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2CD3ED-6400-40AA-91A7-E76825513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3579685-3EAC-48DD-ABEC-9D0589242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96DBF6-20FC-49E5-96B9-B8498962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4C0-A30B-4A19-A45A-FB31C4503F67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6FF632-0741-465E-87D0-75CFF919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88A5E5-DF11-4DCC-B42F-B54452AE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97C1-20CC-4D2B-9B70-C240F64FD5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2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356643-D067-4221-9DD1-F2AA5477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A6B17F-C17C-4BE5-81EA-08663DF5B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920DEB-D5FD-41D4-ABD9-41D82E58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4C0-A30B-4A19-A45A-FB31C4503F67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98991A-BD1D-4722-BC9B-0487538C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634B84-84A2-4D03-B441-B687538F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97C1-20CC-4D2B-9B70-C240F64FD5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69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DDBAF5A-EB70-4091-B216-E4E3410C7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8031552-E6D8-4091-B186-C7B53B3BF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B7ABC4-88D2-4FF5-A1C2-0DEE07C95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4C0-A30B-4A19-A45A-FB31C4503F67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F5075D-6702-449C-9DC0-007A7265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D43D56-8B8B-433D-9F07-24F7EDC3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97C1-20CC-4D2B-9B70-C240F64FD5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88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0FAA6-1237-493D-A4CF-4A09E85D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E53BA5-E175-4E8D-8EB5-73254B0A3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CF2000-04F2-419E-88E7-7AF11E6D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4C0-A30B-4A19-A45A-FB31C4503F67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41BB1B-8B92-4735-BCA5-7BC1AD76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287269-22AF-424C-ADD1-8159613E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97C1-20CC-4D2B-9B70-C240F64FD5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26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941814-47B8-4192-A798-139FA091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2059E5-81A5-4FF1-AA06-0670C9BD0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6F6170-2B0E-4AF4-A366-F3A77F3E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4C0-A30B-4A19-A45A-FB31C4503F67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8FF7D1-6C31-44C9-A3B4-89510A39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6ADD62-FFE5-4C7A-B42B-0AC9CAFA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97C1-20CC-4D2B-9B70-C240F64FD5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1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B1FD2-0CE1-48BA-97D3-47D9728D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DFE779-1F04-49B8-AA58-F26CB33C6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4BAA305-3A20-4DEB-965D-061E3B2D7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869F79-F36D-48B4-9745-BAD109B2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4C0-A30B-4A19-A45A-FB31C4503F67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5CAC7F-AC64-4488-A0E3-8307F4D9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A814D9-FB1A-4EEE-9AD9-DFECA6FD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97C1-20CC-4D2B-9B70-C240F64FD5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55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5CBDF4-9BB7-46C1-AFE0-8319A624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BC8264-CCAC-476D-8834-C8511BC2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81240DB-40DF-4BCD-8FDB-0483B2238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B5A6D88-2023-486A-9530-651E458D1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A49FFDE-C7CF-42D8-BC16-17C367FC9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BD0B8B1-245C-452A-8E6A-77456735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4C0-A30B-4A19-A45A-FB31C4503F67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D16E695-6757-4F8B-B72C-83BE383C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1B19C74-7DE2-4335-9F28-8DAECE8F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97C1-20CC-4D2B-9B70-C240F64FD5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83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044304-88F7-4F70-A60C-BBD9D7D5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85689AB-FE5C-436E-AEBB-94DCBF58D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4C0-A30B-4A19-A45A-FB31C4503F67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1F30A3-F12C-4D75-870C-4495B2B3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129794-1B94-469C-9482-C03A6452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97C1-20CC-4D2B-9B70-C240F64FD5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79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C978E9E-F560-409D-86B2-5B2D56B7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4C0-A30B-4A19-A45A-FB31C4503F67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60DD692-E75C-42D0-A0EF-E60EE285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CC938-F1F0-4FC9-A273-A6DC2BBA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97C1-20CC-4D2B-9B70-C240F64FD5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07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D2FF5C-707B-4205-BD97-7333ABD4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4FDC80-F0D7-4188-92C4-93638D429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B6F363-FDCD-4A50-9B0C-6A8DE028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7F80D8-75D2-4CAF-B0D1-DECCD21C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4C0-A30B-4A19-A45A-FB31C4503F67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8F388CE-69B9-4876-865A-7DF2B87D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B95927-649A-4B4C-9495-E829927A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97C1-20CC-4D2B-9B70-C240F64FD5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35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70001-F992-4092-8268-132F362A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DC6E633-6C24-4C2D-9B4E-A6801BF9C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8A6A111-363E-42D0-AA5D-46598C9FA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4D29FF-7A2C-496A-9EC4-FAB356569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4C0-A30B-4A19-A45A-FB31C4503F67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BDB717-57A1-458B-970B-996C0133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D73761-7040-4231-94EE-70A75958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97C1-20CC-4D2B-9B70-C240F64FD5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3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105F3C7-78AA-4407-86DE-CED05267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D79DE7-3BE6-4BA6-8A88-34F19E477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FB5BDD-7234-433D-929A-3FFC49783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F74C0-A30B-4A19-A45A-FB31C4503F67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BCEC9D-5E3D-4D16-A84A-18D1075C9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458024-4901-45A0-A489-E797F560C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197C1-20CC-4D2B-9B70-C240F64FD5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86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publicdomainq.net/sneeze-cold-sick-0001821/" TargetMode="External"/><Relationship Id="rId7" Type="http://schemas.openxmlformats.org/officeDocument/2006/relationships/hyperlink" Target="https://www.flickr.com/photos/bonguri/4370988494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hyperlink" Target="http://www.publicdomainpictures.net/view-image.php?image=96166&amp;picture=&amp;jazyk=JP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openxmlformats.org/officeDocument/2006/relationships/hyperlink" Target="http://publicdomainq.net/virus-germ-0005344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sneeze-cold-sick-0001896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publicdomainq.net/cough-cold-sick-0001910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7778F05-2817-43F0-B781-EFCF9F6A2445}"/>
              </a:ext>
            </a:extLst>
          </p:cNvPr>
          <p:cNvSpPr/>
          <p:nvPr/>
        </p:nvSpPr>
        <p:spPr>
          <a:xfrm>
            <a:off x="6096000" y="1946246"/>
            <a:ext cx="5408103" cy="3154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94543708-9AC3-44F7-9145-8F4733007121}"/>
              </a:ext>
            </a:extLst>
          </p:cNvPr>
          <p:cNvSpPr/>
          <p:nvPr/>
        </p:nvSpPr>
        <p:spPr>
          <a:xfrm>
            <a:off x="687897" y="1946246"/>
            <a:ext cx="5309678" cy="25586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3B0AD55-9868-4DAF-B463-1DAA2CCF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新型コロナウイルス感染症は</a:t>
            </a:r>
            <a:br>
              <a:rPr lang="en-US" altLang="ja-JP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どのように感染しますか</a:t>
            </a:r>
            <a:endParaRPr kumimoji="1" lang="ja-JP" altLang="en-US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2121579-FE86-4009-84F4-89710B772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zh-TW" altLang="en-US" sz="32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「飛沫</a:t>
            </a:r>
            <a:r>
              <a:rPr lang="ja-JP" altLang="en-US" sz="32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（ひまつ）</a:t>
            </a:r>
            <a:r>
              <a:rPr lang="zh-TW" altLang="en-US" sz="32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感染」</a:t>
            </a:r>
            <a:endParaRPr kumimoji="1" lang="ja-JP" altLang="en-US" sz="3200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66C5C914-952B-4A11-8DAA-DA769A196E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感染者のくしゃみ、咳、つばなどと一緒に、ウイルスが飛び、他の方がそのウイルスを口や鼻などから吸い込んで感染します。</a:t>
            </a: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</a:p>
          <a:p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0376DBB-6CE2-4F66-B9AD-96F38C17F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ja-JP" altLang="en-US" sz="3200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「接触（せっしょく）感染」</a:t>
            </a:r>
            <a:endParaRPr kumimoji="1" lang="ja-JP" altLang="en-US" sz="3200" dirty="0">
              <a:solidFill>
                <a:srgbClr val="00B05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D976C7B9-8AB2-44E5-8695-FA6BD1B338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感染者がくしゃみや咳を手で押さえた後、その手で周りの物に触れるとウイルスがつきます。他の方がそれを触るとウイルスが手に付着し、その手で口や鼻を触ると粘膜から感染します。</a:t>
            </a:r>
          </a:p>
          <a:p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5B17251-23F7-4BEE-8FEA-743BADA55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09097" y="4635777"/>
            <a:ext cx="1795577" cy="211893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F98FE39-5349-46A8-BB90-0809F45E4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62288" y="5356064"/>
            <a:ext cx="1797998" cy="119866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001F798-F8A1-41E3-8DF4-F0277C07B5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911676" y="5238691"/>
            <a:ext cx="1975987" cy="131603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7FEBEA3-5223-4C84-9C8E-1702F14DE9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561864" y="5284874"/>
            <a:ext cx="1811062" cy="1316038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E98ABA9F-82FA-47A6-8EAE-1E3514ED0F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8580" y="425850"/>
            <a:ext cx="1810669" cy="131685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E08DABEE-A8F3-4AF2-9323-E41B1BB95E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414" y="498507"/>
            <a:ext cx="1810669" cy="131685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5E3C0F5E-BF7A-4EBA-BE30-3497B20FF5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668" y="5100506"/>
            <a:ext cx="1810669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0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B171029-AC9A-43E9-8318-C0B7B271710A}"/>
              </a:ext>
            </a:extLst>
          </p:cNvPr>
          <p:cNvSpPr/>
          <p:nvPr/>
        </p:nvSpPr>
        <p:spPr>
          <a:xfrm>
            <a:off x="838200" y="1690688"/>
            <a:ext cx="10515600" cy="495170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6A3B78D9-53A2-4CE3-814D-4CADE6C84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新型コロナに感染しないために</a:t>
            </a:r>
            <a:b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何をどうしたらいいですか</a:t>
            </a: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25FD042F-7BFA-4968-A279-DB327419F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32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三つの密を避けましょう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97D133E-B828-4D22-9D01-68E0E22A2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29" y="2433116"/>
            <a:ext cx="7508145" cy="42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4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CC4C54D-38A7-4609-8C1E-220B4B668054}"/>
              </a:ext>
            </a:extLst>
          </p:cNvPr>
          <p:cNvSpPr/>
          <p:nvPr/>
        </p:nvSpPr>
        <p:spPr>
          <a:xfrm>
            <a:off x="570451" y="5029405"/>
            <a:ext cx="10947633" cy="1715344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D7812208-30EB-40D9-9288-B43744993F03}"/>
              </a:ext>
            </a:extLst>
          </p:cNvPr>
          <p:cNvSpPr/>
          <p:nvPr/>
        </p:nvSpPr>
        <p:spPr>
          <a:xfrm>
            <a:off x="713064" y="1636668"/>
            <a:ext cx="10908485" cy="320378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CB2C1CD-B919-4960-A7DF-9656FC30F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3" y="365125"/>
            <a:ext cx="12046591" cy="1325563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最近よく聞く</a:t>
            </a:r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ソーシャルディスタンス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って何？</a:t>
            </a:r>
            <a:b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</a:t>
            </a:r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（社会的距離）</a:t>
            </a:r>
            <a:endParaRPr kumimoji="1" lang="ja-JP" altLang="en-US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E100B8-9273-484D-82EB-E89A50E9B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1" y="1825625"/>
            <a:ext cx="10947633" cy="49191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感染しない、させないために必要な距離です</a:t>
            </a:r>
            <a:endParaRPr lang="en-US" altLang="ja-JP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buNone/>
            </a:pPr>
            <a:r>
              <a:rPr lang="ja-JP" altLang="en-US" sz="32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家の外では、人と人との距離は</a:t>
            </a:r>
            <a:r>
              <a:rPr lang="ja-JP" altLang="en-US" sz="32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２ｍ開けてください</a:t>
            </a:r>
          </a:p>
          <a:p>
            <a:pPr marL="0" indent="0" algn="ctr">
              <a:buNone/>
            </a:pPr>
            <a:endParaRPr lang="en-US" altLang="ja-JP" sz="3200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buNone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buNone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buNone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参考：くしゃみや咳によるしぶきが到達する距離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くしゃみ　　　　　　　　　　　　咳（せき）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　　　　　　　　　　　　　　２ｍ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088E3C-9EEB-4025-B202-AA4337E56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4468" y="5586987"/>
            <a:ext cx="1013215" cy="9562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D0878D7-76B6-4F78-B2B6-34EB91D2D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85870" y="5514280"/>
            <a:ext cx="922443" cy="1041512"/>
          </a:xfrm>
          <a:prstGeom prst="rect">
            <a:avLst/>
          </a:prstGeom>
        </p:spPr>
      </p:pic>
      <p:sp>
        <p:nvSpPr>
          <p:cNvPr id="8" name="矢印: 左右 7">
            <a:extLst>
              <a:ext uri="{FF2B5EF4-FFF2-40B4-BE49-F238E27FC236}">
                <a16:creationId xmlns:a16="http://schemas.microsoft.com/office/drawing/2014/main" id="{57B914C3-31C9-4093-87F5-C93D8EC4A64B}"/>
              </a:ext>
            </a:extLst>
          </p:cNvPr>
          <p:cNvSpPr/>
          <p:nvPr/>
        </p:nvSpPr>
        <p:spPr>
          <a:xfrm>
            <a:off x="2491076" y="6492875"/>
            <a:ext cx="3347208" cy="503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左右 8">
            <a:extLst>
              <a:ext uri="{FF2B5EF4-FFF2-40B4-BE49-F238E27FC236}">
                <a16:creationId xmlns:a16="http://schemas.microsoft.com/office/drawing/2014/main" id="{CEE5B8E3-DB8E-4B2D-99BC-95D870A6C099}"/>
              </a:ext>
            </a:extLst>
          </p:cNvPr>
          <p:cNvSpPr/>
          <p:nvPr/>
        </p:nvSpPr>
        <p:spPr>
          <a:xfrm>
            <a:off x="8634596" y="6480292"/>
            <a:ext cx="2393659" cy="755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36197ED-BFFC-46CD-91D9-D66CF27F8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2032" y="2867138"/>
            <a:ext cx="1539034" cy="172371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3373189-9EFC-4FA0-81EA-9FD921929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486" y="2867138"/>
            <a:ext cx="1539034" cy="1723719"/>
          </a:xfrm>
          <a:prstGeom prst="rect">
            <a:avLst/>
          </a:prstGeom>
        </p:spPr>
      </p:pic>
      <p:sp>
        <p:nvSpPr>
          <p:cNvPr id="15" name="矢印: 左右 14">
            <a:extLst>
              <a:ext uri="{FF2B5EF4-FFF2-40B4-BE49-F238E27FC236}">
                <a16:creationId xmlns:a16="http://schemas.microsoft.com/office/drawing/2014/main" id="{50D3A66B-741B-4D4F-8B57-912A32EF4761}"/>
              </a:ext>
            </a:extLst>
          </p:cNvPr>
          <p:cNvSpPr/>
          <p:nvPr/>
        </p:nvSpPr>
        <p:spPr>
          <a:xfrm>
            <a:off x="4172651" y="3702130"/>
            <a:ext cx="126673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9AA42B2-6E5A-4284-8D35-5A7DA36379A4}"/>
              </a:ext>
            </a:extLst>
          </p:cNvPr>
          <p:cNvSpPr txBox="1"/>
          <p:nvPr/>
        </p:nvSpPr>
        <p:spPr>
          <a:xfrm>
            <a:off x="2997683" y="3781118"/>
            <a:ext cx="377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互いに手を伸ばして届く距離</a:t>
            </a:r>
            <a:endParaRPr lang="en-US" altLang="ja-JP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en-US" altLang="ja-JP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88599E4-5A10-47E6-BB57-1379147D08AA}"/>
              </a:ext>
            </a:extLst>
          </p:cNvPr>
          <p:cNvSpPr txBox="1"/>
          <p:nvPr/>
        </p:nvSpPr>
        <p:spPr>
          <a:xfrm>
            <a:off x="6930829" y="3457952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例）スーパーのレジで並ぶ時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バス停で並ぶ時など</a:t>
            </a:r>
          </a:p>
        </p:txBody>
      </p:sp>
    </p:spTree>
    <p:extLst>
      <p:ext uri="{BB962C8B-B14F-4D97-AF65-F5344CB8AC3E}">
        <p14:creationId xmlns:p14="http://schemas.microsoft.com/office/powerpoint/2010/main" val="990152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233</Words>
  <Application>Microsoft Office PowerPoint</Application>
  <PresentationFormat>ワイド画面</PresentationFormat>
  <Paragraphs>22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BIZ UDゴシック</vt:lpstr>
      <vt:lpstr>游ゴシック</vt:lpstr>
      <vt:lpstr>游ゴシック Light</vt:lpstr>
      <vt:lpstr>Arial</vt:lpstr>
      <vt:lpstr>Office テーマ</vt:lpstr>
      <vt:lpstr>新型コロナウイルス感染症は どのように感染しますか</vt:lpstr>
      <vt:lpstr>新型コロナに感染しないために 何をどうしたらいいですか</vt:lpstr>
      <vt:lpstr>　最近よく聞くソーシャルディスタンスって何？ 　　　　　　　　　（社会的距離）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新型コロナウイルス感染症は どのように感染しますか</dc:title>
  <dc:creator>薬師寺道代</dc:creator>
  <cp:lastModifiedBy>薬師寺道代</cp:lastModifiedBy>
  <cp:revision>8</cp:revision>
  <dcterms:created xsi:type="dcterms:W3CDTF">2020-05-01T13:43:32Z</dcterms:created>
  <dcterms:modified xsi:type="dcterms:W3CDTF">2020-05-02T08:29:28Z</dcterms:modified>
</cp:coreProperties>
</file>