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63B04-4AD8-4EB1-85E8-98148D4AC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546C69-D872-476B-A131-EBE529219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E392E7-2E61-43DB-84B0-07C8D8EF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7211-FF90-4DA6-8E7F-9F2535FBD15D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ED0471-F9A6-4348-B90E-51B6A9A1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8A6CBD-71E4-4069-8572-46BB74B5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B6F4-4029-4F41-A5FE-59F6B2AE6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5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445D7-18EB-439E-AD6C-E0556798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F4D2F70-3C7C-40B6-9E4C-4AA741237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9F109A-7925-472A-A8CE-5BF5B7CD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7211-FF90-4DA6-8E7F-9F2535FBD15D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2205CF-C80A-4498-9DC7-75EBE32F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C0089C-2F1F-4C26-95E0-F3FCBBF5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B6F4-4029-4F41-A5FE-59F6B2AE6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05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11A14F-3C7D-446C-BEE8-FE7788736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2026F8-6C5D-4F2F-98BC-7F94909D6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3F8215-757F-43F1-BA4A-5B117B4E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7211-FF90-4DA6-8E7F-9F2535FBD15D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194771-6100-4D05-9660-4513A2AD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6AEA9C-1BED-4A00-A807-39F3B259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B6F4-4029-4F41-A5FE-59F6B2AE6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64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A1AB1B-81C5-4FC5-BD41-270BE084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11380E-AC67-490B-B7F9-56C602AE7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EE3117-8F89-4D25-BEFA-2199D159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7211-FF90-4DA6-8E7F-9F2535FBD15D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025B56-01C3-4C8C-A919-F6B72433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F584C7-2F12-432C-A23A-07E17F59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B6F4-4029-4F41-A5FE-59F6B2AE6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78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48A313-15CA-4D21-A630-D16B559A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2D414C-66D8-4BA9-8698-4108A3AF9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93DC5D-2860-4ED0-844B-49D3A84C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7211-FF90-4DA6-8E7F-9F2535FBD15D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EC894B-B072-4BE8-8582-5E5E3AD5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6E148B-34BD-447B-AC21-1FA9002A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B6F4-4029-4F41-A5FE-59F6B2AE6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62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5F9835-A4C9-4E93-96F4-CD4B5F0D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E92CCA-53D1-4C4C-A6FC-3ABEA3896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88B1707-4620-4342-AF6A-672AA0BA2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4539E9-C78C-4159-BA77-12971100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7211-FF90-4DA6-8E7F-9F2535FBD15D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04816D-51B4-4B34-B82F-29DCC98C3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EA6AA3-77BB-4D22-A6C1-B78DD739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B6F4-4029-4F41-A5FE-59F6B2AE6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2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0CD589-CE13-4D95-A8F5-81E76D8A7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100644-A7DF-4FB6-9650-FA46AB6EF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40665B-9A18-437C-8F45-534501F76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076D92-55E7-408E-8E82-2463FA185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F183A0B-3A19-4163-B3A8-2022A659F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6835DEE-2376-4F80-980C-782613D8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7211-FF90-4DA6-8E7F-9F2535FBD15D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71809C6-8D49-4B0D-AA93-9075B3A1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29E004B-3133-4C18-8409-54094DF8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B6F4-4029-4F41-A5FE-59F6B2AE6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85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8CA6C9-445A-41AA-8A00-F872DDAD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6EC936B-E72E-49F7-804E-9CFD9F46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7211-FF90-4DA6-8E7F-9F2535FBD15D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6C841F-616B-4C75-AB65-9D2DE5F1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52627A-5188-4311-BF74-D00CAFB4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B6F4-4029-4F41-A5FE-59F6B2AE6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18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8E3B292-CCC3-4A50-BD0D-4D70CCBA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7211-FF90-4DA6-8E7F-9F2535FBD15D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E196464-5137-4B0B-90A6-001B98E5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889B51-E7F1-4274-B71D-85D80A27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B6F4-4029-4F41-A5FE-59F6B2AE6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5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06E4D3-7723-4A06-B63F-089669E8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00FB86-0005-4154-8C17-862B365AF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26847C-2A98-4B6D-BA04-B0CC8B16C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B7A1BD-C841-4E76-B457-850A63FA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7211-FF90-4DA6-8E7F-9F2535FBD15D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D5762D-DCF5-4517-9EA6-F5194F20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01469C-5BA9-496E-AA2B-1DF6FEA1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B6F4-4029-4F41-A5FE-59F6B2AE6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3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ED4F10-9603-4112-9270-F2C5A6BD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0F60C77-5896-44F1-9A25-DD85037E4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04244A-D2E0-4242-9994-9A7255EB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F0D11B-CA17-49AF-81E4-62BF2281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7211-FF90-4DA6-8E7F-9F2535FBD15D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31B536-5499-49A8-B936-F9B30582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52171E-9C44-48A4-B6F8-15AEC798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B6F4-4029-4F41-A5FE-59F6B2AE6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7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552F6D2-561A-4A38-9A12-24D8DB8B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8A9280-191D-4703-AF72-DF8892489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40497C-193B-40A2-8F62-56D08F3F8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7211-FF90-4DA6-8E7F-9F2535FBD15D}" type="datetimeFigureOut">
              <a:rPr kumimoji="1" lang="ja-JP" altLang="en-US" smtClean="0"/>
              <a:t>2020/12/24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449136-54DF-4888-8035-5F03349F4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4E81F8-7EF6-4AAE-A41B-559CA4DC3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2B6F4-4029-4F41-A5FE-59F6B2AE6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22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cough-cold-sick-000191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ublicdomainq.net/fever-cold-sick-0001833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fever-cold-sick-000183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publicdomainq.net/old-couple-house-0011871/" TargetMode="External"/><Relationship Id="rId7" Type="http://schemas.openxmlformats.org/officeDocument/2006/relationships/hyperlink" Target="https://publicdomainq.net/business-man-bus-0008065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publicdomainq.net/virus-germ-0005344/" TargetMode="External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hyperlink" Target="https://publicdomainq.net/house-home-000096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pharmacist-chemists-drug-0020318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ambulance-emergency-vehicle-0008452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dical-pharmacy-the-disease-342446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5%8C%BB%E5%AD%A6-%E4%B8%B8-%E3%83%9C%E3%83%88%E3%83%AB-%E5%8C%BB%E7%99%82-%E3%82%AB%E3%83%97%E3%82%BB%E3%83%AB-%E8%96%AC%E5%B1%80-%E5%87%A6%E6%96%B9-%E5%8C%BB%E8%96%AC%E5%93%81-%E8%96%AC-296966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orona-2020@mhlw.go.j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1CB1066-E3C4-46A9-B804-D1352FB9F806}"/>
              </a:ext>
            </a:extLst>
          </p:cNvPr>
          <p:cNvSpPr/>
          <p:nvPr/>
        </p:nvSpPr>
        <p:spPr>
          <a:xfrm>
            <a:off x="545284" y="1690688"/>
            <a:ext cx="11048301" cy="30826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C9D05D4-8FEE-4E57-96F6-96096107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n w="28575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新型コロナに感染すると</a:t>
            </a:r>
            <a:br>
              <a:rPr kumimoji="1" lang="en-US" altLang="ja-JP" dirty="0">
                <a:ln w="28575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dirty="0">
                <a:ln w="28575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どんな症状が現れるのでしょうか？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AEF665C-4F51-4385-BCAB-A85149C65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18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sz="4400" dirty="0">
                <a:solidFill>
                  <a:srgbClr val="00B0F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発熱　せき　息切れ　　</a:t>
            </a:r>
            <a:endParaRPr lang="en-US" altLang="ja-JP" sz="4400" dirty="0">
              <a:solidFill>
                <a:srgbClr val="00B0F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solidFill>
                  <a:srgbClr val="00B0F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味・匂いが分からない</a:t>
            </a:r>
            <a:endParaRPr lang="en-US" altLang="ja-JP" sz="4400" dirty="0">
              <a:solidFill>
                <a:srgbClr val="00B0F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solidFill>
                  <a:srgbClr val="00B0F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寒気　頭痛　のどの痛み　筋肉の痛み</a:t>
            </a:r>
          </a:p>
          <a:p>
            <a:pPr marL="0" indent="0"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しかし、感染しても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約８割は軽いせきやのどの痛みなど、</a:t>
            </a:r>
            <a:endParaRPr lang="en-US" altLang="ja-JP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普通の軽い風邪と同じ症状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で自然と治る</a:t>
            </a:r>
          </a:p>
          <a:p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EFA1CCC-1C33-4F1C-A3DE-5BC628105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25461" y="1955147"/>
            <a:ext cx="1305358" cy="147385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12F9F7E-BE65-40C6-91ED-26D71D8EF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56900" y="2088859"/>
            <a:ext cx="1672919" cy="13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1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B0D4EE2-C4C6-4659-A709-DEB2F9567B7D}"/>
              </a:ext>
            </a:extLst>
          </p:cNvPr>
          <p:cNvSpPr/>
          <p:nvPr/>
        </p:nvSpPr>
        <p:spPr>
          <a:xfrm>
            <a:off x="1079990" y="1690688"/>
            <a:ext cx="10595295" cy="2394751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04A87D2-C5DF-4FD7-983E-1EFCF083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「帰国者・接触者相談センター」や</a:t>
            </a:r>
            <a:b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「かかりつけ医」に連絡して欲しい症状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BBF4C9-0A44-4450-AA17-B32FA5830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7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①	風邪の症状や</a:t>
            </a:r>
            <a:r>
              <a:rPr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37.5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度以上の発熱が</a:t>
            </a: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４日以上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続く場合</a:t>
            </a:r>
          </a:p>
          <a:p>
            <a:pPr marL="0" indent="0">
              <a:buNone/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（解熱剤を飲み続けなければならない日にちを含みます）</a:t>
            </a:r>
            <a:endParaRPr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②	強いだるさや息苦しさがある場合は</a:t>
            </a: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直ぐに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相談</a:t>
            </a:r>
            <a:endParaRPr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注意：「帰国者・接触者相談センター」か「かかりつけ医」の</a:t>
            </a:r>
            <a:endParaRPr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どちらか一方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に連絡してください。</a:t>
            </a:r>
            <a:endParaRPr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かかりつけ医への連絡は</a:t>
            </a: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電話やファックスで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直接、病院に行かないでください。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928EE3C-63F5-4DF9-BD95-407FE64AD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75207" y="5021090"/>
            <a:ext cx="1706788" cy="17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7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C2EA833-182E-4D5C-9456-281B221C0CA5}"/>
              </a:ext>
            </a:extLst>
          </p:cNvPr>
          <p:cNvSpPr/>
          <p:nvPr/>
        </p:nvSpPr>
        <p:spPr>
          <a:xfrm>
            <a:off x="511728" y="1770077"/>
            <a:ext cx="11459362" cy="493272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03A69ED-E22B-43F4-8364-0A3A3EDE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新型コロナに</a:t>
            </a:r>
            <a:b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感染した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かもしれないと思ったら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310DA9-5963-47C1-BB26-D3254F2E8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2" y="2035349"/>
            <a:ext cx="11258026" cy="475973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sz="3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自分の判断で、家から外に出ないでください</a:t>
            </a:r>
            <a:endParaRPr kumimoji="1" lang="en-US" altLang="ja-JP" sz="36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病院や福祉事務所に</a:t>
            </a:r>
            <a:r>
              <a:rPr kumimoji="1"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直接行かない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でください。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まずは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「帰国者・接触者相談センター」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「かかりつけ医」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</a:t>
            </a:r>
          </a:p>
          <a:p>
            <a:pPr marL="0" indent="0" algn="ctr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どちらか一方に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FAX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や電話リレーサービスなどを利用して連絡し、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どうしたらいいのか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相談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してください。</a:t>
            </a:r>
          </a:p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9E4D8E-9622-43D2-BCD1-EE74AAE1B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76088" y="3160477"/>
            <a:ext cx="1719743" cy="1473464"/>
          </a:xfrm>
          <a:prstGeom prst="rect">
            <a:avLst/>
          </a:prstGeom>
        </p:spPr>
      </p:pic>
      <p:pic>
        <p:nvPicPr>
          <p:cNvPr id="9" name="グラフィックス 8" descr="閉じる">
            <a:extLst>
              <a:ext uri="{FF2B5EF4-FFF2-40B4-BE49-F238E27FC236}">
                <a16:creationId xmlns:a16="http://schemas.microsoft.com/office/drawing/2014/main" id="{9919D0D6-4BBF-4CC9-9864-5E56BD7BC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8759" y="3765680"/>
            <a:ext cx="914400" cy="9144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01AEBE6-C443-4306-96AA-82D16E8E58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91926" y="3300091"/>
            <a:ext cx="1570387" cy="1473464"/>
          </a:xfrm>
          <a:prstGeom prst="rect">
            <a:avLst/>
          </a:prstGeom>
        </p:spPr>
      </p:pic>
      <p:pic>
        <p:nvPicPr>
          <p:cNvPr id="13" name="グラフィックス 12" descr="閉じる">
            <a:extLst>
              <a:ext uri="{FF2B5EF4-FFF2-40B4-BE49-F238E27FC236}">
                <a16:creationId xmlns:a16="http://schemas.microsoft.com/office/drawing/2014/main" id="{6D28E0A4-3152-4295-8D4E-A4C8DCD2D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7646" y="3719541"/>
            <a:ext cx="914400" cy="9144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CDFA199-FB80-42F8-9FBA-EB0948B932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65375" y="3300091"/>
            <a:ext cx="1927441" cy="135021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43D3068-69EE-4864-AD34-E1D6971988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683581" y="3283728"/>
            <a:ext cx="1038007" cy="75444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AA3CC9F-4661-422C-97F1-5B9FB42456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34797" y="3930207"/>
            <a:ext cx="1036410" cy="74987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223E2F8-E949-4A04-AF27-F73A2C3EA9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2487" y="3160477"/>
            <a:ext cx="103641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1AD2347-CCE2-4591-B2E5-295B362EA325}"/>
              </a:ext>
            </a:extLst>
          </p:cNvPr>
          <p:cNvSpPr/>
          <p:nvPr/>
        </p:nvSpPr>
        <p:spPr>
          <a:xfrm>
            <a:off x="838200" y="2441196"/>
            <a:ext cx="10746297" cy="154357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CCF4BCB-E40F-4690-AF29-4E1B4475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高齢者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や　</a:t>
            </a:r>
            <a:r>
              <a:rPr kumimoji="1" lang="ja-JP" altLang="en-US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高血圧・糖尿病など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</a:t>
            </a:r>
            <a:b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病気を持っている人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0B4B67-7B01-45A2-838E-18077D67F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595" y="190112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	風邪の症状や</a:t>
            </a:r>
            <a:r>
              <a:rPr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37.5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度以上の発熱が</a:t>
            </a: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２日以上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続く場合</a:t>
            </a:r>
          </a:p>
          <a:p>
            <a:pPr marL="0" indent="0">
              <a:buNone/>
            </a:pPr>
            <a:endParaRPr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514350" indent="-514350">
              <a:buAutoNum type="circleNumDbPlain" startAt="2"/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強いだるさや息苦しさがある場合は</a:t>
            </a: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直ぐに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相談</a:t>
            </a:r>
            <a:endParaRPr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514350" indent="-514350">
              <a:buAutoNum type="circleNumDbPlain" startAt="2"/>
            </a:pPr>
            <a:endParaRPr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514350" indent="-514350">
              <a:buAutoNum type="circleNumDbPlain" startAt="2"/>
            </a:pPr>
            <a:endParaRPr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注意：「帰国者・接触者相談センター」か「かかりつけ医」の</a:t>
            </a:r>
          </a:p>
          <a:p>
            <a:pPr marL="0" indent="0">
              <a:buNone/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どちらか一方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に連絡してください。</a:t>
            </a:r>
          </a:p>
          <a:p>
            <a:pPr marL="0" indent="0">
              <a:buNone/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かかりつけ医への連絡は</a:t>
            </a: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電話やファックス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で。</a:t>
            </a:r>
          </a:p>
          <a:p>
            <a:pPr marL="0" indent="0">
              <a:buNone/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直接、病院に行かないでください。</a:t>
            </a:r>
          </a:p>
          <a:p>
            <a:pPr marL="514350" indent="-514350">
              <a:buAutoNum type="circleNumDbPlain" startAt="2"/>
            </a:pPr>
            <a:endParaRPr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514350" indent="-514350">
              <a:buAutoNum type="circleNumDbPlain" startAt="2"/>
            </a:pPr>
            <a:endParaRPr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E9E850F-33FE-421D-89CC-45F72B26E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90105" y="5152486"/>
            <a:ext cx="1604599" cy="16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1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78C6861-6486-47D0-93B6-3807F660B550}"/>
              </a:ext>
            </a:extLst>
          </p:cNvPr>
          <p:cNvSpPr/>
          <p:nvPr/>
        </p:nvSpPr>
        <p:spPr>
          <a:xfrm>
            <a:off x="612396" y="2374084"/>
            <a:ext cx="10997967" cy="3238151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0F2096F-EE2D-4D29-A53D-45E7E322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34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家で様子をみている時に</a:t>
            </a:r>
            <a:b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直ぐに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病院に連絡しなければならない</a:t>
            </a:r>
            <a:b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危ない状態は３つ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7AEC43E-AF1E-4648-8308-725B9F2AA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1530"/>
            <a:ext cx="10515600" cy="368543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①表情や外見</a:t>
            </a:r>
            <a:endParaRPr lang="en-US" altLang="ja-JP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唇が</a:t>
            </a:r>
            <a:r>
              <a:rPr lang="ja-JP" altLang="en-US" dirty="0">
                <a:solidFill>
                  <a:srgbClr val="CC0066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紫色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・顔色が悪い</a:t>
            </a:r>
            <a:endParaRPr lang="en-US" altLang="ja-JP" dirty="0">
              <a:solidFill>
                <a:srgbClr val="CC0066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②息苦しさ</a:t>
            </a:r>
            <a:endParaRPr lang="en-US" altLang="ja-JP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急に息苦しくなった・胸の痛みがある・少し動くと息苦しい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③意識障害</a:t>
            </a:r>
            <a:endParaRPr lang="en-US" altLang="ja-JP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ボーとして反応が弱い、呼んでも返事がない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87AE259-E2C2-4E5A-B572-D526F3708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71544" y="2491530"/>
            <a:ext cx="2278485" cy="13772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96AA51-F75A-450F-AE21-C90B795031B2}"/>
              </a:ext>
            </a:extLst>
          </p:cNvPr>
          <p:cNvSpPr txBox="1"/>
          <p:nvPr/>
        </p:nvSpPr>
        <p:spPr>
          <a:xfrm>
            <a:off x="1048624" y="5790487"/>
            <a:ext cx="1003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緊急で連絡が必要な、命が危ない状態です</a:t>
            </a:r>
            <a:endParaRPr kumimoji="1" lang="en-US" altLang="ja-JP" sz="24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かかりつけ医・帰国者・接触者相談センターに直ぐに連絡してください</a:t>
            </a:r>
            <a:endParaRPr kumimoji="1" lang="ja-JP" altLang="en-US" sz="24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16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9C08779-5EB8-43E6-88C8-49071A52CBA1}"/>
              </a:ext>
            </a:extLst>
          </p:cNvPr>
          <p:cNvSpPr/>
          <p:nvPr/>
        </p:nvSpPr>
        <p:spPr>
          <a:xfrm>
            <a:off x="595618" y="1778466"/>
            <a:ext cx="11392250" cy="45887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5A5D9A2-875D-4D0B-9441-E747C1D8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検査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が必要だと言われたら</a:t>
            </a:r>
            <a:b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次にどうしたらいいのでしょうか。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9E28F8-E390-430E-B48D-BA38144E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515"/>
            <a:ext cx="1086444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１．受診前に、お住まいの区市町村相談窓口（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手話通訳派遣窓口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に手話通訳派遣依頼を行ってください。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２．「新型コロナ外来」の受診の際に、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遠隔で手話通訳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が出来る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ように都道府県が準備中です。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（すでに行われている県もあります）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３．新型コロナ外来までは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マスクをつけて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、なるべく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バスや電車など</a:t>
            </a:r>
            <a:endParaRPr lang="en-US" altLang="ja-JP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の公共交通機関は使用せず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移動をお願いします　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CDF4BA2F-9A33-457B-862C-81BD683F8637}"/>
              </a:ext>
            </a:extLst>
          </p:cNvPr>
          <p:cNvSpPr/>
          <p:nvPr/>
        </p:nvSpPr>
        <p:spPr>
          <a:xfrm>
            <a:off x="520117" y="268448"/>
            <a:ext cx="1753300" cy="612396"/>
          </a:xfrm>
          <a:prstGeom prst="wedgeRectCallout">
            <a:avLst>
              <a:gd name="adj1" fmla="val 69119"/>
              <a:gd name="adj2" fmla="val 26884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PCR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検査の費用は無料です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104AE8-F771-494E-8171-228026962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50010" y="277347"/>
            <a:ext cx="2021747" cy="13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6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7DEDEAA-9194-449B-AFF3-899D6D9900C7}"/>
              </a:ext>
            </a:extLst>
          </p:cNvPr>
          <p:cNvSpPr/>
          <p:nvPr/>
        </p:nvSpPr>
        <p:spPr>
          <a:xfrm>
            <a:off x="536895" y="2172749"/>
            <a:ext cx="11224470" cy="437905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58CDE43-D5A6-49A4-BB51-0E21A453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30" y="365125"/>
            <a:ext cx="11729558" cy="1690178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今、</a:t>
            </a:r>
            <a:r>
              <a:rPr kumimoji="1" lang="ja-JP" altLang="en-US" sz="36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治療中の病気</a:t>
            </a:r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があるのですが、病院に行かなければなりませんか？　病院で感染するのではないかと思い、行くのが怖いです。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2E85C9-9F4E-409D-A91C-78DA9067C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983" y="2348917"/>
            <a:ext cx="10515600" cy="43119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病気で通院している人は、</a:t>
            </a:r>
            <a:r>
              <a:rPr kumimoji="1"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治療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</a:t>
            </a:r>
            <a:r>
              <a:rPr kumimoji="1"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続ける必要があります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薬を飲んでいる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人は、自分で判断して</a:t>
            </a:r>
            <a:r>
              <a:rPr kumimoji="1"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中断しないでください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②病院での感染を防ぐため、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遠隔診療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（電話診療・オンライン診療）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を行う病院も増えています。まずは、電話リレーサービスや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FAX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使って、どうしたら良いのか主治医に相談してください。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③遠隔診療で状態が変わらない事が確認できれば、病院から患者さん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の家の近くの薬局に処方箋を送ってもらい、そこで薬をもらうこ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とも可能です。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7046A5-2F09-4BAD-9E2C-BF5A40FC6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87574" y="1672083"/>
            <a:ext cx="1171314" cy="121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6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7C57331-C1C7-4A7A-8DD6-DEBFA12049CF}"/>
              </a:ext>
            </a:extLst>
          </p:cNvPr>
          <p:cNvSpPr/>
          <p:nvPr/>
        </p:nvSpPr>
        <p:spPr>
          <a:xfrm>
            <a:off x="600891" y="1384663"/>
            <a:ext cx="11207932" cy="49900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AA6C32-93F0-46C3-9504-84D1BBD7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61" y="121844"/>
            <a:ext cx="10981509" cy="1325563"/>
          </a:xfrm>
        </p:spPr>
        <p:txBody>
          <a:bodyPr/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もしも、障がいが理由で</a:t>
            </a:r>
            <a:r>
              <a:rPr kumimoji="1" lang="ja-JP" altLang="en-US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受診を断られ</a:t>
            </a:r>
            <a:r>
              <a:rPr lang="ja-JP" altLang="en-US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たら</a:t>
            </a:r>
            <a:endParaRPr kumimoji="1" lang="ja-JP" altLang="en-US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63C050-F2E5-4797-820D-10B1668FA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1690688"/>
            <a:ext cx="10920548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35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１．厚生労働省　</a:t>
            </a:r>
            <a:endParaRPr lang="en-US" altLang="ja-JP" sz="35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35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新型コロナウイルス感染症に係る聴覚障害者相談窓口</a:t>
            </a: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聴覚に障害のある方向けを対象にしていますので、聞こえる方は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電話での問い合わせをお願いします。</a:t>
            </a: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FAX</a:t>
            </a:r>
            <a:r>
              <a:rPr lang="ja-JP" altLang="en-US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：０３－３５８１－６２５１</a:t>
            </a:r>
            <a:endParaRPr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メールアドレス：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  <a:hlinkClick r:id="rId2"/>
              </a:rPr>
              <a:t>corona-2020@mhlw.go.jp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35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２．全日本ろうあ連盟</a:t>
            </a:r>
            <a:endParaRPr lang="en-US" altLang="ja-JP" sz="35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35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新型コロナウィルス　危機管理対策本部</a:t>
            </a: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電話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(03)3268-8847</a:t>
            </a: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FAX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(03)3267-3445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11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832</Words>
  <Application>Microsoft Office PowerPoint</Application>
  <PresentationFormat>ワイド画面</PresentationFormat>
  <Paragraphs>85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BIZ UDゴシック</vt:lpstr>
      <vt:lpstr>游ゴシック</vt:lpstr>
      <vt:lpstr>游ゴシック Light</vt:lpstr>
      <vt:lpstr>Arial</vt:lpstr>
      <vt:lpstr>Office テーマ</vt:lpstr>
      <vt:lpstr>新型コロナに感染すると どんな症状が現れるのでしょうか？</vt:lpstr>
      <vt:lpstr>「帰国者・接触者相談センター」や 「かかりつけ医」に連絡して欲しい症状</vt:lpstr>
      <vt:lpstr>新型コロナに 感染したかもしれないと思ったら</vt:lpstr>
      <vt:lpstr>高齢者　や　高血圧・糖尿病などの 病気を持っている人</vt:lpstr>
      <vt:lpstr>家で様子をみている時に 直ぐに病院に連絡しなければならない 危ない状態は３つ</vt:lpstr>
      <vt:lpstr>検査が必要だと言われたら 次にどうしたらいいのでしょうか。</vt:lpstr>
      <vt:lpstr>今、治療中の病気があるのですが、病院に行かなければなりませんか？　病院で感染するのではないかと思い、行くのが怖いです。</vt:lpstr>
      <vt:lpstr>もしも、障がいが理由で受診を断られたら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新型コロナに感染すると どんな症状が現れるのでしょうか？</dc:title>
  <dc:creator>薬師寺道代</dc:creator>
  <cp:lastModifiedBy>潔 鈴木</cp:lastModifiedBy>
  <cp:revision>27</cp:revision>
  <dcterms:created xsi:type="dcterms:W3CDTF">2020-05-01T10:18:26Z</dcterms:created>
  <dcterms:modified xsi:type="dcterms:W3CDTF">2020-12-24T08:13:51Z</dcterms:modified>
</cp:coreProperties>
</file>