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758" r:id="rId2"/>
    <p:sldMasterId id="2147483794" r:id="rId3"/>
    <p:sldMasterId id="2147483806" r:id="rId4"/>
    <p:sldMasterId id="2147483848" r:id="rId5"/>
    <p:sldMasterId id="2147483860" r:id="rId6"/>
    <p:sldMasterId id="2147483872" r:id="rId7"/>
  </p:sldMasterIdLst>
  <p:notesMasterIdLst>
    <p:notesMasterId r:id="rId26"/>
  </p:notesMasterIdLst>
  <p:sldIdLst>
    <p:sldId id="259" r:id="rId8"/>
    <p:sldId id="257" r:id="rId9"/>
    <p:sldId id="296" r:id="rId10"/>
    <p:sldId id="293" r:id="rId11"/>
    <p:sldId id="280" r:id="rId12"/>
    <p:sldId id="282" r:id="rId13"/>
    <p:sldId id="326" r:id="rId14"/>
    <p:sldId id="403" r:id="rId15"/>
    <p:sldId id="318" r:id="rId16"/>
    <p:sldId id="345" r:id="rId17"/>
    <p:sldId id="458" r:id="rId18"/>
    <p:sldId id="435" r:id="rId19"/>
    <p:sldId id="459" r:id="rId20"/>
    <p:sldId id="405" r:id="rId21"/>
    <p:sldId id="456" r:id="rId22"/>
    <p:sldId id="460" r:id="rId23"/>
    <p:sldId id="461" r:id="rId24"/>
    <p:sldId id="295" r:id="rId25"/>
  </p:sldIdLst>
  <p:sldSz cx="9144000" cy="6858000" type="screen4x3"/>
  <p:notesSz cx="6888163" cy="100187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2007" autoAdjust="0"/>
    <p:restoredTop sz="99387" autoAdjust="0"/>
  </p:normalViewPr>
  <p:slideViewPr>
    <p:cSldViewPr>
      <p:cViewPr varScale="1">
        <p:scale>
          <a:sx n="104" d="100"/>
          <a:sy n="104" d="100"/>
        </p:scale>
        <p:origin x="557" y="8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6_2" csCatId="accent6" phldr="1"/>
      <dgm:spPr/>
      <dgm:t>
        <a:bodyPr/>
        <a:lstStyle/>
        <a:p>
          <a:endParaRPr kumimoji="1" lang="ja-JP"/>
        </a:p>
      </dgm:t>
    </dgm:pt>
    <dgm:pt modelId="{D3864EA6-13E7-440F-948B-8118F5878A44}">
      <dgm:prSet phldrT="[Text]" custT="1"/>
      <dgm:spPr/>
      <dgm:t>
        <a:bodyPr/>
        <a:lstStyle/>
        <a:p>
          <a:r>
            <a:rPr kumimoji="1" lang="ja-JP" altLang="en-US" sz="2400" dirty="0">
              <a:latin typeface="+mj-ea"/>
              <a:ea typeface="+mj-ea"/>
            </a:rPr>
            <a:t>私らしさ　自尊心</a:t>
          </a:r>
        </a:p>
        <a:p>
          <a:r>
            <a:rPr kumimoji="1" lang="ja-JP" altLang="en-US" sz="2400" dirty="0">
              <a:latin typeface="+mj-ea"/>
              <a:ea typeface="+mj-ea"/>
            </a:rPr>
            <a:t>幸福感</a:t>
          </a:r>
          <a:endParaRPr kumimoji="1" lang="ja-JP" sz="2400" dirty="0">
            <a:latin typeface="+mj-ea"/>
            <a:ea typeface="+mj-ea"/>
          </a:endParaRPr>
        </a:p>
      </dgm:t>
    </dgm:pt>
    <dgm:pt modelId="{5F920266-1B6A-4D7D-8C8B-D20E2934BF67}" type="parTrans" cxnId="{7834DFDC-DD97-4D0F-B547-27AB53428B4B}">
      <dgm:prSet/>
      <dgm:spPr/>
      <dgm:t>
        <a:bodyPr/>
        <a:lstStyle/>
        <a:p>
          <a:endParaRPr kumimoji="1" lang="ja-JP"/>
        </a:p>
      </dgm:t>
    </dgm:pt>
    <dgm:pt modelId="{F4FE127A-F33D-4F59-961D-A505D5A781EE}" type="sibTrans" cxnId="{7834DFDC-DD97-4D0F-B547-27AB53428B4B}">
      <dgm:prSet/>
      <dgm:spPr/>
      <dgm:t>
        <a:bodyPr/>
        <a:lstStyle/>
        <a:p>
          <a:endParaRPr kumimoji="1" lang="ja-JP"/>
        </a:p>
      </dgm:t>
    </dgm:pt>
    <dgm:pt modelId="{813DB034-1CFA-4CE1-8536-6BC256192226}">
      <dgm:prSet phldrT="[Text]" custT="1"/>
      <dgm:spPr/>
      <dgm:t>
        <a:bodyPr/>
        <a:lstStyle/>
        <a:p>
          <a:r>
            <a:rPr kumimoji="1" lang="ja-JP" altLang="en-US" sz="2400" dirty="0">
              <a:latin typeface="+mj-ea"/>
              <a:ea typeface="+mj-ea"/>
            </a:rPr>
            <a:t>自己開示</a:t>
          </a:r>
          <a:endParaRPr kumimoji="1" lang="ja-JP" sz="2400" dirty="0">
            <a:latin typeface="+mj-ea"/>
            <a:ea typeface="+mj-ea"/>
          </a:endParaRPr>
        </a:p>
      </dgm:t>
    </dgm:pt>
    <dgm:pt modelId="{ED3CCD02-8D75-4A08-AD85-C5F828B29313}" type="parTrans" cxnId="{41966F54-3C25-450E-8104-04B2B9165959}">
      <dgm:prSet/>
      <dgm:spPr/>
      <dgm:t>
        <a:bodyPr/>
        <a:lstStyle/>
        <a:p>
          <a:endParaRPr kumimoji="1" lang="ja-JP">
            <a:latin typeface="+mn-ea"/>
            <a:ea typeface="+mn-ea"/>
          </a:endParaRPr>
        </a:p>
      </dgm:t>
    </dgm:pt>
    <dgm:pt modelId="{F3516F2D-4619-4753-A81E-130803DFBFC7}" type="sibTrans" cxnId="{41966F54-3C25-450E-8104-04B2B9165959}">
      <dgm:prSet/>
      <dgm:spPr/>
      <dgm:t>
        <a:bodyPr/>
        <a:lstStyle/>
        <a:p>
          <a:endParaRPr kumimoji="1" lang="ja-JP"/>
        </a:p>
      </dgm:t>
    </dgm:pt>
    <dgm:pt modelId="{6461E40C-FAF1-4C11-9CA4-01B7756558A8}">
      <dgm:prSet phldrT="[Text]" custT="1"/>
      <dgm:spPr/>
      <dgm:t>
        <a:bodyPr lIns="0" tIns="0" rIns="0" bIns="0"/>
        <a:lstStyle/>
        <a:p>
          <a:r>
            <a:rPr kumimoji="1" lang="ja-JP" altLang="en-US" sz="2400" spc="-10" baseline="0" dirty="0">
              <a:latin typeface="+mj-ea"/>
              <a:ea typeface="+mj-ea"/>
            </a:rPr>
            <a:t>支援</a:t>
          </a:r>
          <a:r>
            <a:rPr kumimoji="1" lang="ja-JP" sz="2400" spc="-10" baseline="0" dirty="0">
              <a:latin typeface="+mj-ea"/>
              <a:ea typeface="+mj-ea"/>
            </a:rPr>
            <a:t> </a:t>
          </a:r>
        </a:p>
      </dgm:t>
    </dgm:pt>
    <dgm:pt modelId="{5418FCE5-0AC2-479F-8F47-D35F7A60BD8D}" type="parTrans" cxnId="{5EBF790F-CC7C-4BBA-98A7-614FB5283795}">
      <dgm:prSet/>
      <dgm:spPr/>
      <dgm:t>
        <a:bodyPr/>
        <a:lstStyle/>
        <a:p>
          <a:endParaRPr kumimoji="1" lang="ja-JP">
            <a:latin typeface="+mn-ea"/>
            <a:ea typeface="+mn-ea"/>
          </a:endParaRPr>
        </a:p>
      </dgm:t>
    </dgm:pt>
    <dgm:pt modelId="{3D67A8BA-4FB2-401F-A3C1-92132B645061}" type="sibTrans" cxnId="{5EBF790F-CC7C-4BBA-98A7-614FB5283795}">
      <dgm:prSet/>
      <dgm:spPr/>
      <dgm:t>
        <a:bodyPr/>
        <a:lstStyle/>
        <a:p>
          <a:endParaRPr kumimoji="1" lang="ja-JP"/>
        </a:p>
      </dgm:t>
    </dgm:pt>
    <dgm:pt modelId="{14E5A95F-9DC9-4E33-B709-14C57323ACAA}">
      <dgm:prSet phldrT="[Text]" custT="1"/>
      <dgm:spPr/>
      <dgm:t>
        <a:bodyPr/>
        <a:lstStyle/>
        <a:p>
          <a:r>
            <a:rPr kumimoji="1" lang="ja-JP" altLang="en-US" sz="2400" dirty="0">
              <a:latin typeface="+mj-ea"/>
              <a:ea typeface="+mj-ea"/>
            </a:rPr>
            <a:t>友人</a:t>
          </a:r>
          <a:endParaRPr kumimoji="1" lang="ja-JP" sz="2400" dirty="0">
            <a:latin typeface="+mj-ea"/>
            <a:ea typeface="+mj-ea"/>
          </a:endParaRPr>
        </a:p>
      </dgm:t>
    </dgm:pt>
    <dgm:pt modelId="{CFE62A0D-AFCB-42FF-A2F7-4127DE6E4A06}" type="parTrans" cxnId="{B78770BC-227B-404F-8185-2F70ECA32605}">
      <dgm:prSet/>
      <dgm:spPr/>
      <dgm:t>
        <a:bodyPr/>
        <a:lstStyle/>
        <a:p>
          <a:endParaRPr kumimoji="1" lang="ja-JP">
            <a:latin typeface="+mn-ea"/>
            <a:ea typeface="+mn-ea"/>
          </a:endParaRPr>
        </a:p>
      </dgm:t>
    </dgm:pt>
    <dgm:pt modelId="{87455A86-154D-4572-BF6D-F5FEBED08194}" type="sibTrans" cxnId="{B78770BC-227B-404F-8185-2F70ECA32605}">
      <dgm:prSet/>
      <dgm:spPr/>
      <dgm:t>
        <a:bodyPr/>
        <a:lstStyle/>
        <a:p>
          <a:endParaRPr kumimoji="1" lang="ja-JP"/>
        </a:p>
      </dgm:t>
    </dgm:pt>
    <dgm:pt modelId="{9A038BAD-1DAA-4E08-AF5C-7A535C3A31A3}">
      <dgm:prSet phldrT="[Text]" custT="1"/>
      <dgm:spPr/>
      <dgm:t>
        <a:bodyPr/>
        <a:lstStyle/>
        <a:p>
          <a:r>
            <a:rPr kumimoji="1" lang="ja-JP" altLang="en-US" sz="2800" dirty="0">
              <a:latin typeface="+mj-ea"/>
              <a:ea typeface="+mj-ea"/>
            </a:rPr>
            <a:t>家族</a:t>
          </a:r>
          <a:endParaRPr kumimoji="1" lang="ja-JP" sz="2800" dirty="0">
            <a:latin typeface="+mj-ea"/>
            <a:ea typeface="+mj-ea"/>
          </a:endParaRPr>
        </a:p>
      </dgm:t>
    </dgm:pt>
    <dgm:pt modelId="{E1D6882F-7F41-4B9B-8326-079D0B7775D3}" type="parTrans" cxnId="{F67B8136-3A2B-408C-9570-C50B3786C6D1}">
      <dgm:prSet/>
      <dgm:spPr/>
      <dgm:t>
        <a:bodyPr/>
        <a:lstStyle/>
        <a:p>
          <a:endParaRPr kumimoji="1" lang="ja-JP">
            <a:latin typeface="+mn-ea"/>
            <a:ea typeface="+mn-ea"/>
          </a:endParaRPr>
        </a:p>
      </dgm:t>
    </dgm:pt>
    <dgm:pt modelId="{BF904E21-59DA-42DB-BE7C-359EAF11BFDB}" type="sibTrans" cxnId="{F67B8136-3A2B-408C-9570-C50B3786C6D1}">
      <dgm:prSet/>
      <dgm:spPr/>
      <dgm:t>
        <a:bodyPr/>
        <a:lstStyle/>
        <a:p>
          <a:endParaRPr kumimoji="1" lang="ja-JP"/>
        </a:p>
      </dgm:t>
    </dgm:pt>
    <dgm:pt modelId="{C2B16F5E-4FD9-4E6C-984C-5FB34252F788}">
      <dgm:prSet phldrT="[Text]" custT="1"/>
      <dgm:spPr/>
      <dgm:t>
        <a:bodyPr/>
        <a:lstStyle/>
        <a:p>
          <a:r>
            <a:rPr kumimoji="1" lang="ja-JP" altLang="en-US" sz="2400" dirty="0">
              <a:latin typeface="+mj-ea"/>
              <a:ea typeface="+mj-ea"/>
            </a:rPr>
            <a:t>社会的存在</a:t>
          </a:r>
          <a:endParaRPr kumimoji="1" lang="ja-JP" sz="2400" dirty="0">
            <a:latin typeface="+mj-ea"/>
            <a:ea typeface="+mj-ea"/>
          </a:endParaRPr>
        </a:p>
      </dgm:t>
    </dgm:pt>
    <dgm:pt modelId="{8F21B166-5620-46A8-A5DD-72EAE361E61D}" type="parTrans" cxnId="{F20E6E35-2EF6-49E1-BCE2-AF737813AC7F}">
      <dgm:prSet/>
      <dgm:spPr/>
      <dgm:t>
        <a:bodyPr/>
        <a:lstStyle/>
        <a:p>
          <a:endParaRPr kumimoji="1" lang="ja-JP">
            <a:latin typeface="+mn-ea"/>
            <a:ea typeface="+mn-ea"/>
          </a:endParaRPr>
        </a:p>
      </dgm:t>
    </dgm:pt>
    <dgm:pt modelId="{D972BA52-9B06-4D48-9819-200C1326EA4D}" type="sibTrans" cxnId="{F20E6E35-2EF6-49E1-BCE2-AF737813AC7F}">
      <dgm:prSet/>
      <dgm:spPr/>
      <dgm:t>
        <a:bodyPr/>
        <a:lstStyle/>
        <a:p>
          <a:endParaRPr kumimoji="1" lang="ja-JP"/>
        </a:p>
      </dgm:t>
    </dgm:pt>
    <dgm:pt modelId="{EB09D521-9D02-4B4D-80CB-EB847731A63E}" type="pres">
      <dgm:prSet presAssocID="{19675BB5-4BE3-4E06-B2B3-AAA3D107C1A8}" presName="Name0" presStyleCnt="0">
        <dgm:presLayoutVars>
          <dgm:chMax val="1"/>
          <dgm:dir/>
          <dgm:animLvl val="ctr"/>
          <dgm:resizeHandles val="exact"/>
        </dgm:presLayoutVars>
      </dgm:prSet>
      <dgm:spPr/>
    </dgm:pt>
    <dgm:pt modelId="{7ADCFBEC-172E-41BB-B545-FE2085E0B744}" type="pres">
      <dgm:prSet presAssocID="{D3864EA6-13E7-440F-948B-8118F5878A44}" presName="centerShape" presStyleLbl="node0" presStyleIdx="0" presStyleCnt="1" custScaleX="257379" custScaleY="243019" custLinFactNeighborX="0" custLinFactNeighborY="0"/>
      <dgm:spPr/>
    </dgm:pt>
    <dgm:pt modelId="{E09D1B4B-09AE-4B1F-A409-CE344F8F9185}" type="pres">
      <dgm:prSet presAssocID="{ED3CCD02-8D75-4A08-AD85-C5F828B29313}" presName="parTrans" presStyleLbl="sibTrans2D1" presStyleIdx="0" presStyleCnt="5"/>
      <dgm:spPr/>
    </dgm:pt>
    <dgm:pt modelId="{79A2186A-8429-4E95-A4D2-214813090081}" type="pres">
      <dgm:prSet presAssocID="{ED3CCD02-8D75-4A08-AD85-C5F828B29313}" presName="connectorText" presStyleLbl="sibTrans2D1" presStyleIdx="0" presStyleCnt="5"/>
      <dgm:spPr/>
    </dgm:pt>
    <dgm:pt modelId="{60779230-642B-46DB-B5CA-FC2220C38859}" type="pres">
      <dgm:prSet presAssocID="{813DB034-1CFA-4CE1-8536-6BC256192226}" presName="node" presStyleLbl="node1" presStyleIdx="0" presStyleCnt="5" custScaleX="117603" custScaleY="117603" custRadScaleRad="116475" custRadScaleInc="752">
        <dgm:presLayoutVars>
          <dgm:bulletEnabled val="1"/>
        </dgm:presLayoutVars>
      </dgm:prSet>
      <dgm:spPr/>
    </dgm:pt>
    <dgm:pt modelId="{4873F644-A37B-4263-BDD3-7D4AECF93436}" type="pres">
      <dgm:prSet presAssocID="{5418FCE5-0AC2-479F-8F47-D35F7A60BD8D}" presName="parTrans" presStyleLbl="sibTrans2D1" presStyleIdx="1" presStyleCnt="5"/>
      <dgm:spPr/>
    </dgm:pt>
    <dgm:pt modelId="{AF2E0478-D773-4966-9A95-8E70AD7139B7}" type="pres">
      <dgm:prSet presAssocID="{5418FCE5-0AC2-479F-8F47-D35F7A60BD8D}" presName="connectorText" presStyleLbl="sibTrans2D1" presStyleIdx="1" presStyleCnt="5"/>
      <dgm:spPr/>
    </dgm:pt>
    <dgm:pt modelId="{8FE55D76-69B8-469D-BE4A-A0F9F69D5110}" type="pres">
      <dgm:prSet presAssocID="{6461E40C-FAF1-4C11-9CA4-01B7756558A8}" presName="node" presStyleLbl="node1" presStyleIdx="1" presStyleCnt="5" custScaleX="117603" custScaleY="117603" custRadScaleRad="127663" custRadScaleInc="17398">
        <dgm:presLayoutVars>
          <dgm:bulletEnabled val="1"/>
        </dgm:presLayoutVars>
      </dgm:prSet>
      <dgm:spPr/>
    </dgm:pt>
    <dgm:pt modelId="{8999D690-D432-4F1A-B2AE-D98A61E6F24A}" type="pres">
      <dgm:prSet presAssocID="{CFE62A0D-AFCB-42FF-A2F7-4127DE6E4A06}" presName="parTrans" presStyleLbl="sibTrans2D1" presStyleIdx="2" presStyleCnt="5"/>
      <dgm:spPr/>
    </dgm:pt>
    <dgm:pt modelId="{5E3992B2-2FF9-4710-BC5D-D3CABAC0944B}" type="pres">
      <dgm:prSet presAssocID="{CFE62A0D-AFCB-42FF-A2F7-4127DE6E4A06}" presName="connectorText" presStyleLbl="sibTrans2D1" presStyleIdx="2" presStyleCnt="5"/>
      <dgm:spPr/>
    </dgm:pt>
    <dgm:pt modelId="{0B5562C5-56E9-4F94-AD9A-09B6AA6E206F}" type="pres">
      <dgm:prSet presAssocID="{14E5A95F-9DC9-4E33-B709-14C57323ACAA}" presName="node" presStyleLbl="node1" presStyleIdx="2" presStyleCnt="5" custScaleX="117603" custScaleY="117603" custRadScaleRad="122730" custRadScaleInc="-33039">
        <dgm:presLayoutVars>
          <dgm:bulletEnabled val="1"/>
        </dgm:presLayoutVars>
      </dgm:prSet>
      <dgm:spPr/>
    </dgm:pt>
    <dgm:pt modelId="{FB0FDE60-5A66-47CD-855C-10B0ABFAFF6D}" type="pres">
      <dgm:prSet presAssocID="{E1D6882F-7F41-4B9B-8326-079D0B7775D3}" presName="parTrans" presStyleLbl="sibTrans2D1" presStyleIdx="3" presStyleCnt="5"/>
      <dgm:spPr/>
    </dgm:pt>
    <dgm:pt modelId="{D9C29361-9907-4AA5-9D4C-465D8E4516DA}" type="pres">
      <dgm:prSet presAssocID="{E1D6882F-7F41-4B9B-8326-079D0B7775D3}" presName="connectorText" presStyleLbl="sibTrans2D1" presStyleIdx="3" presStyleCnt="5"/>
      <dgm:spPr/>
    </dgm:pt>
    <dgm:pt modelId="{492A8904-4F29-41B2-8DF6-9E5DB43B598E}" type="pres">
      <dgm:prSet presAssocID="{9A038BAD-1DAA-4E08-AF5C-7A535C3A31A3}" presName="node" presStyleLbl="node1" presStyleIdx="3" presStyleCnt="5" custScaleX="117603" custScaleY="117603" custRadScaleRad="120572" custRadScaleInc="41716">
        <dgm:presLayoutVars>
          <dgm:bulletEnabled val="1"/>
        </dgm:presLayoutVars>
      </dgm:prSet>
      <dgm:spPr/>
    </dgm:pt>
    <dgm:pt modelId="{470BEB95-5498-4076-A7AD-52EA2D6058A0}" type="pres">
      <dgm:prSet presAssocID="{8F21B166-5620-46A8-A5DD-72EAE361E61D}" presName="parTrans" presStyleLbl="sibTrans2D1" presStyleIdx="4" presStyleCnt="5"/>
      <dgm:spPr/>
    </dgm:pt>
    <dgm:pt modelId="{8C992717-B056-4E89-850B-547F00D86B47}" type="pres">
      <dgm:prSet presAssocID="{8F21B166-5620-46A8-A5DD-72EAE361E61D}" presName="connectorText" presStyleLbl="sibTrans2D1" presStyleIdx="4" presStyleCnt="5"/>
      <dgm:spPr/>
    </dgm:pt>
    <dgm:pt modelId="{A0AE6ABD-EFF8-41C2-907C-790C07DF522C}" type="pres">
      <dgm:prSet presAssocID="{C2B16F5E-4FD9-4E6C-984C-5FB34252F788}" presName="node" presStyleLbl="node1" presStyleIdx="4" presStyleCnt="5" custScaleX="117603" custScaleY="117603" custRadScaleRad="126586" custRadScaleInc="-17116">
        <dgm:presLayoutVars>
          <dgm:bulletEnabled val="1"/>
        </dgm:presLayoutVars>
      </dgm:prSet>
      <dgm:spPr/>
    </dgm:pt>
  </dgm:ptLst>
  <dgm:cxnLst>
    <dgm:cxn modelId="{106FDA05-6B07-4612-BA9F-82BA3DE40829}" type="presOf" srcId="{5418FCE5-0AC2-479F-8F47-D35F7A60BD8D}" destId="{4873F644-A37B-4263-BDD3-7D4AECF93436}" srcOrd="0" destOrd="0" presId="urn:microsoft.com/office/officeart/2005/8/layout/radial5"/>
    <dgm:cxn modelId="{0433FC0B-7909-4211-A525-5AE03A12B942}" type="presOf" srcId="{E1D6882F-7F41-4B9B-8326-079D0B7775D3}" destId="{D9C29361-9907-4AA5-9D4C-465D8E4516DA}" srcOrd="1" destOrd="0" presId="urn:microsoft.com/office/officeart/2005/8/layout/radial5"/>
    <dgm:cxn modelId="{5EBF790F-CC7C-4BBA-98A7-614FB5283795}" srcId="{D3864EA6-13E7-440F-948B-8118F5878A44}" destId="{6461E40C-FAF1-4C11-9CA4-01B7756558A8}" srcOrd="1" destOrd="0" parTransId="{5418FCE5-0AC2-479F-8F47-D35F7A60BD8D}" sibTransId="{3D67A8BA-4FB2-401F-A3C1-92132B645061}"/>
    <dgm:cxn modelId="{EA8FFD19-1E6A-43E8-B28F-F84A77502933}" type="presOf" srcId="{ED3CCD02-8D75-4A08-AD85-C5F828B29313}" destId="{79A2186A-8429-4E95-A4D2-214813090081}" srcOrd="1" destOrd="0" presId="urn:microsoft.com/office/officeart/2005/8/layout/radial5"/>
    <dgm:cxn modelId="{0B4AA624-458F-4978-A19B-DB80D7B6F1DE}" type="presOf" srcId="{CFE62A0D-AFCB-42FF-A2F7-4127DE6E4A06}" destId="{8999D690-D432-4F1A-B2AE-D98A61E6F24A}" srcOrd="0" destOrd="0" presId="urn:microsoft.com/office/officeart/2005/8/layout/radial5"/>
    <dgm:cxn modelId="{C855992A-24E5-414F-B92C-C5CDECF3A218}" type="presOf" srcId="{8F21B166-5620-46A8-A5DD-72EAE361E61D}" destId="{8C992717-B056-4E89-850B-547F00D86B47}" srcOrd="1" destOrd="0" presId="urn:microsoft.com/office/officeart/2005/8/layout/radial5"/>
    <dgm:cxn modelId="{F20E6E35-2EF6-49E1-BCE2-AF737813AC7F}" srcId="{D3864EA6-13E7-440F-948B-8118F5878A44}" destId="{C2B16F5E-4FD9-4E6C-984C-5FB34252F788}" srcOrd="4" destOrd="0" parTransId="{8F21B166-5620-46A8-A5DD-72EAE361E61D}" sibTransId="{D972BA52-9B06-4D48-9819-200C1326EA4D}"/>
    <dgm:cxn modelId="{F67B8136-3A2B-408C-9570-C50B3786C6D1}" srcId="{D3864EA6-13E7-440F-948B-8118F5878A44}" destId="{9A038BAD-1DAA-4E08-AF5C-7A535C3A31A3}" srcOrd="3" destOrd="0" parTransId="{E1D6882F-7F41-4B9B-8326-079D0B7775D3}" sibTransId="{BF904E21-59DA-42DB-BE7C-359EAF11BFDB}"/>
    <dgm:cxn modelId="{FCC9333F-4A4E-40BC-BF74-AD6B78542AC5}" type="presOf" srcId="{D3864EA6-13E7-440F-948B-8118F5878A44}" destId="{7ADCFBEC-172E-41BB-B545-FE2085E0B744}" srcOrd="0" destOrd="0" presId="urn:microsoft.com/office/officeart/2005/8/layout/radial5"/>
    <dgm:cxn modelId="{E64C3461-D88E-4512-ADDE-F6E7CEEC97D4}" type="presOf" srcId="{813DB034-1CFA-4CE1-8536-6BC256192226}" destId="{60779230-642B-46DB-B5CA-FC2220C38859}" srcOrd="0" destOrd="0" presId="urn:microsoft.com/office/officeart/2005/8/layout/radial5"/>
    <dgm:cxn modelId="{AE6F3A64-0326-4922-A184-702FCA825DEF}" type="presOf" srcId="{9A038BAD-1DAA-4E08-AF5C-7A535C3A31A3}" destId="{492A8904-4F29-41B2-8DF6-9E5DB43B598E}" srcOrd="0" destOrd="0" presId="urn:microsoft.com/office/officeart/2005/8/layout/radial5"/>
    <dgm:cxn modelId="{C15A6948-8501-491E-919D-8133B91DAD53}" type="presOf" srcId="{8F21B166-5620-46A8-A5DD-72EAE361E61D}" destId="{470BEB95-5498-4076-A7AD-52EA2D6058A0}" srcOrd="0" destOrd="0" presId="urn:microsoft.com/office/officeart/2005/8/layout/radial5"/>
    <dgm:cxn modelId="{C7EB416D-A9CC-4E00-8F79-3C892A79D8FC}" type="presOf" srcId="{19675BB5-4BE3-4E06-B2B3-AAA3D107C1A8}" destId="{EB09D521-9D02-4B4D-80CB-EB847731A63E}"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8B0E1B7C-954E-46C2-B47C-B769A7BCED84}" type="presOf" srcId="{14E5A95F-9DC9-4E33-B709-14C57323ACAA}" destId="{0B5562C5-56E9-4F94-AD9A-09B6AA6E206F}" srcOrd="0" destOrd="0" presId="urn:microsoft.com/office/officeart/2005/8/layout/radial5"/>
    <dgm:cxn modelId="{631F967C-1CAE-4319-B2AD-F8529A6E067B}" type="presOf" srcId="{E1D6882F-7F41-4B9B-8326-079D0B7775D3}" destId="{FB0FDE60-5A66-47CD-855C-10B0ABFAFF6D}" srcOrd="0" destOrd="0" presId="urn:microsoft.com/office/officeart/2005/8/layout/radial5"/>
    <dgm:cxn modelId="{65B95380-1368-4049-8ABB-FF56F76388DF}" type="presOf" srcId="{CFE62A0D-AFCB-42FF-A2F7-4127DE6E4A06}" destId="{5E3992B2-2FF9-4710-BC5D-D3CABAC0944B}" srcOrd="1" destOrd="0" presId="urn:microsoft.com/office/officeart/2005/8/layout/radial5"/>
    <dgm:cxn modelId="{03C3FF87-3922-4149-BCDA-E53D8FA87752}" type="presOf" srcId="{C2B16F5E-4FD9-4E6C-984C-5FB34252F788}" destId="{A0AE6ABD-EFF8-41C2-907C-790C07DF522C}" srcOrd="0" destOrd="0" presId="urn:microsoft.com/office/officeart/2005/8/layout/radial5"/>
    <dgm:cxn modelId="{31F6218B-8471-490B-A44B-0BF384E85AED}" type="presOf" srcId="{ED3CCD02-8D75-4A08-AD85-C5F828B29313}" destId="{E09D1B4B-09AE-4B1F-A409-CE344F8F9185}" srcOrd="0" destOrd="0" presId="urn:microsoft.com/office/officeart/2005/8/layout/radial5"/>
    <dgm:cxn modelId="{65B2F0AF-BF0F-4D6A-9DD5-F3B0549A7567}" type="presOf" srcId="{5418FCE5-0AC2-479F-8F47-D35F7A60BD8D}" destId="{AF2E0478-D773-4966-9A95-8E70AD7139B7}" srcOrd="1" destOrd="0" presId="urn:microsoft.com/office/officeart/2005/8/layout/radial5"/>
    <dgm:cxn modelId="{261DB2B8-650C-48AC-89CA-8C8BF2F3D820}" type="presOf" srcId="{6461E40C-FAF1-4C11-9CA4-01B7756558A8}" destId="{8FE55D76-69B8-469D-BE4A-A0F9F69D5110}" srcOrd="0" destOrd="0" presId="urn:microsoft.com/office/officeart/2005/8/layout/radial5"/>
    <dgm:cxn modelId="{B78770BC-227B-404F-8185-2F70ECA32605}" srcId="{D3864EA6-13E7-440F-948B-8118F5878A44}" destId="{14E5A95F-9DC9-4E33-B709-14C57323ACAA}" srcOrd="2" destOrd="0" parTransId="{CFE62A0D-AFCB-42FF-A2F7-4127DE6E4A06}" sibTransId="{87455A86-154D-4572-BF6D-F5FEBED08194}"/>
    <dgm:cxn modelId="{7834DFDC-DD97-4D0F-B547-27AB53428B4B}" srcId="{19675BB5-4BE3-4E06-B2B3-AAA3D107C1A8}" destId="{D3864EA6-13E7-440F-948B-8118F5878A44}" srcOrd="0" destOrd="0" parTransId="{5F920266-1B6A-4D7D-8C8B-D20E2934BF67}" sibTransId="{F4FE127A-F33D-4F59-961D-A505D5A781EE}"/>
    <dgm:cxn modelId="{9C042790-A7CE-4235-BBE0-FEA96654CCA6}" type="presParOf" srcId="{EB09D521-9D02-4B4D-80CB-EB847731A63E}" destId="{7ADCFBEC-172E-41BB-B545-FE2085E0B744}" srcOrd="0" destOrd="0" presId="urn:microsoft.com/office/officeart/2005/8/layout/radial5"/>
    <dgm:cxn modelId="{1CAFB624-01F0-4E19-BD86-507F8F191743}" type="presParOf" srcId="{EB09D521-9D02-4B4D-80CB-EB847731A63E}" destId="{E09D1B4B-09AE-4B1F-A409-CE344F8F9185}" srcOrd="1" destOrd="0" presId="urn:microsoft.com/office/officeart/2005/8/layout/radial5"/>
    <dgm:cxn modelId="{291077F2-E156-48F0-A0A9-E3EEB0036440}" type="presParOf" srcId="{E09D1B4B-09AE-4B1F-A409-CE344F8F9185}" destId="{79A2186A-8429-4E95-A4D2-214813090081}" srcOrd="0" destOrd="0" presId="urn:microsoft.com/office/officeart/2005/8/layout/radial5"/>
    <dgm:cxn modelId="{E16A6FD6-AF1F-4654-8322-56760676E608}" type="presParOf" srcId="{EB09D521-9D02-4B4D-80CB-EB847731A63E}" destId="{60779230-642B-46DB-B5CA-FC2220C38859}" srcOrd="2" destOrd="0" presId="urn:microsoft.com/office/officeart/2005/8/layout/radial5"/>
    <dgm:cxn modelId="{A66E3509-882A-4881-AFF6-D2D9579A4AF5}" type="presParOf" srcId="{EB09D521-9D02-4B4D-80CB-EB847731A63E}" destId="{4873F644-A37B-4263-BDD3-7D4AECF93436}" srcOrd="3" destOrd="0" presId="urn:microsoft.com/office/officeart/2005/8/layout/radial5"/>
    <dgm:cxn modelId="{E7092263-F0DE-492C-8751-61B26553CCDA}" type="presParOf" srcId="{4873F644-A37B-4263-BDD3-7D4AECF93436}" destId="{AF2E0478-D773-4966-9A95-8E70AD7139B7}" srcOrd="0" destOrd="0" presId="urn:microsoft.com/office/officeart/2005/8/layout/radial5"/>
    <dgm:cxn modelId="{B330AA59-DBCC-4BEF-BEE8-7AFB059D9387}" type="presParOf" srcId="{EB09D521-9D02-4B4D-80CB-EB847731A63E}" destId="{8FE55D76-69B8-469D-BE4A-A0F9F69D5110}" srcOrd="4" destOrd="0" presId="urn:microsoft.com/office/officeart/2005/8/layout/radial5"/>
    <dgm:cxn modelId="{20661D44-FF9B-4BE4-A272-71948A354436}" type="presParOf" srcId="{EB09D521-9D02-4B4D-80CB-EB847731A63E}" destId="{8999D690-D432-4F1A-B2AE-D98A61E6F24A}" srcOrd="5" destOrd="0" presId="urn:microsoft.com/office/officeart/2005/8/layout/radial5"/>
    <dgm:cxn modelId="{7B1A5052-EB2E-4182-AFA7-5B8C008EF1A2}" type="presParOf" srcId="{8999D690-D432-4F1A-B2AE-D98A61E6F24A}" destId="{5E3992B2-2FF9-4710-BC5D-D3CABAC0944B}" srcOrd="0" destOrd="0" presId="urn:microsoft.com/office/officeart/2005/8/layout/radial5"/>
    <dgm:cxn modelId="{7206D614-3241-4155-97F6-1ECEB558F9E3}" type="presParOf" srcId="{EB09D521-9D02-4B4D-80CB-EB847731A63E}" destId="{0B5562C5-56E9-4F94-AD9A-09B6AA6E206F}" srcOrd="6" destOrd="0" presId="urn:microsoft.com/office/officeart/2005/8/layout/radial5"/>
    <dgm:cxn modelId="{F6C74315-C7FE-4275-90A7-5EB8AC0C6356}" type="presParOf" srcId="{EB09D521-9D02-4B4D-80CB-EB847731A63E}" destId="{FB0FDE60-5A66-47CD-855C-10B0ABFAFF6D}" srcOrd="7" destOrd="0" presId="urn:microsoft.com/office/officeart/2005/8/layout/radial5"/>
    <dgm:cxn modelId="{6362B47A-ACCD-40C0-8951-CF16A001CB96}" type="presParOf" srcId="{FB0FDE60-5A66-47CD-855C-10B0ABFAFF6D}" destId="{D9C29361-9907-4AA5-9D4C-465D8E4516DA}" srcOrd="0" destOrd="0" presId="urn:microsoft.com/office/officeart/2005/8/layout/radial5"/>
    <dgm:cxn modelId="{29237AA2-811D-4D2A-B165-495B37DAC5CD}" type="presParOf" srcId="{EB09D521-9D02-4B4D-80CB-EB847731A63E}" destId="{492A8904-4F29-41B2-8DF6-9E5DB43B598E}" srcOrd="8" destOrd="0" presId="urn:microsoft.com/office/officeart/2005/8/layout/radial5"/>
    <dgm:cxn modelId="{9F380C86-C9F9-41C1-8694-456BB16CF3C8}" type="presParOf" srcId="{EB09D521-9D02-4B4D-80CB-EB847731A63E}" destId="{470BEB95-5498-4076-A7AD-52EA2D6058A0}" srcOrd="9" destOrd="0" presId="urn:microsoft.com/office/officeart/2005/8/layout/radial5"/>
    <dgm:cxn modelId="{FC2F5B4B-F387-43A7-A8D9-3AC88768C26A}" type="presParOf" srcId="{470BEB95-5498-4076-A7AD-52EA2D6058A0}" destId="{8C992717-B056-4E89-850B-547F00D86B47}" srcOrd="0" destOrd="0" presId="urn:microsoft.com/office/officeart/2005/8/layout/radial5"/>
    <dgm:cxn modelId="{00EB6AC6-E2A1-46DF-B04F-729362356CC0}" type="presParOf" srcId="{EB09D521-9D02-4B4D-80CB-EB847731A63E}" destId="{A0AE6ABD-EFF8-41C2-907C-790C07DF522C}"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31E21-5452-4AFC-B6BD-2BB8F07509A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935D4576-B614-4B10-9E88-84EDA2097678}">
      <dgm:prSet phldrT="[テキスト]"/>
      <dgm:spPr>
        <a:solidFill>
          <a:srgbClr val="FF0000"/>
        </a:solidFill>
      </dgm:spPr>
      <dgm:t>
        <a:bodyPr/>
        <a:lstStyle/>
        <a:p>
          <a:r>
            <a:rPr kumimoji="1" lang="ja-JP" altLang="en-US" dirty="0"/>
            <a:t>家庭</a:t>
          </a:r>
        </a:p>
      </dgm:t>
    </dgm:pt>
    <dgm:pt modelId="{A61A9238-3905-4E87-B4A0-288696EFA6A0}" type="parTrans" cxnId="{14A72E05-D1BC-4057-8E8C-2626FD0C8C7A}">
      <dgm:prSet/>
      <dgm:spPr/>
      <dgm:t>
        <a:bodyPr/>
        <a:lstStyle/>
        <a:p>
          <a:endParaRPr kumimoji="1" lang="ja-JP" altLang="en-US"/>
        </a:p>
      </dgm:t>
    </dgm:pt>
    <dgm:pt modelId="{7D1DA282-2314-4E6D-B7AE-2D3D404F70D0}" type="sibTrans" cxnId="{14A72E05-D1BC-4057-8E8C-2626FD0C8C7A}">
      <dgm:prSet/>
      <dgm:spPr/>
      <dgm:t>
        <a:bodyPr/>
        <a:lstStyle/>
        <a:p>
          <a:endParaRPr kumimoji="1" lang="ja-JP" altLang="en-US"/>
        </a:p>
      </dgm:t>
    </dgm:pt>
    <dgm:pt modelId="{E2CAB739-451D-4985-8426-5999B9415182}">
      <dgm:prSet phldrT="[テキスト]"/>
      <dgm:spPr>
        <a:solidFill>
          <a:srgbClr val="FFFF00"/>
        </a:solidFill>
      </dgm:spPr>
      <dgm:t>
        <a:bodyPr/>
        <a:lstStyle/>
        <a:p>
          <a:r>
            <a:rPr kumimoji="1" lang="ja-JP" altLang="en-US" dirty="0">
              <a:solidFill>
                <a:schemeClr val="bg1"/>
              </a:solidFill>
            </a:rPr>
            <a:t>会社</a:t>
          </a:r>
        </a:p>
      </dgm:t>
    </dgm:pt>
    <dgm:pt modelId="{1872024A-8C37-4F1B-8268-8F72647231FC}" type="parTrans" cxnId="{80283E51-C31D-42B4-BE0C-D0456BC2086C}">
      <dgm:prSet/>
      <dgm:spPr/>
      <dgm:t>
        <a:bodyPr/>
        <a:lstStyle/>
        <a:p>
          <a:endParaRPr kumimoji="1" lang="ja-JP" altLang="en-US"/>
        </a:p>
      </dgm:t>
    </dgm:pt>
    <dgm:pt modelId="{378F1F24-55A1-4CE6-8871-559375CB6ADE}" type="sibTrans" cxnId="{80283E51-C31D-42B4-BE0C-D0456BC2086C}">
      <dgm:prSet/>
      <dgm:spPr>
        <a:solidFill>
          <a:schemeClr val="accent6">
            <a:lumMod val="50000"/>
          </a:schemeClr>
        </a:solidFill>
      </dgm:spPr>
      <dgm:t>
        <a:bodyPr/>
        <a:lstStyle/>
        <a:p>
          <a:endParaRPr kumimoji="1" lang="ja-JP" altLang="en-US"/>
        </a:p>
      </dgm:t>
    </dgm:pt>
    <dgm:pt modelId="{B8C16B28-D9FE-4322-9021-2D875C3B5299}">
      <dgm:prSet phldrT="[テキスト]"/>
      <dgm:spPr>
        <a:solidFill>
          <a:srgbClr val="00B0F0"/>
        </a:solidFill>
      </dgm:spPr>
      <dgm:t>
        <a:bodyPr/>
        <a:lstStyle/>
        <a:p>
          <a:r>
            <a:rPr kumimoji="1" lang="ja-JP" altLang="en-US" dirty="0"/>
            <a:t>病院</a:t>
          </a:r>
        </a:p>
      </dgm:t>
    </dgm:pt>
    <dgm:pt modelId="{F3CDCD17-49B4-4C53-A58D-1B95E8D91661}" type="parTrans" cxnId="{D6300B69-9C7E-4FD7-B62C-725B5F4E71A7}">
      <dgm:prSet/>
      <dgm:spPr/>
      <dgm:t>
        <a:bodyPr/>
        <a:lstStyle/>
        <a:p>
          <a:endParaRPr kumimoji="1" lang="ja-JP" altLang="en-US"/>
        </a:p>
      </dgm:t>
    </dgm:pt>
    <dgm:pt modelId="{776621E7-6181-464C-AF3E-F792BCF51AFC}" type="sibTrans" cxnId="{D6300B69-9C7E-4FD7-B62C-725B5F4E71A7}">
      <dgm:prSet/>
      <dgm:spPr>
        <a:solidFill>
          <a:schemeClr val="accent6">
            <a:lumMod val="50000"/>
          </a:schemeClr>
        </a:solidFill>
      </dgm:spPr>
      <dgm:t>
        <a:bodyPr/>
        <a:lstStyle/>
        <a:p>
          <a:endParaRPr kumimoji="1" lang="ja-JP" altLang="en-US"/>
        </a:p>
      </dgm:t>
    </dgm:pt>
    <dgm:pt modelId="{7E840B6F-4D65-4854-B316-EB451590A360}">
      <dgm:prSet phldrT="[テキスト]" custT="1"/>
      <dgm:spPr>
        <a:solidFill>
          <a:srgbClr val="FB8FF3"/>
        </a:solidFill>
      </dgm:spPr>
      <dgm:t>
        <a:bodyPr/>
        <a:lstStyle/>
        <a:p>
          <a:r>
            <a:rPr kumimoji="1" lang="ja-JP" altLang="en-US" sz="3200" dirty="0"/>
            <a:t>民間機関</a:t>
          </a:r>
        </a:p>
      </dgm:t>
    </dgm:pt>
    <dgm:pt modelId="{72129247-260D-43ED-A4D6-8C9A5B6A193F}" type="parTrans" cxnId="{0CE6653F-A609-4133-9FEF-B8F3FEF2D2EB}">
      <dgm:prSet/>
      <dgm:spPr/>
      <dgm:t>
        <a:bodyPr/>
        <a:lstStyle/>
        <a:p>
          <a:endParaRPr kumimoji="1" lang="ja-JP" altLang="en-US"/>
        </a:p>
      </dgm:t>
    </dgm:pt>
    <dgm:pt modelId="{6240221D-8BB8-48E1-B241-6974727F30E9}" type="sibTrans" cxnId="{0CE6653F-A609-4133-9FEF-B8F3FEF2D2EB}">
      <dgm:prSet/>
      <dgm:spPr>
        <a:solidFill>
          <a:schemeClr val="accent6">
            <a:lumMod val="50000"/>
          </a:schemeClr>
        </a:solidFill>
      </dgm:spPr>
      <dgm:t>
        <a:bodyPr/>
        <a:lstStyle/>
        <a:p>
          <a:endParaRPr kumimoji="1" lang="ja-JP" altLang="en-US"/>
        </a:p>
      </dgm:t>
    </dgm:pt>
    <dgm:pt modelId="{3EC5897D-519B-45A4-9D28-DF03CBDB58F4}">
      <dgm:prSet phldrT="[テキスト]"/>
      <dgm:spPr>
        <a:solidFill>
          <a:srgbClr val="7030A0"/>
        </a:solidFill>
      </dgm:spPr>
      <dgm:t>
        <a:bodyPr/>
        <a:lstStyle/>
        <a:p>
          <a:r>
            <a:rPr kumimoji="1" lang="ja-JP" altLang="en-US" dirty="0"/>
            <a:t>地域</a:t>
          </a:r>
        </a:p>
      </dgm:t>
    </dgm:pt>
    <dgm:pt modelId="{8B254BA8-5C75-458A-BCA1-E76D9AE8D4DE}" type="parTrans" cxnId="{C5D194B4-C8E5-4688-AC4E-597FFB6E1CB0}">
      <dgm:prSet/>
      <dgm:spPr/>
      <dgm:t>
        <a:bodyPr/>
        <a:lstStyle/>
        <a:p>
          <a:endParaRPr kumimoji="1" lang="ja-JP" altLang="en-US"/>
        </a:p>
      </dgm:t>
    </dgm:pt>
    <dgm:pt modelId="{04849090-6B7B-476B-8732-95DC4D064D05}" type="sibTrans" cxnId="{C5D194B4-C8E5-4688-AC4E-597FFB6E1CB0}">
      <dgm:prSet/>
      <dgm:spPr>
        <a:solidFill>
          <a:schemeClr val="accent6">
            <a:lumMod val="50000"/>
          </a:schemeClr>
        </a:solidFill>
      </dgm:spPr>
      <dgm:t>
        <a:bodyPr/>
        <a:lstStyle/>
        <a:p>
          <a:endParaRPr kumimoji="1" lang="ja-JP" altLang="en-US"/>
        </a:p>
      </dgm:t>
    </dgm:pt>
    <dgm:pt modelId="{59A04243-788A-4B9B-9EEA-89CB40F37A42}" type="pres">
      <dgm:prSet presAssocID="{59F31E21-5452-4AFC-B6BD-2BB8F07509A2}" presName="Name0" presStyleCnt="0">
        <dgm:presLayoutVars>
          <dgm:chMax val="1"/>
          <dgm:dir/>
          <dgm:animLvl val="ctr"/>
          <dgm:resizeHandles val="exact"/>
        </dgm:presLayoutVars>
      </dgm:prSet>
      <dgm:spPr/>
    </dgm:pt>
    <dgm:pt modelId="{9773CD97-09D2-4751-A4DD-CC437EB2271A}" type="pres">
      <dgm:prSet presAssocID="{935D4576-B614-4B10-9E88-84EDA2097678}" presName="centerShape" presStyleLbl="node0" presStyleIdx="0" presStyleCnt="1"/>
      <dgm:spPr/>
    </dgm:pt>
    <dgm:pt modelId="{881D68CC-4002-4DCA-B070-25C9B48072E4}" type="pres">
      <dgm:prSet presAssocID="{E2CAB739-451D-4985-8426-5999B9415182}" presName="node" presStyleLbl="node1" presStyleIdx="0" presStyleCnt="4" custScaleX="155264" custScaleY="115288">
        <dgm:presLayoutVars>
          <dgm:bulletEnabled val="1"/>
        </dgm:presLayoutVars>
      </dgm:prSet>
      <dgm:spPr/>
    </dgm:pt>
    <dgm:pt modelId="{9DB84893-28BE-48E3-9C39-00CBEAA3EBF2}" type="pres">
      <dgm:prSet presAssocID="{E2CAB739-451D-4985-8426-5999B9415182}" presName="dummy" presStyleCnt="0"/>
      <dgm:spPr/>
    </dgm:pt>
    <dgm:pt modelId="{2D54BD3C-A76B-4FC1-B5B1-38EC00D699D4}" type="pres">
      <dgm:prSet presAssocID="{378F1F24-55A1-4CE6-8871-559375CB6ADE}" presName="sibTrans" presStyleLbl="sibTrans2D1" presStyleIdx="0" presStyleCnt="4"/>
      <dgm:spPr/>
    </dgm:pt>
    <dgm:pt modelId="{A644CBAE-E4D8-4BEF-B5EC-B32F89561DDE}" type="pres">
      <dgm:prSet presAssocID="{B8C16B28-D9FE-4322-9021-2D875C3B5299}" presName="node" presStyleLbl="node1" presStyleIdx="1" presStyleCnt="4" custScaleX="126965" custScaleY="125112">
        <dgm:presLayoutVars>
          <dgm:bulletEnabled val="1"/>
        </dgm:presLayoutVars>
      </dgm:prSet>
      <dgm:spPr/>
    </dgm:pt>
    <dgm:pt modelId="{870A4E66-0C96-453B-A755-C3AF3D49BEF4}" type="pres">
      <dgm:prSet presAssocID="{B8C16B28-D9FE-4322-9021-2D875C3B5299}" presName="dummy" presStyleCnt="0"/>
      <dgm:spPr/>
    </dgm:pt>
    <dgm:pt modelId="{317F2BA3-1EF7-45F9-BA56-BEC0DF3A5C12}" type="pres">
      <dgm:prSet presAssocID="{776621E7-6181-464C-AF3E-F792BCF51AFC}" presName="sibTrans" presStyleLbl="sibTrans2D1" presStyleIdx="1" presStyleCnt="4"/>
      <dgm:spPr/>
    </dgm:pt>
    <dgm:pt modelId="{354C6EF5-6E4D-4F9C-9FF6-C92CACD5E3A9}" type="pres">
      <dgm:prSet presAssocID="{7E840B6F-4D65-4854-B316-EB451590A360}" presName="node" presStyleLbl="node1" presStyleIdx="2" presStyleCnt="4" custScaleX="159235" custScaleY="121076">
        <dgm:presLayoutVars>
          <dgm:bulletEnabled val="1"/>
        </dgm:presLayoutVars>
      </dgm:prSet>
      <dgm:spPr/>
    </dgm:pt>
    <dgm:pt modelId="{BC575E7D-C913-4ADA-82C5-8E702636986A}" type="pres">
      <dgm:prSet presAssocID="{7E840B6F-4D65-4854-B316-EB451590A360}" presName="dummy" presStyleCnt="0"/>
      <dgm:spPr/>
    </dgm:pt>
    <dgm:pt modelId="{77B09D86-0521-4425-900F-8B7B38C29D50}" type="pres">
      <dgm:prSet presAssocID="{6240221D-8BB8-48E1-B241-6974727F30E9}" presName="sibTrans" presStyleLbl="sibTrans2D1" presStyleIdx="2" presStyleCnt="4"/>
      <dgm:spPr/>
    </dgm:pt>
    <dgm:pt modelId="{9C736EFB-7C4C-4643-AE7D-D271B912877F}" type="pres">
      <dgm:prSet presAssocID="{3EC5897D-519B-45A4-9D28-DF03CBDB58F4}" presName="node" presStyleLbl="node1" presStyleIdx="3" presStyleCnt="4" custScaleX="120823" custScaleY="118459">
        <dgm:presLayoutVars>
          <dgm:bulletEnabled val="1"/>
        </dgm:presLayoutVars>
      </dgm:prSet>
      <dgm:spPr/>
    </dgm:pt>
    <dgm:pt modelId="{DBF9B300-5943-467C-A763-942CA1892046}" type="pres">
      <dgm:prSet presAssocID="{3EC5897D-519B-45A4-9D28-DF03CBDB58F4}" presName="dummy" presStyleCnt="0"/>
      <dgm:spPr/>
    </dgm:pt>
    <dgm:pt modelId="{9695E21F-959A-43C6-90CD-8B5BD75AE342}" type="pres">
      <dgm:prSet presAssocID="{04849090-6B7B-476B-8732-95DC4D064D05}" presName="sibTrans" presStyleLbl="sibTrans2D1" presStyleIdx="3" presStyleCnt="4" custLinFactNeighborX="-2716"/>
      <dgm:spPr/>
    </dgm:pt>
  </dgm:ptLst>
  <dgm:cxnLst>
    <dgm:cxn modelId="{14A72E05-D1BC-4057-8E8C-2626FD0C8C7A}" srcId="{59F31E21-5452-4AFC-B6BD-2BB8F07509A2}" destId="{935D4576-B614-4B10-9E88-84EDA2097678}" srcOrd="0" destOrd="0" parTransId="{A61A9238-3905-4E87-B4A0-288696EFA6A0}" sibTransId="{7D1DA282-2314-4E6D-B7AE-2D3D404F70D0}"/>
    <dgm:cxn modelId="{5A576D29-FB44-4265-A0FA-9BA09289FCCD}" type="presOf" srcId="{935D4576-B614-4B10-9E88-84EDA2097678}" destId="{9773CD97-09D2-4751-A4DD-CC437EB2271A}" srcOrd="0" destOrd="0" presId="urn:microsoft.com/office/officeart/2005/8/layout/radial6"/>
    <dgm:cxn modelId="{0CE6653F-A609-4133-9FEF-B8F3FEF2D2EB}" srcId="{935D4576-B614-4B10-9E88-84EDA2097678}" destId="{7E840B6F-4D65-4854-B316-EB451590A360}" srcOrd="2" destOrd="0" parTransId="{72129247-260D-43ED-A4D6-8C9A5B6A193F}" sibTransId="{6240221D-8BB8-48E1-B241-6974727F30E9}"/>
    <dgm:cxn modelId="{D6300B69-9C7E-4FD7-B62C-725B5F4E71A7}" srcId="{935D4576-B614-4B10-9E88-84EDA2097678}" destId="{B8C16B28-D9FE-4322-9021-2D875C3B5299}" srcOrd="1" destOrd="0" parTransId="{F3CDCD17-49B4-4C53-A58D-1B95E8D91661}" sibTransId="{776621E7-6181-464C-AF3E-F792BCF51AFC}"/>
    <dgm:cxn modelId="{4BC9D949-6A2B-4F22-BB90-1331D6EDD85E}" type="presOf" srcId="{776621E7-6181-464C-AF3E-F792BCF51AFC}" destId="{317F2BA3-1EF7-45F9-BA56-BEC0DF3A5C12}" srcOrd="0" destOrd="0" presId="urn:microsoft.com/office/officeart/2005/8/layout/radial6"/>
    <dgm:cxn modelId="{58FA0D4D-DD61-4F97-A94F-38771B4FC44D}" type="presOf" srcId="{3EC5897D-519B-45A4-9D28-DF03CBDB58F4}" destId="{9C736EFB-7C4C-4643-AE7D-D271B912877F}" srcOrd="0" destOrd="0" presId="urn:microsoft.com/office/officeart/2005/8/layout/radial6"/>
    <dgm:cxn modelId="{80283E51-C31D-42B4-BE0C-D0456BC2086C}" srcId="{935D4576-B614-4B10-9E88-84EDA2097678}" destId="{E2CAB739-451D-4985-8426-5999B9415182}" srcOrd="0" destOrd="0" parTransId="{1872024A-8C37-4F1B-8268-8F72647231FC}" sibTransId="{378F1F24-55A1-4CE6-8871-559375CB6ADE}"/>
    <dgm:cxn modelId="{1F365671-CCB4-4CEA-8997-7F80FE8625B7}" type="presOf" srcId="{E2CAB739-451D-4985-8426-5999B9415182}" destId="{881D68CC-4002-4DCA-B070-25C9B48072E4}" srcOrd="0" destOrd="0" presId="urn:microsoft.com/office/officeart/2005/8/layout/radial6"/>
    <dgm:cxn modelId="{6A24F57B-1A1B-4C23-A48A-03C4BF5E3D7D}" type="presOf" srcId="{378F1F24-55A1-4CE6-8871-559375CB6ADE}" destId="{2D54BD3C-A76B-4FC1-B5B1-38EC00D699D4}" srcOrd="0" destOrd="0" presId="urn:microsoft.com/office/officeart/2005/8/layout/radial6"/>
    <dgm:cxn modelId="{90D37782-67A1-419C-9AF3-50474DEDF9E2}" type="presOf" srcId="{04849090-6B7B-476B-8732-95DC4D064D05}" destId="{9695E21F-959A-43C6-90CD-8B5BD75AE342}" srcOrd="0" destOrd="0" presId="urn:microsoft.com/office/officeart/2005/8/layout/radial6"/>
    <dgm:cxn modelId="{B9D0ECA1-CC26-42AB-86B4-074BDFD4AAB7}" type="presOf" srcId="{6240221D-8BB8-48E1-B241-6974727F30E9}" destId="{77B09D86-0521-4425-900F-8B7B38C29D50}" srcOrd="0" destOrd="0" presId="urn:microsoft.com/office/officeart/2005/8/layout/radial6"/>
    <dgm:cxn modelId="{F9189EB0-6E33-4B62-9EF3-69B39158AE5E}" type="presOf" srcId="{59F31E21-5452-4AFC-B6BD-2BB8F07509A2}" destId="{59A04243-788A-4B9B-9EEA-89CB40F37A42}" srcOrd="0" destOrd="0" presId="urn:microsoft.com/office/officeart/2005/8/layout/radial6"/>
    <dgm:cxn modelId="{C5D194B4-C8E5-4688-AC4E-597FFB6E1CB0}" srcId="{935D4576-B614-4B10-9E88-84EDA2097678}" destId="{3EC5897D-519B-45A4-9D28-DF03CBDB58F4}" srcOrd="3" destOrd="0" parTransId="{8B254BA8-5C75-458A-BCA1-E76D9AE8D4DE}" sibTransId="{04849090-6B7B-476B-8732-95DC4D064D05}"/>
    <dgm:cxn modelId="{0A4548C0-C509-4CA9-B48C-6B53AE7E253F}" type="presOf" srcId="{B8C16B28-D9FE-4322-9021-2D875C3B5299}" destId="{A644CBAE-E4D8-4BEF-B5EC-B32F89561DDE}" srcOrd="0" destOrd="0" presId="urn:microsoft.com/office/officeart/2005/8/layout/radial6"/>
    <dgm:cxn modelId="{1AECF6C8-A451-4A9C-A813-FFF0EC11847D}" type="presOf" srcId="{7E840B6F-4D65-4854-B316-EB451590A360}" destId="{354C6EF5-6E4D-4F9C-9FF6-C92CACD5E3A9}" srcOrd="0" destOrd="0" presId="urn:microsoft.com/office/officeart/2005/8/layout/radial6"/>
    <dgm:cxn modelId="{1AD86CE3-A12A-4DB0-8962-A66AF6D47AD9}" type="presParOf" srcId="{59A04243-788A-4B9B-9EEA-89CB40F37A42}" destId="{9773CD97-09D2-4751-A4DD-CC437EB2271A}" srcOrd="0" destOrd="0" presId="urn:microsoft.com/office/officeart/2005/8/layout/radial6"/>
    <dgm:cxn modelId="{17C5EB61-A347-48F3-8599-147E36E90FA9}" type="presParOf" srcId="{59A04243-788A-4B9B-9EEA-89CB40F37A42}" destId="{881D68CC-4002-4DCA-B070-25C9B48072E4}" srcOrd="1" destOrd="0" presId="urn:microsoft.com/office/officeart/2005/8/layout/radial6"/>
    <dgm:cxn modelId="{F303864D-4A06-4F8D-9FE1-97D3978E6F84}" type="presParOf" srcId="{59A04243-788A-4B9B-9EEA-89CB40F37A42}" destId="{9DB84893-28BE-48E3-9C39-00CBEAA3EBF2}" srcOrd="2" destOrd="0" presId="urn:microsoft.com/office/officeart/2005/8/layout/radial6"/>
    <dgm:cxn modelId="{682013A8-42D9-408D-8E9F-43D9B19B276E}" type="presParOf" srcId="{59A04243-788A-4B9B-9EEA-89CB40F37A42}" destId="{2D54BD3C-A76B-4FC1-B5B1-38EC00D699D4}" srcOrd="3" destOrd="0" presId="urn:microsoft.com/office/officeart/2005/8/layout/radial6"/>
    <dgm:cxn modelId="{64E0015F-20CD-4270-A40E-BDB971C1B263}" type="presParOf" srcId="{59A04243-788A-4B9B-9EEA-89CB40F37A42}" destId="{A644CBAE-E4D8-4BEF-B5EC-B32F89561DDE}" srcOrd="4" destOrd="0" presId="urn:microsoft.com/office/officeart/2005/8/layout/radial6"/>
    <dgm:cxn modelId="{CA2E3002-ABB0-4881-9751-5B9DA4A2FC87}" type="presParOf" srcId="{59A04243-788A-4B9B-9EEA-89CB40F37A42}" destId="{870A4E66-0C96-453B-A755-C3AF3D49BEF4}" srcOrd="5" destOrd="0" presId="urn:microsoft.com/office/officeart/2005/8/layout/radial6"/>
    <dgm:cxn modelId="{3AEDC6A4-02C8-465F-AA65-4CDB7BEC71B0}" type="presParOf" srcId="{59A04243-788A-4B9B-9EEA-89CB40F37A42}" destId="{317F2BA3-1EF7-45F9-BA56-BEC0DF3A5C12}" srcOrd="6" destOrd="0" presId="urn:microsoft.com/office/officeart/2005/8/layout/radial6"/>
    <dgm:cxn modelId="{BDA55889-4472-4092-8C28-4BF838E8608B}" type="presParOf" srcId="{59A04243-788A-4B9B-9EEA-89CB40F37A42}" destId="{354C6EF5-6E4D-4F9C-9FF6-C92CACD5E3A9}" srcOrd="7" destOrd="0" presId="urn:microsoft.com/office/officeart/2005/8/layout/radial6"/>
    <dgm:cxn modelId="{DE2E7218-F5D4-4510-957B-7E2CA241E5F6}" type="presParOf" srcId="{59A04243-788A-4B9B-9EEA-89CB40F37A42}" destId="{BC575E7D-C913-4ADA-82C5-8E702636986A}" srcOrd="8" destOrd="0" presId="urn:microsoft.com/office/officeart/2005/8/layout/radial6"/>
    <dgm:cxn modelId="{460E92A4-339E-4D6F-9ED2-8BD8A8014238}" type="presParOf" srcId="{59A04243-788A-4B9B-9EEA-89CB40F37A42}" destId="{77B09D86-0521-4425-900F-8B7B38C29D50}" srcOrd="9" destOrd="0" presId="urn:microsoft.com/office/officeart/2005/8/layout/radial6"/>
    <dgm:cxn modelId="{18360CF4-6E7E-4B6B-BF26-EF01AB1827DC}" type="presParOf" srcId="{59A04243-788A-4B9B-9EEA-89CB40F37A42}" destId="{9C736EFB-7C4C-4643-AE7D-D271B912877F}" srcOrd="10" destOrd="0" presId="urn:microsoft.com/office/officeart/2005/8/layout/radial6"/>
    <dgm:cxn modelId="{4AEBED61-0A99-486F-A5DF-01FFA0387380}" type="presParOf" srcId="{59A04243-788A-4B9B-9EEA-89CB40F37A42}" destId="{DBF9B300-5943-467C-A763-942CA1892046}" srcOrd="11" destOrd="0" presId="urn:microsoft.com/office/officeart/2005/8/layout/radial6"/>
    <dgm:cxn modelId="{648F214C-7722-4BE4-9F5F-CCC7CAE537C1}" type="presParOf" srcId="{59A04243-788A-4B9B-9EEA-89CB40F37A42}" destId="{9695E21F-959A-43C6-90CD-8B5BD75AE3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2713238" y="990601"/>
          <a:ext cx="3717522" cy="351011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mj-ea"/>
              <a:ea typeface="+mj-ea"/>
            </a:rPr>
            <a:t>私らしさ　自尊心</a:t>
          </a:r>
        </a:p>
        <a:p>
          <a:pPr marL="0" lvl="0" indent="0" algn="ctr" defTabSz="1066800">
            <a:lnSpc>
              <a:spcPct val="90000"/>
            </a:lnSpc>
            <a:spcBef>
              <a:spcPct val="0"/>
            </a:spcBef>
            <a:spcAft>
              <a:spcPct val="35000"/>
            </a:spcAft>
            <a:buNone/>
          </a:pPr>
          <a:r>
            <a:rPr kumimoji="1" lang="ja-JP" altLang="en-US" sz="2400" kern="1200" dirty="0">
              <a:latin typeface="+mj-ea"/>
              <a:ea typeface="+mj-ea"/>
            </a:rPr>
            <a:t>幸福感</a:t>
          </a:r>
          <a:endParaRPr kumimoji="1" lang="ja-JP" sz="2400" kern="1200" dirty="0">
            <a:latin typeface="+mj-ea"/>
            <a:ea typeface="+mj-ea"/>
          </a:endParaRPr>
        </a:p>
      </dsp:txBody>
      <dsp:txXfrm>
        <a:off x="3257656" y="1504645"/>
        <a:ext cx="2628686" cy="2482022"/>
      </dsp:txXfrm>
    </dsp:sp>
    <dsp:sp modelId="{E09D1B4B-09AE-4B1F-A409-CE344F8F9185}">
      <dsp:nvSpPr>
        <dsp:cNvPr id="0" name=""/>
        <dsp:cNvSpPr/>
      </dsp:nvSpPr>
      <dsp:spPr>
        <a:xfrm rot="5418919">
          <a:off x="4425428" y="1028157"/>
          <a:ext cx="309345" cy="491088"/>
        </a:xfrm>
        <a:prstGeom prst="rightArrow">
          <a:avLst>
            <a:gd name="adj1" fmla="val 60000"/>
            <a:gd name="adj2" fmla="val 5000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sz="1900" kern="1200">
            <a:latin typeface="+mn-ea"/>
            <a:ea typeface="+mn-ea"/>
          </a:endParaRPr>
        </a:p>
      </dsp:txBody>
      <dsp:txXfrm rot="10800000">
        <a:off x="4472085" y="1079974"/>
        <a:ext cx="216542" cy="294652"/>
      </dsp:txXfrm>
    </dsp:sp>
    <dsp:sp modelId="{60779230-642B-46DB-B5CA-FC2220C38859}">
      <dsp:nvSpPr>
        <dsp:cNvPr id="0" name=""/>
        <dsp:cNvSpPr/>
      </dsp:nvSpPr>
      <dsp:spPr>
        <a:xfrm>
          <a:off x="3733805" y="-124330"/>
          <a:ext cx="1698630" cy="169863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mj-ea"/>
              <a:ea typeface="+mj-ea"/>
            </a:rPr>
            <a:t>自己開示</a:t>
          </a:r>
          <a:endParaRPr kumimoji="1" lang="ja-JP" sz="2400" kern="1200" dirty="0">
            <a:latin typeface="+mj-ea"/>
            <a:ea typeface="+mj-ea"/>
          </a:endParaRPr>
        </a:p>
      </dsp:txBody>
      <dsp:txXfrm>
        <a:off x="3982564" y="124429"/>
        <a:ext cx="1201112" cy="1201112"/>
      </dsp:txXfrm>
    </dsp:sp>
    <dsp:sp modelId="{4873F644-A37B-4263-BDD3-7D4AECF93436}">
      <dsp:nvSpPr>
        <dsp:cNvPr id="0" name=""/>
        <dsp:cNvSpPr/>
      </dsp:nvSpPr>
      <dsp:spPr>
        <a:xfrm rot="10095797">
          <a:off x="6295767" y="2135171"/>
          <a:ext cx="65594" cy="491088"/>
        </a:xfrm>
        <a:prstGeom prst="rightArrow">
          <a:avLst>
            <a:gd name="adj1" fmla="val 60000"/>
            <a:gd name="adj2" fmla="val 5000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sz="1900" kern="1200">
            <a:latin typeface="+mn-ea"/>
            <a:ea typeface="+mn-ea"/>
          </a:endParaRPr>
        </a:p>
      </dsp:txBody>
      <dsp:txXfrm rot="10800000">
        <a:off x="6315239" y="2231388"/>
        <a:ext cx="45916" cy="294652"/>
      </dsp:txXfrm>
    </dsp:sp>
    <dsp:sp modelId="{8FE55D76-69B8-469D-BE4A-A0F9F69D5110}">
      <dsp:nvSpPr>
        <dsp:cNvPr id="0" name=""/>
        <dsp:cNvSpPr/>
      </dsp:nvSpPr>
      <dsp:spPr>
        <a:xfrm>
          <a:off x="6248402" y="1371602"/>
          <a:ext cx="1698630" cy="169863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spc="-10" baseline="0" dirty="0">
              <a:latin typeface="+mj-ea"/>
              <a:ea typeface="+mj-ea"/>
            </a:rPr>
            <a:t>支援</a:t>
          </a:r>
          <a:r>
            <a:rPr kumimoji="1" lang="ja-JP" sz="2400" kern="1200" spc="-10" baseline="0" dirty="0">
              <a:latin typeface="+mj-ea"/>
              <a:ea typeface="+mj-ea"/>
            </a:rPr>
            <a:t> </a:t>
          </a:r>
        </a:p>
      </dsp:txBody>
      <dsp:txXfrm>
        <a:off x="6497161" y="1620361"/>
        <a:ext cx="1201112" cy="1201112"/>
      </dsp:txXfrm>
    </dsp:sp>
    <dsp:sp modelId="{8999D690-D432-4F1A-B2AE-D98A61E6F24A}">
      <dsp:nvSpPr>
        <dsp:cNvPr id="0" name=""/>
        <dsp:cNvSpPr/>
      </dsp:nvSpPr>
      <dsp:spPr>
        <a:xfrm rot="13297268">
          <a:off x="5800860" y="3638782"/>
          <a:ext cx="105403" cy="491088"/>
        </a:xfrm>
        <a:prstGeom prst="rightArrow">
          <a:avLst>
            <a:gd name="adj1" fmla="val 60000"/>
            <a:gd name="adj2" fmla="val 5000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sz="1900" kern="1200">
            <a:latin typeface="+mn-ea"/>
            <a:ea typeface="+mn-ea"/>
          </a:endParaRPr>
        </a:p>
      </dsp:txBody>
      <dsp:txXfrm rot="10800000">
        <a:off x="5828490" y="3747501"/>
        <a:ext cx="73782" cy="294652"/>
      </dsp:txXfrm>
    </dsp:sp>
    <dsp:sp modelId="{0B5562C5-56E9-4F94-AD9A-09B6AA6E206F}">
      <dsp:nvSpPr>
        <dsp:cNvPr id="0" name=""/>
        <dsp:cNvSpPr/>
      </dsp:nvSpPr>
      <dsp:spPr>
        <a:xfrm>
          <a:off x="5562590" y="3531100"/>
          <a:ext cx="1698630" cy="169863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mj-ea"/>
              <a:ea typeface="+mj-ea"/>
            </a:rPr>
            <a:t>友人</a:t>
          </a:r>
          <a:endParaRPr kumimoji="1" lang="ja-JP" sz="2400" kern="1200" dirty="0">
            <a:latin typeface="+mj-ea"/>
            <a:ea typeface="+mj-ea"/>
          </a:endParaRPr>
        </a:p>
      </dsp:txBody>
      <dsp:txXfrm>
        <a:off x="5811349" y="3779859"/>
        <a:ext cx="1201112" cy="1201112"/>
      </dsp:txXfrm>
    </dsp:sp>
    <dsp:sp modelId="{FB0FDE60-5A66-47CD-855C-10B0ABFAFF6D}">
      <dsp:nvSpPr>
        <dsp:cNvPr id="0" name=""/>
        <dsp:cNvSpPr/>
      </dsp:nvSpPr>
      <dsp:spPr>
        <a:xfrm rot="19261066">
          <a:off x="3186282" y="3572526"/>
          <a:ext cx="121113" cy="491088"/>
        </a:xfrm>
        <a:prstGeom prst="rightArrow">
          <a:avLst>
            <a:gd name="adj1" fmla="val 60000"/>
            <a:gd name="adj2" fmla="val 5000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sz="1900" kern="1200">
            <a:latin typeface="+mn-ea"/>
            <a:ea typeface="+mn-ea"/>
          </a:endParaRPr>
        </a:p>
      </dsp:txBody>
      <dsp:txXfrm>
        <a:off x="3190327" y="3682172"/>
        <a:ext cx="84779" cy="294652"/>
      </dsp:txXfrm>
    </dsp:sp>
    <dsp:sp modelId="{492A8904-4F29-41B2-8DF6-9E5DB43B598E}">
      <dsp:nvSpPr>
        <dsp:cNvPr id="0" name=""/>
        <dsp:cNvSpPr/>
      </dsp:nvSpPr>
      <dsp:spPr>
        <a:xfrm>
          <a:off x="1828797" y="3429009"/>
          <a:ext cx="1698630" cy="169863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j-ea"/>
              <a:ea typeface="+mj-ea"/>
            </a:rPr>
            <a:t>家族</a:t>
          </a:r>
          <a:endParaRPr kumimoji="1" lang="ja-JP" sz="2800" kern="1200" dirty="0">
            <a:latin typeface="+mj-ea"/>
            <a:ea typeface="+mj-ea"/>
          </a:endParaRPr>
        </a:p>
      </dsp:txBody>
      <dsp:txXfrm>
        <a:off x="2077556" y="3677768"/>
        <a:ext cx="1201112" cy="1201112"/>
      </dsp:txXfrm>
    </dsp:sp>
    <dsp:sp modelId="{470BEB95-5498-4076-A7AD-52EA2D6058A0}">
      <dsp:nvSpPr>
        <dsp:cNvPr id="0" name=""/>
        <dsp:cNvSpPr/>
      </dsp:nvSpPr>
      <dsp:spPr>
        <a:xfrm rot="710294">
          <a:off x="2787911" y="2134233"/>
          <a:ext cx="77087" cy="491088"/>
        </a:xfrm>
        <a:prstGeom prst="rightArrow">
          <a:avLst>
            <a:gd name="adj1" fmla="val 60000"/>
            <a:gd name="adj2" fmla="val 5000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sz="1900" kern="1200">
            <a:latin typeface="+mn-ea"/>
            <a:ea typeface="+mn-ea"/>
          </a:endParaRPr>
        </a:p>
      </dsp:txBody>
      <dsp:txXfrm>
        <a:off x="2788157" y="2230079"/>
        <a:ext cx="53961" cy="294652"/>
      </dsp:txXfrm>
    </dsp:sp>
    <dsp:sp modelId="{A0AE6ABD-EFF8-41C2-907C-790C07DF522C}">
      <dsp:nvSpPr>
        <dsp:cNvPr id="0" name=""/>
        <dsp:cNvSpPr/>
      </dsp:nvSpPr>
      <dsp:spPr>
        <a:xfrm>
          <a:off x="1219200" y="1371592"/>
          <a:ext cx="1698630" cy="169863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latin typeface="+mj-ea"/>
              <a:ea typeface="+mj-ea"/>
            </a:rPr>
            <a:t>社会的存在</a:t>
          </a:r>
          <a:endParaRPr kumimoji="1" lang="ja-JP" sz="2400" kern="1200" dirty="0">
            <a:latin typeface="+mj-ea"/>
            <a:ea typeface="+mj-ea"/>
          </a:endParaRPr>
        </a:p>
      </dsp:txBody>
      <dsp:txXfrm>
        <a:off x="1467959" y="1620351"/>
        <a:ext cx="1201112" cy="120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5E21F-959A-43C6-90CD-8B5BD75AE342}">
      <dsp:nvSpPr>
        <dsp:cNvPr id="0" name=""/>
        <dsp:cNvSpPr/>
      </dsp:nvSpPr>
      <dsp:spPr>
        <a:xfrm>
          <a:off x="1791806" y="513431"/>
          <a:ext cx="3546637" cy="3546637"/>
        </a:xfrm>
        <a:prstGeom prst="blockArc">
          <a:avLst>
            <a:gd name="adj1" fmla="val 10800000"/>
            <a:gd name="adj2" fmla="val 16200000"/>
            <a:gd name="adj3" fmla="val 4636"/>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77B09D86-0521-4425-900F-8B7B38C29D50}">
      <dsp:nvSpPr>
        <dsp:cNvPr id="0" name=""/>
        <dsp:cNvSpPr/>
      </dsp:nvSpPr>
      <dsp:spPr>
        <a:xfrm>
          <a:off x="1888133" y="513431"/>
          <a:ext cx="3546637" cy="3546637"/>
        </a:xfrm>
        <a:prstGeom prst="blockArc">
          <a:avLst>
            <a:gd name="adj1" fmla="val 5400000"/>
            <a:gd name="adj2" fmla="val 10800000"/>
            <a:gd name="adj3" fmla="val 4636"/>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317F2BA3-1EF7-45F9-BA56-BEC0DF3A5C12}">
      <dsp:nvSpPr>
        <dsp:cNvPr id="0" name=""/>
        <dsp:cNvSpPr/>
      </dsp:nvSpPr>
      <dsp:spPr>
        <a:xfrm>
          <a:off x="1888133" y="513431"/>
          <a:ext cx="3546637" cy="3546637"/>
        </a:xfrm>
        <a:prstGeom prst="blockArc">
          <a:avLst>
            <a:gd name="adj1" fmla="val 0"/>
            <a:gd name="adj2" fmla="val 5400000"/>
            <a:gd name="adj3" fmla="val 4636"/>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D54BD3C-A76B-4FC1-B5B1-38EC00D699D4}">
      <dsp:nvSpPr>
        <dsp:cNvPr id="0" name=""/>
        <dsp:cNvSpPr/>
      </dsp:nvSpPr>
      <dsp:spPr>
        <a:xfrm>
          <a:off x="1888133" y="513431"/>
          <a:ext cx="3546637" cy="3546637"/>
        </a:xfrm>
        <a:prstGeom prst="blockArc">
          <a:avLst>
            <a:gd name="adj1" fmla="val 16200000"/>
            <a:gd name="adj2" fmla="val 0"/>
            <a:gd name="adj3" fmla="val 4636"/>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773CD97-09D2-4751-A4DD-CC437EB2271A}">
      <dsp:nvSpPr>
        <dsp:cNvPr id="0" name=""/>
        <dsp:cNvSpPr/>
      </dsp:nvSpPr>
      <dsp:spPr>
        <a:xfrm>
          <a:off x="2845895" y="1471193"/>
          <a:ext cx="1631112" cy="1631112"/>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kumimoji="1" lang="ja-JP" altLang="en-US" sz="4100" kern="1200" dirty="0"/>
            <a:t>家庭</a:t>
          </a:r>
        </a:p>
      </dsp:txBody>
      <dsp:txXfrm>
        <a:off x="3084766" y="1710064"/>
        <a:ext cx="1153370" cy="1153370"/>
      </dsp:txXfrm>
    </dsp:sp>
    <dsp:sp modelId="{881D68CC-4002-4DCA-B070-25C9B48072E4}">
      <dsp:nvSpPr>
        <dsp:cNvPr id="0" name=""/>
        <dsp:cNvSpPr/>
      </dsp:nvSpPr>
      <dsp:spPr>
        <a:xfrm>
          <a:off x="2775066" y="-103631"/>
          <a:ext cx="1772770" cy="1316333"/>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solidFill>
                <a:schemeClr val="bg1"/>
              </a:solidFill>
            </a:rPr>
            <a:t>会社</a:t>
          </a:r>
        </a:p>
      </dsp:txBody>
      <dsp:txXfrm>
        <a:off x="3034682" y="89142"/>
        <a:ext cx="1253538" cy="930787"/>
      </dsp:txXfrm>
    </dsp:sp>
    <dsp:sp modelId="{A644CBAE-E4D8-4BEF-B5EC-B32F89561DDE}">
      <dsp:nvSpPr>
        <dsp:cNvPr id="0" name=""/>
        <dsp:cNvSpPr/>
      </dsp:nvSpPr>
      <dsp:spPr>
        <a:xfrm>
          <a:off x="4668837" y="1572499"/>
          <a:ext cx="1449658" cy="1428501"/>
        </a:xfrm>
        <a:prstGeom prst="ellipse">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t>病院</a:t>
          </a:r>
        </a:p>
      </dsp:txBody>
      <dsp:txXfrm>
        <a:off x="4881134" y="1781698"/>
        <a:ext cx="1025064" cy="1010103"/>
      </dsp:txXfrm>
    </dsp:sp>
    <dsp:sp modelId="{354C6EF5-6E4D-4F9C-9FF6-C92CACD5E3A9}">
      <dsp:nvSpPr>
        <dsp:cNvPr id="0" name=""/>
        <dsp:cNvSpPr/>
      </dsp:nvSpPr>
      <dsp:spPr>
        <a:xfrm>
          <a:off x="2752396" y="3327754"/>
          <a:ext cx="1818110" cy="1382419"/>
        </a:xfrm>
        <a:prstGeom prst="ellipse">
          <a:avLst/>
        </a:prstGeom>
        <a:solidFill>
          <a:srgbClr val="FB8FF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民間機関</a:t>
          </a:r>
        </a:p>
      </dsp:txBody>
      <dsp:txXfrm>
        <a:off x="3018652" y="3530205"/>
        <a:ext cx="1285598" cy="977517"/>
      </dsp:txXfrm>
    </dsp:sp>
    <dsp:sp modelId="{9C736EFB-7C4C-4643-AE7D-D271B912877F}">
      <dsp:nvSpPr>
        <dsp:cNvPr id="0" name=""/>
        <dsp:cNvSpPr/>
      </dsp:nvSpPr>
      <dsp:spPr>
        <a:xfrm>
          <a:off x="1239471" y="1610480"/>
          <a:ext cx="1379530" cy="1352539"/>
        </a:xfrm>
        <a:prstGeom prst="ellips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kumimoji="1" lang="ja-JP" altLang="en-US" sz="3400" kern="1200" dirty="0"/>
            <a:t>地域</a:t>
          </a:r>
        </a:p>
      </dsp:txBody>
      <dsp:txXfrm>
        <a:off x="1441498" y="1808555"/>
        <a:ext cx="975476" cy="956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fontAlgn="auto" latinLnBrk="0">
              <a:spcBef>
                <a:spcPts val="0"/>
              </a:spcBef>
              <a:spcAft>
                <a:spcPts val="0"/>
              </a:spcAft>
              <a:defRPr kumimoji="1" lang="ja-JP" sz="1300">
                <a:latin typeface="+mn-lt"/>
                <a:ea typeface="+mn-ea"/>
              </a:defRPr>
            </a:lvl1pPr>
          </a:lstStyle>
          <a:p>
            <a:pPr>
              <a:defRPr/>
            </a:pPr>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fontAlgn="auto" latinLnBrk="0">
              <a:spcBef>
                <a:spcPts val="0"/>
              </a:spcBef>
              <a:spcAft>
                <a:spcPts val="0"/>
              </a:spcAft>
              <a:defRPr kumimoji="1" lang="ja-JP" sz="1300">
                <a:latin typeface="+mn-lt"/>
                <a:ea typeface="+mn-ea"/>
              </a:defRPr>
            </a:lvl1pPr>
          </a:lstStyle>
          <a:p>
            <a:pPr>
              <a:defRPr/>
            </a:pPr>
            <a:fld id="{3AA65CF4-DC0F-4969-BD21-C7DFF5A719D1}" type="datetimeFigureOut">
              <a:rPr lang="en-US" altLang="en-US"/>
              <a:pPr>
                <a:defRPr/>
              </a:pPr>
              <a:t>11/16/2021</a:t>
            </a:fld>
            <a:endParaRP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pPr lvl="0"/>
            <a:endParaRPr lang="ja-JP" noProof="0"/>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ja-JP" noProof="0"/>
              <a:t>マスター テキストの書式設定</a:t>
            </a:r>
          </a:p>
          <a:p>
            <a:pPr lvl="1"/>
            <a:r>
              <a:rPr lang="ja-JP" noProof="0"/>
              <a:t>第 2 レベル</a:t>
            </a:r>
          </a:p>
          <a:p>
            <a:pPr lvl="2"/>
            <a:r>
              <a:rPr lang="ja-JP" noProof="0"/>
              <a:t>第 3 レベル</a:t>
            </a:r>
          </a:p>
          <a:p>
            <a:pPr lvl="3"/>
            <a:r>
              <a:rPr lang="ja-JP" noProof="0"/>
              <a:t>第 4 レベル</a:t>
            </a:r>
          </a:p>
          <a:p>
            <a:pPr lvl="4"/>
            <a:r>
              <a:rPr lang="ja-JP" noProof="0"/>
              <a:t>第 5 レベル</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fontAlgn="auto" latinLnBrk="0">
              <a:spcBef>
                <a:spcPts val="0"/>
              </a:spcBef>
              <a:spcAft>
                <a:spcPts val="0"/>
              </a:spcAft>
              <a:defRPr kumimoji="1" lang="ja-JP" sz="1300">
                <a:latin typeface="+mn-lt"/>
                <a:ea typeface="+mn-ea"/>
              </a:defRPr>
            </a:lvl1pPr>
          </a:lstStyle>
          <a:p>
            <a:pPr>
              <a:defRPr/>
            </a:pPr>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fontAlgn="auto" latinLnBrk="0">
              <a:spcBef>
                <a:spcPts val="0"/>
              </a:spcBef>
              <a:spcAft>
                <a:spcPts val="0"/>
              </a:spcAft>
              <a:defRPr kumimoji="1" lang="ja-JP" sz="1300">
                <a:latin typeface="+mn-lt"/>
                <a:ea typeface="+mn-ea"/>
              </a:defRPr>
            </a:lvl1pPr>
          </a:lstStyle>
          <a:p>
            <a:pPr>
              <a:defRPr/>
            </a:pPr>
            <a:fld id="{7D3304B2-ABD6-4B1E-8340-90F2F855FC96}" type="slidenum">
              <a:rPr lang="en-US" altLang="ja-JP"/>
              <a:pPr>
                <a:defRPr/>
              </a:pPr>
              <a:t>‹#›</a:t>
            </a:fld>
            <a:endParaRPr/>
          </a:p>
        </p:txBody>
      </p:sp>
    </p:spTree>
    <p:extLst>
      <p:ext uri="{BB962C8B-B14F-4D97-AF65-F5344CB8AC3E}">
        <p14:creationId xmlns:p14="http://schemas.microsoft.com/office/powerpoint/2010/main" val="329103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lang="ja-JP" sz="1200" kern="1200">
        <a:solidFill>
          <a:schemeClr val="tx1"/>
        </a:solidFill>
        <a:latin typeface="+mn-lt"/>
        <a:ea typeface="+mn-ea"/>
        <a:cs typeface="+mn-cs"/>
      </a:defRPr>
    </a:lvl1pPr>
    <a:lvl2pPr marL="457200" algn="l" rtl="0" eaLnBrk="0" fontAlgn="base" hangingPunct="0">
      <a:spcBef>
        <a:spcPct val="30000"/>
      </a:spcBef>
      <a:spcAft>
        <a:spcPct val="0"/>
      </a:spcAft>
      <a:defRPr kumimoji="1" lang="ja-JP" sz="1200" kern="1200">
        <a:solidFill>
          <a:schemeClr val="tx1"/>
        </a:solidFill>
        <a:latin typeface="+mn-lt"/>
        <a:ea typeface="+mn-ea"/>
        <a:cs typeface="+mn-cs"/>
      </a:defRPr>
    </a:lvl2pPr>
    <a:lvl3pPr marL="914400" algn="l" rtl="0" eaLnBrk="0" fontAlgn="base" hangingPunct="0">
      <a:spcBef>
        <a:spcPct val="30000"/>
      </a:spcBef>
      <a:spcAft>
        <a:spcPct val="0"/>
      </a:spcAft>
      <a:defRPr kumimoji="1" lang="ja-JP" sz="1200" kern="1200">
        <a:solidFill>
          <a:schemeClr val="tx1"/>
        </a:solidFill>
        <a:latin typeface="+mn-lt"/>
        <a:ea typeface="+mn-ea"/>
        <a:cs typeface="+mn-cs"/>
      </a:defRPr>
    </a:lvl3pPr>
    <a:lvl4pPr marL="1371600" algn="l" rtl="0" eaLnBrk="0" fontAlgn="base" hangingPunct="0">
      <a:spcBef>
        <a:spcPct val="30000"/>
      </a:spcBef>
      <a:spcAft>
        <a:spcPct val="0"/>
      </a:spcAft>
      <a:defRPr kumimoji="1" lang="ja-JP" sz="1200" kern="1200">
        <a:solidFill>
          <a:schemeClr val="tx1"/>
        </a:solidFill>
        <a:latin typeface="+mn-lt"/>
        <a:ea typeface="+mn-ea"/>
        <a:cs typeface="+mn-cs"/>
      </a:defRPr>
    </a:lvl4pPr>
    <a:lvl5pPr marL="1828800" algn="l" rtl="0" eaLnBrk="0" fontAlgn="base" hangingPunct="0">
      <a:spcBef>
        <a:spcPct val="30000"/>
      </a:spcBef>
      <a:spcAft>
        <a:spcPct val="0"/>
      </a:spcAft>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dirty="0">
                <a:ea typeface="ＭＳ Ｐゴシック" charset="-128"/>
              </a:rPr>
              <a:t>このテンプレートは、プロジェクト マイルストーンの更新情報を提供するための開始ファイルとして 使用できます。</a:t>
            </a:r>
          </a:p>
          <a:p>
            <a:pPr eaLnBrk="1" hangingPunct="1">
              <a:spcBef>
                <a:spcPct val="0"/>
              </a:spcBef>
            </a:pPr>
            <a:endParaRPr altLang="ja-JP" dirty="0"/>
          </a:p>
          <a:p>
            <a:pPr eaLnBrk="1" hangingPunct="1">
              <a:spcBef>
                <a:spcPct val="0"/>
              </a:spcBef>
            </a:pPr>
            <a:r>
              <a:rPr altLang="en-US" sz="1100" b="1" dirty="0">
                <a:ea typeface="ＭＳ Ｐゴシック" charset="-128"/>
              </a:rPr>
              <a:t>セクション</a:t>
            </a:r>
            <a:endParaRPr altLang="en-US" sz="1100" dirty="0">
              <a:ea typeface="ＭＳ Ｐゴシック" charset="-128"/>
            </a:endParaRPr>
          </a:p>
          <a:p>
            <a:pPr eaLnBrk="1" hangingPunct="1">
              <a:spcBef>
                <a:spcPct val="0"/>
              </a:spcBef>
            </a:pPr>
            <a:r>
              <a:rPr altLang="en-US" sz="1100" dirty="0">
                <a:ea typeface="ＭＳ Ｐゴシック" charset="-128"/>
              </a:rPr>
              <a:t>セクションは、スライドを整理したり、複数の作成者による共同作業を容易にするのに役立ちます。</a:t>
            </a:r>
            <a:r>
              <a:rPr altLang="en-US" dirty="0">
                <a:ea typeface="ＭＳ Ｐゴシック" charset="-128"/>
              </a:rPr>
              <a:t> </a:t>
            </a:r>
            <a:r>
              <a:rPr lang="en-US" altLang="ja-JP" b="1" dirty="0"/>
              <a:t>[</a:t>
            </a:r>
            <a:r>
              <a:rPr altLang="en-US" b="1" dirty="0">
                <a:ea typeface="ＭＳ Ｐゴシック" charset="-128"/>
              </a:rPr>
              <a:t>ホーム</a:t>
            </a:r>
            <a:r>
              <a:rPr lang="en-US" altLang="ja-JP" b="1" dirty="0"/>
              <a:t>]</a:t>
            </a:r>
            <a:r>
              <a:rPr lang="en-US" altLang="ja-JP" dirty="0"/>
              <a:t> </a:t>
            </a:r>
            <a:r>
              <a:rPr altLang="en-US" dirty="0">
                <a:ea typeface="ＭＳ Ｐゴシック" charset="-128"/>
              </a:rPr>
              <a:t>タブの</a:t>
            </a:r>
            <a:r>
              <a:rPr lang="en-US" altLang="ja-JP" dirty="0"/>
              <a:t> </a:t>
            </a:r>
            <a:r>
              <a:rPr lang="en-US" altLang="ja-JP" b="1" dirty="0"/>
              <a:t>[</a:t>
            </a:r>
            <a:r>
              <a:rPr altLang="en-US" b="1" dirty="0">
                <a:ea typeface="ＭＳ Ｐゴシック" charset="-128"/>
              </a:rPr>
              <a:t>スライド</a:t>
            </a:r>
            <a:r>
              <a:rPr lang="en-US" altLang="ja-JP" b="1" dirty="0"/>
              <a:t>]</a:t>
            </a:r>
            <a:r>
              <a:rPr lang="en-US" altLang="ja-JP" dirty="0"/>
              <a:t> </a:t>
            </a:r>
            <a:r>
              <a:rPr altLang="en-US" dirty="0">
                <a:ea typeface="ＭＳ Ｐゴシック" charset="-128"/>
              </a:rPr>
              <a:t>で、</a:t>
            </a:r>
            <a:r>
              <a:rPr lang="en-US" altLang="ja-JP" b="1" dirty="0"/>
              <a:t>[</a:t>
            </a:r>
            <a:r>
              <a:rPr altLang="en-US" b="1" dirty="0">
                <a:ea typeface="ＭＳ Ｐゴシック" charset="-128"/>
              </a:rPr>
              <a:t>セクション</a:t>
            </a:r>
            <a:r>
              <a:rPr lang="en-US" altLang="ja-JP" b="1" dirty="0"/>
              <a:t>]</a:t>
            </a:r>
            <a:r>
              <a:rPr lang="en-US" altLang="ja-JP" dirty="0"/>
              <a:t> </a:t>
            </a:r>
            <a:r>
              <a:rPr altLang="en-US" dirty="0">
                <a:ea typeface="ＭＳ Ｐゴシック" charset="-128"/>
              </a:rPr>
              <a:t>をクリックしてから、</a:t>
            </a:r>
            <a:r>
              <a:rPr lang="en-US" altLang="ja-JP" b="1" dirty="0"/>
              <a:t>[</a:t>
            </a:r>
            <a:r>
              <a:rPr altLang="en-US" sz="1100" b="1" dirty="0">
                <a:ea typeface="ＭＳ Ｐゴシック" charset="-128"/>
              </a:rPr>
              <a:t>セクションの追加</a:t>
            </a:r>
            <a:r>
              <a:rPr lang="en-US" altLang="ja-JP" b="1" dirty="0"/>
              <a:t>]</a:t>
            </a:r>
            <a:r>
              <a:rPr lang="en-US" altLang="ja-JP" dirty="0"/>
              <a:t> </a:t>
            </a:r>
            <a:r>
              <a:rPr altLang="en-US" dirty="0">
                <a:ea typeface="ＭＳ Ｐゴシック" charset="-128"/>
              </a:rPr>
              <a:t>をクリックしてください。</a:t>
            </a:r>
            <a:endParaRPr altLang="en-US" sz="1100" dirty="0">
              <a:ea typeface="ＭＳ Ｐゴシック" charset="-128"/>
            </a:endParaRPr>
          </a:p>
          <a:p>
            <a:pPr eaLnBrk="1" hangingPunct="1">
              <a:spcBef>
                <a:spcPct val="0"/>
              </a:spcBef>
            </a:pPr>
            <a:endParaRPr altLang="en-US" sz="1100" b="1" dirty="0">
              <a:ea typeface="ＭＳ Ｐゴシック" charset="-128"/>
            </a:endParaRPr>
          </a:p>
          <a:p>
            <a:pPr eaLnBrk="1" hangingPunct="1">
              <a:spcBef>
                <a:spcPct val="0"/>
              </a:spcBef>
            </a:pPr>
            <a:r>
              <a:rPr altLang="en-US" sz="1100" b="1" dirty="0">
                <a:ea typeface="ＭＳ Ｐゴシック" charset="-128"/>
              </a:rPr>
              <a:t>ノート</a:t>
            </a:r>
          </a:p>
          <a:p>
            <a:pPr eaLnBrk="1" hangingPunct="1">
              <a:spcBef>
                <a:spcPct val="0"/>
              </a:spcBef>
            </a:pPr>
            <a:r>
              <a:rPr altLang="en-US" sz="1100" dirty="0">
                <a:ea typeface="ＭＳ Ｐゴシック" charset="-128"/>
              </a:rPr>
              <a:t>ノート ペインは伝達メモとして使用したり、プレゼンテーション対象者に詳細情報を提供するために使用します。 これらのノートは、プレゼンテーションの実行時に</a:t>
            </a:r>
            <a:r>
              <a:rPr lang="ja-JP" altLang="en-US" sz="1100" dirty="0">
                <a:ea typeface="ＭＳ Ｐゴシック" charset="-128"/>
              </a:rPr>
              <a:t>発表者ツール</a:t>
            </a:r>
            <a:r>
              <a:rPr altLang="en-US" sz="1100" dirty="0">
                <a:ea typeface="ＭＳ Ｐゴシック" charset="-128"/>
              </a:rPr>
              <a:t>で見ることができます。 </a:t>
            </a:r>
          </a:p>
          <a:p>
            <a:pPr eaLnBrk="1" hangingPunct="1">
              <a:spcBef>
                <a:spcPct val="0"/>
              </a:spcBef>
            </a:pPr>
            <a:r>
              <a:rPr altLang="en-US" sz="1100" dirty="0">
                <a:ea typeface="ＭＳ Ｐゴシック" charset="-128"/>
              </a:rPr>
              <a:t>フォント サイズに注意してください </a:t>
            </a:r>
            <a:r>
              <a:rPr altLang="ja-JP" sz="1100" dirty="0"/>
              <a:t>(</a:t>
            </a:r>
            <a:r>
              <a:rPr altLang="en-US" sz="1100" dirty="0">
                <a:ea typeface="ＭＳ Ｐゴシック" charset="-128"/>
              </a:rPr>
              <a:t>アクセスしやすさ、見やすさ、録画、およびオンラインでの実行のために重要です</a:t>
            </a:r>
            <a:r>
              <a:rPr altLang="ja-JP" sz="1100" dirty="0"/>
              <a:t>)</a:t>
            </a:r>
          </a:p>
          <a:p>
            <a:pPr eaLnBrk="1" hangingPunct="1">
              <a:spcBef>
                <a:spcPct val="0"/>
              </a:spcBef>
            </a:pPr>
            <a:endParaRPr lang="en-US" altLang="ja-JP" sz="1100" dirty="0"/>
          </a:p>
          <a:p>
            <a:pPr eaLnBrk="1" hangingPunct="1">
              <a:spcBef>
                <a:spcPct val="0"/>
              </a:spcBef>
            </a:pPr>
            <a:r>
              <a:rPr altLang="en-US" sz="1100" b="1" dirty="0">
                <a:ea typeface="ＭＳ Ｐゴシック" charset="-128"/>
              </a:rPr>
              <a:t>調和のとれた色 </a:t>
            </a:r>
          </a:p>
          <a:p>
            <a:pPr eaLnBrk="1" hangingPunct="1">
              <a:spcBef>
                <a:spcPct val="0"/>
              </a:spcBef>
            </a:pPr>
            <a:r>
              <a:rPr altLang="en-US" sz="1100" dirty="0">
                <a:ea typeface="ＭＳ Ｐゴシック" charset="-128"/>
              </a:rPr>
              <a:t>グラフ、チャート、およびテキスト ボックスに特に注意してください。 </a:t>
            </a:r>
          </a:p>
          <a:p>
            <a:pPr eaLnBrk="1" hangingPunct="1">
              <a:spcBef>
                <a:spcPct val="0"/>
              </a:spcBef>
            </a:pPr>
            <a:r>
              <a:rPr altLang="en-US" sz="1100" dirty="0">
                <a:ea typeface="ＭＳ Ｐゴシック" charset="-128"/>
              </a:rPr>
              <a:t>参加者が白黒またはグレースケールで印刷することを 考慮してください。テスト印刷を行って、白黒およびグレースケールで印刷したときの状態を 確認してください。</a:t>
            </a:r>
          </a:p>
          <a:p>
            <a:pPr eaLnBrk="1" hangingPunct="1">
              <a:spcBef>
                <a:spcPct val="0"/>
              </a:spcBef>
            </a:pPr>
            <a:endParaRPr altLang="en-US" sz="1100" dirty="0">
              <a:ea typeface="ＭＳ Ｐゴシック" charset="-128"/>
            </a:endParaRPr>
          </a:p>
          <a:p>
            <a:pPr eaLnBrk="1" hangingPunct="1">
              <a:spcBef>
                <a:spcPct val="0"/>
              </a:spcBef>
            </a:pPr>
            <a:r>
              <a:rPr altLang="en-US" sz="1100" b="1" dirty="0">
                <a:ea typeface="ＭＳ Ｐゴシック" charset="-128"/>
              </a:rPr>
              <a:t>グラフィックス、表、およびグラフ</a:t>
            </a:r>
          </a:p>
          <a:p>
            <a:pPr eaLnBrk="1" hangingPunct="1">
              <a:spcBef>
                <a:spcPct val="0"/>
              </a:spcBef>
            </a:pPr>
            <a:r>
              <a:rPr altLang="en-US" sz="1100" dirty="0">
                <a:ea typeface="ＭＳ Ｐゴシック" charset="-128"/>
              </a:rPr>
              <a:t>シンプルな構成にします。可能であれば、一貫性のある落ち着いたスタイルと色を使用してください。</a:t>
            </a:r>
          </a:p>
          <a:p>
            <a:pPr eaLnBrk="1" hangingPunct="1">
              <a:spcBef>
                <a:spcPct val="0"/>
              </a:spcBef>
            </a:pPr>
            <a:r>
              <a:rPr altLang="en-US" sz="1100" dirty="0">
                <a:ea typeface="ＭＳ Ｐゴシック" charset="-128"/>
              </a:rPr>
              <a:t>すべてのグラフと表にラベルを付けてください。</a:t>
            </a:r>
          </a:p>
          <a:p>
            <a:pPr eaLnBrk="1" hangingPunct="1">
              <a:spcBef>
                <a:spcPct val="0"/>
              </a:spcBef>
            </a:pPr>
            <a:endParaRPr altLang="en-US" dirty="0">
              <a:ea typeface="ＭＳ Ｐゴシック" charset="-128"/>
            </a:endParaRPr>
          </a:p>
          <a:p>
            <a:pPr eaLnBrk="1" hangingPunct="1">
              <a:spcBef>
                <a:spcPct val="0"/>
              </a:spcBef>
            </a:pPr>
            <a:endParaRPr altLang="en-US" dirty="0">
              <a:ea typeface="ＭＳ Ｐゴシック" charset="-128"/>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1397A-5EDE-4E88-BF73-90CCBADCE6E8}" type="slidenum">
              <a:rPr altLang="ja-JP" smtClean="0"/>
              <a:pPr fontAlgn="base">
                <a:spcBef>
                  <a:spcPct val="0"/>
                </a:spcBef>
                <a:spcAft>
                  <a:spcPct val="0"/>
                </a:spcAft>
                <a:defRPr/>
              </a:pPr>
              <a:t>1</a:t>
            </a:fld>
            <a:endParaRPr altLang="ja-JP"/>
          </a:p>
        </p:txBody>
      </p:sp>
    </p:spTree>
    <p:extLst>
      <p:ext uri="{BB962C8B-B14F-4D97-AF65-F5344CB8AC3E}">
        <p14:creationId xmlns:p14="http://schemas.microsoft.com/office/powerpoint/2010/main" val="95151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66064">
              <a:defRPr/>
            </a:pPr>
            <a:fld id="{036BBA4E-9B7D-404E-8405-2EB055102B26}" type="slidenum">
              <a:rPr lang="ja-JP" altLang="en-US">
                <a:solidFill>
                  <a:prstClr val="black"/>
                </a:solidFill>
                <a:latin typeface="游ゴシック" panose="020F0502020204030204"/>
                <a:ea typeface="游ゴシック" panose="020B0400000000000000" pitchFamily="50" charset="-128"/>
              </a:rPr>
              <a:pPr defTabSz="966064">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590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a:ea typeface="ＭＳ Ｐゴシック" charset="-128"/>
              </a:rPr>
              <a:t>複数の問題がある場合は、必要に応じてこのスライドを複製してください。</a:t>
            </a:r>
          </a:p>
          <a:p>
            <a:pPr eaLnBrk="1" hangingPunct="1">
              <a:spcBef>
                <a:spcPct val="0"/>
              </a:spcBef>
            </a:pPr>
            <a:r>
              <a:rPr altLang="en-US">
                <a:ea typeface="ＭＳ Ｐゴシック" charset="-128"/>
              </a:rPr>
              <a:t>このスライドと関連スライドは、 必要に応じて付録に移動したり、非表示にしたりすることができます。</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064" fontAlgn="base">
              <a:spcBef>
                <a:spcPct val="0"/>
              </a:spcBef>
              <a:spcAft>
                <a:spcPct val="0"/>
              </a:spcAft>
              <a:defRPr/>
            </a:pPr>
            <a:fld id="{440BA383-8F20-4432-982E-40C54CF6CC49}" type="slidenum">
              <a:rPr lang="ja-JP" altLang="ja-JP">
                <a:solidFill>
                  <a:prstClr val="black"/>
                </a:solidFill>
                <a:latin typeface="Calibri"/>
                <a:ea typeface="ＭＳ Ｐゴシック" panose="020B0600070205080204" pitchFamily="50" charset="-128"/>
              </a:rPr>
              <a:pPr defTabSz="966064" fontAlgn="base">
                <a:spcBef>
                  <a:spcPct val="0"/>
                </a:spcBef>
                <a:spcAft>
                  <a:spcPct val="0"/>
                </a:spcAft>
                <a:defRPr/>
              </a:pPr>
              <a:t>9</a:t>
            </a:fld>
            <a:endParaRPr lang="ja-JP"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845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a:ea typeface="ＭＳ Ｐゴシック" charset="-128"/>
              </a:rPr>
              <a:t>このプロジェクトのタイムライン、 コスト、およびアウトプットに影響する 依存関係を特定します。</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064">
              <a:defRPr/>
            </a:pPr>
            <a:fld id="{03EE5C5C-5735-4663-BF6B-E2AF17BC7845}" type="slidenum">
              <a:rPr lang="ja-JP" altLang="ja-JP">
                <a:solidFill>
                  <a:prstClr val="black"/>
                </a:solidFill>
                <a:latin typeface="Calibri"/>
                <a:ea typeface="ＭＳ Ｐゴシック" panose="020B0600070205080204" pitchFamily="50" charset="-128"/>
              </a:rPr>
              <a:pPr defTabSz="966064">
                <a:defRPr/>
              </a:pPr>
              <a:t>10</a:t>
            </a:fld>
            <a:endParaRPr lang="ja-JP"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95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47FD87F3-8570-446E-9969-B00D981ABDF3}"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8ADD892-8D93-4214-8C9E-20A7D2A2AFB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5024102"/>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DA8EBB9-99A7-4CC8-86A4-50605F71E2AE}"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BC7E54B-5200-4DA1-AA21-7D5A16B5947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3521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DA8EBB9-99A7-4CC8-86A4-50605F71E2AE}"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BC7E54B-5200-4DA1-AA21-7D5A16B5947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703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83FB347C-6D14-453F-8565-25C53FFD161D}"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85D25CD-6093-4CDC-9869-4CFDC93F646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8355486"/>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7FD0299C-A8DD-4489-A1C5-552866F2FC17}"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E3F70FC-9B8B-47AE-A45A-DDC20C0F7DB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1008055"/>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A99125EC-80A6-4E4F-907E-9990648EA351}"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5E30EB24-0270-48D9-9CE3-45853DD9B30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3542004"/>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19610988-BA9A-475C-B869-A01FB484DAF7}"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4A1ED7A2-19B5-4CEE-B33C-0EA3ED203E8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3761903"/>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CDBF332B-EF75-4720-B1A1-DAC3ECE4AD13}"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E091CB8-D05D-44E0-98B2-4B453BC3641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93123911"/>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83FA417C-29F8-463B-9728-7C50359ECACB}"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AC7E438A-43B6-4987-8091-EB0E9AF03DB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25856007"/>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1CB90462-DB5C-4121-A885-EC1AFE10245A}"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6B919BA2-E36A-44B3-814B-FD97BA2F2BD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7529651"/>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9529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60F72965-1EA7-416B-90F1-9902D974109A}"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5AA6A261-9FC4-444F-BE01-3078AD599C4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371377"/>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07697111-A8D3-47CE-ADEA-06F22AF2EA39}"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F98975F-1317-4398-84EE-D094211A6E1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32642193"/>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3483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6169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DB4B10E-F3D3-44C3-907F-21D983AEBFE8}"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1540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898D47-D8BA-4A91-B3E1-2F71E063A596}"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178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20CC12-3791-435E-999F-733A0194535D}"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7674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5579D5-84C3-4CE9-B3B2-59C38E6747F2}"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379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491405F-12E4-4A6A-9B66-44084517C1C9}"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1831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87F6F69-67BA-4C8D-9DDE-86EB175A27AF}"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8158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C3E61A-B368-4247-BE8F-8A10D8E19D83}"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71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717DCE79-5729-48F7-975F-4DBC5B87B557}"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113D337-6B65-4E11-BD7E-E8F50602AE1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866773"/>
      </p:ext>
    </p:extLst>
  </p:cSld>
  <p:clrMapOvr>
    <a:masterClrMapping/>
  </p:clrMapOvr>
  <p:transition spd="slow">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770901-0FD6-4B0A-ADDC-B908692530D7}"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7680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854FD1-97D6-4013-AD07-13958B3584ED}"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2059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39113D-104B-4AD3-8FDE-9B363E7F2BFA}"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1560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9DF870-B94F-4B12-9E2A-F889765AD1CE}" type="datetime1">
              <a:rPr lang="ja-JP" altLang="en-US" smtClean="0">
                <a:solidFill>
                  <a:prstClr val="black">
                    <a:tint val="75000"/>
                  </a:prstClr>
                </a:solidFill>
              </a: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CDFCD-F28A-4628-ABB8-AB4CDB5B51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2362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a:xfrm>
            <a:off x="2971799" y="5870576"/>
            <a:ext cx="3670469" cy="377825"/>
          </a:xfrm>
        </p:spPr>
        <p:txBody>
          <a:bodyPr/>
          <a:lstStyle/>
          <a:p>
            <a:endParaRPr kumimoji="1" lang="ja-JP" altLang="en-US"/>
          </a:p>
        </p:txBody>
      </p:sp>
      <p:sp>
        <p:nvSpPr>
          <p:cNvPr id="6" name="Slide Number Placeholder 5"/>
          <p:cNvSpPr>
            <a:spLocks noGrp="1"/>
          </p:cNvSpPr>
          <p:nvPr>
            <p:ph type="sldNum" sz="quarter" idx="12"/>
          </p:nvPr>
        </p:nvSpPr>
        <p:spPr>
          <a:xfrm>
            <a:off x="7956719" y="5870576"/>
            <a:ext cx="413375" cy="377825"/>
          </a:xfrm>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78117624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245876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3178534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854205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559195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31290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14836168-FAC1-4F63-9003-BE0930F75293}"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D9AB723-23BC-48B0-83B0-A3844AEFC295}"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13281726"/>
      </p:ext>
    </p:extLst>
  </p:cSld>
  <p:clrMapOvr>
    <a:masterClrMapping/>
  </p:clrMapOvr>
  <p:transition spd="slow">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897250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674538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41376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376726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672330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2716026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3630961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187391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352115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
        <p:nvSpPr>
          <p:cNvPr id="8" name="Title 1"/>
          <p:cNvSpPr>
            <a:spLocks noGrp="1"/>
          </p:cNvSpPr>
          <p:nvPr>
            <p:ph type="title"/>
          </p:nvPr>
        </p:nvSpPr>
        <p:spPr>
          <a:xfrm>
            <a:off x="514351" y="609601"/>
            <a:ext cx="7598569" cy="1456267"/>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7222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5AFF62E7-D850-4478-BC27-74D4DE625E9E}"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EA0CD58B-4087-4B11-A3D5-5A163F72B66D}"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07506898"/>
      </p:ext>
    </p:extLst>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1804678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fld id="{83FB347C-6D14-453F-8565-25C53FFD161D}"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285D25CD-6093-4CDC-9869-4CFDC93F646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67710923"/>
      </p:ext>
    </p:extLst>
  </p:cSld>
  <p:clrMapOvr>
    <a:masterClrMapping/>
  </p:clrMapOvr>
  <p:transition spd="slow">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7FD0299C-A8DD-4489-A1C5-552866F2FC17}"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E3F70FC-9B8B-47AE-A45A-DDC20C0F7DB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4592897"/>
      </p:ext>
    </p:extLst>
  </p:cSld>
  <p:clrMapOvr>
    <a:masterClrMapping/>
  </p:clrMapOvr>
  <p:transition spd="slow">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A99125EC-80A6-4E4F-907E-9990648EA351}"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5E30EB24-0270-48D9-9CE3-45853DD9B30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9328355"/>
      </p:ext>
    </p:extLst>
  </p:cSld>
  <p:clrMapOvr>
    <a:masterClrMapping/>
  </p:clrMapOvr>
  <p:transition spd="slow">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19610988-BA9A-475C-B869-A01FB484DAF7}"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A1ED7A2-19B5-4CEE-B33C-0EA3ED203E8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3509149"/>
      </p:ext>
    </p:extLst>
  </p:cSld>
  <p:clrMapOvr>
    <a:masterClrMapping/>
  </p:clrMapOvr>
  <p:transition spd="slow">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CDBF332B-EF75-4720-B1A1-DAC3ECE4AD13}"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E091CB8-D05D-44E0-98B2-4B453BC3641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6088967"/>
      </p:ext>
    </p:extLst>
  </p:cSld>
  <p:clrMapOvr>
    <a:masterClrMapping/>
  </p:clrMapOvr>
  <p:transitio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83FA417C-29F8-463B-9728-7C50359ECACB}"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AC7E438A-43B6-4987-8091-EB0E9AF03DB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62913986"/>
      </p:ext>
    </p:extLst>
  </p:cSld>
  <p:clrMapOvr>
    <a:masterClrMapping/>
  </p:clrMapOvr>
  <p:transition spd="slow">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1CB90462-DB5C-4121-A885-EC1AFE10245A}"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6B919BA2-E36A-44B3-814B-FD97BA2F2BD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2496857"/>
      </p:ext>
    </p:extLst>
  </p:cSld>
  <p:clrMapOvr>
    <a:masterClrMapping/>
  </p:clrMapOvr>
  <p:transition spd="slow">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36074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07697111-A8D3-47CE-ADEA-06F22AF2EA39}"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DF98975F-1317-4398-84EE-D094211A6E1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7371684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67E345AC-3CA2-4A69-AAE0-863731789D26}"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B4E5221-F873-44FA-92D3-B6E79C98288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32538158"/>
      </p:ext>
    </p:extLst>
  </p:cSld>
  <p:clrMapOvr>
    <a:masterClrMapping/>
  </p:clrMapOvr>
  <p:transition spd="slow">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03322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14990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83FB347C-6D14-453F-8565-25C53FFD161D}" type="datetimeFigureOut">
              <a:rPr lang="ja-JP" altLang="en-US" smtClean="0"/>
              <a:pPr>
                <a:defRPr/>
              </a:pPr>
              <a:t>2021/11/16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5D25CD-6093-4CDC-9869-4CFDC93F646C}" type="slidenum">
              <a:rPr lang="ja-JP" altLang="en-US" smtClean="0"/>
              <a:pPr>
                <a:defRPr/>
              </a:pPr>
              <a:t>‹#›</a:t>
            </a:fld>
            <a:endParaRPr lang="ja-JP" altLang="en-US"/>
          </a:p>
        </p:txBody>
      </p:sp>
    </p:spTree>
    <p:extLst>
      <p:ext uri="{BB962C8B-B14F-4D97-AF65-F5344CB8AC3E}">
        <p14:creationId xmlns:p14="http://schemas.microsoft.com/office/powerpoint/2010/main" val="3695185769"/>
      </p:ext>
    </p:extLst>
  </p:cSld>
  <p:clrMapOvr>
    <a:masterClrMapping/>
  </p:clrMapOvr>
  <p:transition spd="slow">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7FD0299C-A8DD-4489-A1C5-552866F2FC17}" type="datetimeFigureOut">
              <a:rPr lang="ja-JP" altLang="en-US" smtClean="0"/>
              <a:pPr>
                <a:defRPr/>
              </a:pPr>
              <a:t>2021/11/16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7E3F70FC-9B8B-47AE-A45A-DDC20C0F7DBC}" type="slidenum">
              <a:rPr lang="ja-JP" altLang="en-US" smtClean="0"/>
              <a:pPr>
                <a:defRPr/>
              </a:pPr>
              <a:t>‹#›</a:t>
            </a:fld>
            <a:endParaRPr lang="ja-JP" altLang="en-US"/>
          </a:p>
        </p:txBody>
      </p:sp>
    </p:spTree>
    <p:extLst>
      <p:ext uri="{BB962C8B-B14F-4D97-AF65-F5344CB8AC3E}">
        <p14:creationId xmlns:p14="http://schemas.microsoft.com/office/powerpoint/2010/main" val="2317936791"/>
      </p:ext>
    </p:extLst>
  </p:cSld>
  <p:clrMapOvr>
    <a:masterClrMapping/>
  </p:clrMapOvr>
  <p:transition spd="slow">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A99125EC-80A6-4E4F-907E-9990648EA351}" type="datetimeFigureOut">
              <a:rPr lang="ja-JP" altLang="en-US" smtClean="0"/>
              <a:pPr>
                <a:defRPr/>
              </a:pPr>
              <a:t>2021/11/16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5E30EB24-0270-48D9-9CE3-45853DD9B30A}" type="slidenum">
              <a:rPr lang="ja-JP" altLang="en-US" smtClean="0"/>
              <a:pPr>
                <a:defRPr/>
              </a:pPr>
              <a:t>‹#›</a:t>
            </a:fld>
            <a:endParaRPr lang="ja-JP" altLang="en-US"/>
          </a:p>
        </p:txBody>
      </p:sp>
    </p:spTree>
    <p:extLst>
      <p:ext uri="{BB962C8B-B14F-4D97-AF65-F5344CB8AC3E}">
        <p14:creationId xmlns:p14="http://schemas.microsoft.com/office/powerpoint/2010/main" val="3783172299"/>
      </p:ext>
    </p:extLst>
  </p:cSld>
  <p:clrMapOvr>
    <a:masterClrMapping/>
  </p:clrMapOvr>
  <p:transition spd="slow">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19610988-BA9A-475C-B869-A01FB484DAF7}" type="datetimeFigureOut">
              <a:rPr lang="ja-JP" altLang="en-US" smtClean="0"/>
              <a:pPr>
                <a:defRPr/>
              </a:pPr>
              <a:t>2021/11/16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4A1ED7A2-19B5-4CEE-B33C-0EA3ED203E83}" type="slidenum">
              <a:rPr lang="ja-JP" altLang="en-US" smtClean="0"/>
              <a:pPr>
                <a:defRPr/>
              </a:pPr>
              <a:t>‹#›</a:t>
            </a:fld>
            <a:endParaRPr lang="ja-JP" altLang="en-US"/>
          </a:p>
        </p:txBody>
      </p:sp>
    </p:spTree>
    <p:extLst>
      <p:ext uri="{BB962C8B-B14F-4D97-AF65-F5344CB8AC3E}">
        <p14:creationId xmlns:p14="http://schemas.microsoft.com/office/powerpoint/2010/main" val="359592842"/>
      </p:ext>
    </p:extLst>
  </p:cSld>
  <p:clrMapOvr>
    <a:masterClrMapping/>
  </p:clrMapOvr>
  <p:transition spd="slow">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CDBF332B-EF75-4720-B1A1-DAC3ECE4AD13}" type="datetimeFigureOut">
              <a:rPr lang="ja-JP" altLang="en-US" smtClean="0"/>
              <a:pPr>
                <a:defRPr/>
              </a:pPr>
              <a:t>2021/11/16</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6E091CB8-D05D-44E0-98B2-4B453BC36416}" type="slidenum">
              <a:rPr lang="ja-JP" altLang="en-US" smtClean="0"/>
              <a:pPr>
                <a:defRPr/>
              </a:pPr>
              <a:t>‹#›</a:t>
            </a:fld>
            <a:endParaRPr lang="ja-JP" altLang="en-US"/>
          </a:p>
        </p:txBody>
      </p:sp>
    </p:spTree>
    <p:extLst>
      <p:ext uri="{BB962C8B-B14F-4D97-AF65-F5344CB8AC3E}">
        <p14:creationId xmlns:p14="http://schemas.microsoft.com/office/powerpoint/2010/main" val="1341903691"/>
      </p:ext>
    </p:extLst>
  </p:cSld>
  <p:clrMapOvr>
    <a:masterClrMapping/>
  </p:clrMapOvr>
  <p:transition spd="slow">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83FA417C-29F8-463B-9728-7C50359ECACB}" type="datetimeFigureOut">
              <a:rPr lang="ja-JP" altLang="en-US" smtClean="0"/>
              <a:pPr>
                <a:defRPr/>
              </a:pPr>
              <a:t>2021/11/16</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AC7E438A-43B6-4987-8091-EB0E9AF03DB3}" type="slidenum">
              <a:rPr lang="ja-JP" altLang="en-US" smtClean="0"/>
              <a:pPr>
                <a:defRPr/>
              </a:pPr>
              <a:t>‹#›</a:t>
            </a:fld>
            <a:endParaRPr lang="ja-JP" altLang="en-US"/>
          </a:p>
        </p:txBody>
      </p:sp>
    </p:spTree>
    <p:extLst>
      <p:ext uri="{BB962C8B-B14F-4D97-AF65-F5344CB8AC3E}">
        <p14:creationId xmlns:p14="http://schemas.microsoft.com/office/powerpoint/2010/main" val="901341512"/>
      </p:ext>
    </p:extLst>
  </p:cSld>
  <p:clrMapOvr>
    <a:masterClrMapping/>
  </p:clrMapOvr>
  <p:transition spd="slow">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1CB90462-DB5C-4121-A885-EC1AFE10245A}" type="datetimeFigureOut">
              <a:rPr lang="ja-JP" altLang="en-US" smtClean="0"/>
              <a:pPr>
                <a:defRPr/>
              </a:pPr>
              <a:t>2021/11/16</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6B919BA2-E36A-44B3-814B-FD97BA2F2BD9}" type="slidenum">
              <a:rPr lang="ja-JP" altLang="en-US" smtClean="0"/>
              <a:pPr>
                <a:defRPr/>
              </a:pPr>
              <a:t>‹#›</a:t>
            </a:fld>
            <a:endParaRPr lang="ja-JP" altLang="en-US"/>
          </a:p>
        </p:txBody>
      </p:sp>
    </p:spTree>
    <p:extLst>
      <p:ext uri="{BB962C8B-B14F-4D97-AF65-F5344CB8AC3E}">
        <p14:creationId xmlns:p14="http://schemas.microsoft.com/office/powerpoint/2010/main" val="3455441215"/>
      </p:ext>
    </p:extLst>
  </p:cSld>
  <p:clrMapOvr>
    <a:masterClrMapping/>
  </p:clrMapOvr>
  <p:transition spd="slow">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41BA413-2916-41C0-B8CA-62D3E434B0A5}" type="datetimeFigureOut">
              <a:rPr lang="ja-JP" altLang="en-US" smtClean="0"/>
              <a:pPr>
                <a:defRPr/>
              </a:pPr>
              <a:t>2021/11/16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1FF4CA3D-A5CD-4D30-AC6D-1B3959F7F490}" type="slidenum">
              <a:rPr lang="ja-JP" altLang="en-US" smtClean="0"/>
              <a:pPr>
                <a:defRPr/>
              </a:pPr>
              <a:t>‹#›</a:t>
            </a:fld>
            <a:endParaRPr lang="ja-JP" altLang="en-US"/>
          </a:p>
        </p:txBody>
      </p:sp>
    </p:spTree>
    <p:extLst>
      <p:ext uri="{BB962C8B-B14F-4D97-AF65-F5344CB8AC3E}">
        <p14:creationId xmlns:p14="http://schemas.microsoft.com/office/powerpoint/2010/main" val="357729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4A4B1966-31EB-49A2-A207-568F60220049}"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DCD51587-1CE5-480A-B45B-162DDBAF7E7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5878014"/>
      </p:ext>
    </p:extLst>
  </p:cSld>
  <p:clrMapOvr>
    <a:masterClrMapping/>
  </p:clrMapOvr>
  <p:transition spd="slow">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07697111-A8D3-47CE-ADEA-06F22AF2EA39}" type="datetimeFigureOut">
              <a:rPr lang="ja-JP" altLang="en-US" smtClean="0"/>
              <a:pPr>
                <a:defRPr/>
              </a:pPr>
              <a:t>2021/11/16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DF98975F-1317-4398-84EE-D094211A6E1C}" type="slidenum">
              <a:rPr lang="ja-JP" altLang="en-US" smtClean="0"/>
              <a:pPr>
                <a:defRPr/>
              </a:pPr>
              <a:t>‹#›</a:t>
            </a:fld>
            <a:endParaRPr lang="ja-JP" altLang="en-US"/>
          </a:p>
        </p:txBody>
      </p:sp>
    </p:spTree>
    <p:extLst>
      <p:ext uri="{BB962C8B-B14F-4D97-AF65-F5344CB8AC3E}">
        <p14:creationId xmlns:p14="http://schemas.microsoft.com/office/powerpoint/2010/main" val="1691865661"/>
      </p:ext>
    </p:extLst>
  </p:cSld>
  <p:clrMapOvr>
    <a:masterClrMapping/>
  </p:clrMapOvr>
  <p:transition spd="slow">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41BA413-2916-41C0-B8CA-62D3E434B0A5}" type="datetimeFigureOut">
              <a:rPr lang="ja-JP" altLang="en-US" smtClean="0"/>
              <a:pPr>
                <a:defRPr/>
              </a:pPr>
              <a:t>2021/11/16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F4CA3D-A5CD-4D30-AC6D-1B3959F7F490}" type="slidenum">
              <a:rPr lang="ja-JP" altLang="en-US" smtClean="0"/>
              <a:pPr>
                <a:defRPr/>
              </a:pPr>
              <a:t>‹#›</a:t>
            </a:fld>
            <a:endParaRPr lang="ja-JP" altLang="en-US"/>
          </a:p>
        </p:txBody>
      </p:sp>
    </p:spTree>
    <p:extLst>
      <p:ext uri="{BB962C8B-B14F-4D97-AF65-F5344CB8AC3E}">
        <p14:creationId xmlns:p14="http://schemas.microsoft.com/office/powerpoint/2010/main" val="910657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41BA413-2916-41C0-B8CA-62D3E434B0A5}" type="datetimeFigureOut">
              <a:rPr lang="ja-JP" altLang="en-US" smtClean="0"/>
              <a:pPr>
                <a:defRPr/>
              </a:pPr>
              <a:t>2021/11/16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F4CA3D-A5CD-4D30-AC6D-1B3959F7F490}" type="slidenum">
              <a:rPr lang="ja-JP" altLang="en-US" smtClean="0"/>
              <a:pPr>
                <a:defRPr/>
              </a:pPr>
              <a:t>‹#›</a:t>
            </a:fld>
            <a:endParaRPr lang="ja-JP" altLang="en-US"/>
          </a:p>
        </p:txBody>
      </p:sp>
    </p:spTree>
    <p:extLst>
      <p:ext uri="{BB962C8B-B14F-4D97-AF65-F5344CB8AC3E}">
        <p14:creationId xmlns:p14="http://schemas.microsoft.com/office/powerpoint/2010/main" val="2433045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543E2187-D08D-4A72-BF16-0EB9D40A494C}" type="datetimeFigureOut">
              <a:rPr lang="ja-JP" altLang="en-US" smtClean="0"/>
              <a:pPr>
                <a:defRPr/>
              </a:pPr>
              <a:t>2021/11/16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7DE2CC1F-B3A5-4128-ADFB-A570F562CE15}" type="slidenum">
              <a:rPr lang="ja-JP" altLang="en-US" smtClean="0"/>
              <a:pPr>
                <a:defRPr/>
              </a:pPr>
              <a:t>‹#›</a:t>
            </a:fld>
            <a:endParaRPr lang="ja-JP" altLang="en-US"/>
          </a:p>
        </p:txBody>
      </p:sp>
    </p:spTree>
    <p:extLst>
      <p:ext uri="{BB962C8B-B14F-4D97-AF65-F5344CB8AC3E}">
        <p14:creationId xmlns:p14="http://schemas.microsoft.com/office/powerpoint/2010/main" val="3373233898"/>
      </p:ext>
    </p:extLst>
  </p:cSld>
  <p:clrMapOvr>
    <a:masterClrMapping/>
  </p:clrMapOvr>
  <p:transition spd="slow">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47994784-4A57-4201-B7B0-704E43C76205}" type="datetimeFigureOut">
              <a:rPr lang="ja-JP" altLang="en-US" smtClean="0"/>
              <a:pPr>
                <a:defRPr/>
              </a:pPr>
              <a:t>2021/11/16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1868541-6585-4E97-826A-E6BECE7DB214}" type="slidenum">
              <a:rPr lang="ja-JP" altLang="en-US" smtClean="0"/>
              <a:pPr>
                <a:defRPr/>
              </a:pPr>
              <a:t>‹#›</a:t>
            </a:fld>
            <a:endParaRPr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25497565"/>
      </p:ext>
    </p:extLst>
  </p:cSld>
  <p:clrMapOvr>
    <a:masterClrMapping/>
  </p:clrMapOvr>
  <p:transition spd="slow">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3C63919E-B9C6-4096-A458-2335B85F458E}" type="datetimeFigureOut">
              <a:rPr lang="ja-JP" altLang="en-US" smtClean="0"/>
              <a:pPr>
                <a:defRPr/>
              </a:pPr>
              <a:t>2021/11/16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C0473CA0-614A-40DE-8836-AFEB2C28A51B}" type="slidenum">
              <a:rPr lang="ja-JP" altLang="en-US" smtClean="0"/>
              <a:pPr>
                <a:defRPr/>
              </a:pPr>
              <a:t>‹#›</a:t>
            </a:fld>
            <a:endParaRPr lang="ja-JP" altLang="en-US"/>
          </a:p>
        </p:txBody>
      </p:sp>
    </p:spTree>
    <p:extLst>
      <p:ext uri="{BB962C8B-B14F-4D97-AF65-F5344CB8AC3E}">
        <p14:creationId xmlns:p14="http://schemas.microsoft.com/office/powerpoint/2010/main" val="2820413005"/>
      </p:ext>
    </p:extLst>
  </p:cSld>
  <p:clrMapOvr>
    <a:masterClrMapping/>
  </p:clrMapOvr>
  <p:transition spd="slow">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pPr>
              <a:defRPr/>
            </a:pPr>
            <a:fld id="{3826DFCE-F9C1-4228-BA89-D1DD552B056A}" type="datetimeFigureOut">
              <a:rPr lang="ja-JP" altLang="en-US" smtClean="0"/>
              <a:pPr>
                <a:defRPr/>
              </a:pPr>
              <a:t>2021/11/16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83A5004-1C87-44C3-AFE6-51B2622F606B}" type="slidenum">
              <a:rPr lang="ja-JP" altLang="en-US" smtClean="0"/>
              <a:pPr>
                <a:defRPr/>
              </a:pPr>
              <a:t>‹#›</a:t>
            </a:fld>
            <a:endParaRPr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27793816"/>
      </p:ext>
    </p:extLst>
  </p:cSld>
  <p:clrMapOvr>
    <a:masterClrMapping/>
  </p:clrMapOvr>
  <p:transition spd="slow">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CC679E68-8EAD-475B-9E76-F2CACCED14A8}" type="datetimeFigureOut">
              <a:rPr lang="ja-JP" altLang="en-US" smtClean="0"/>
              <a:pPr>
                <a:defRPr/>
              </a:pPr>
              <a:t>2021/11/16</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112BF5B9-4887-439C-ADE9-AFA3ADCE35F7}" type="slidenum">
              <a:rPr lang="ja-JP" altLang="en-US" smtClean="0"/>
              <a:pPr>
                <a:defRPr/>
              </a:pPr>
              <a:t>‹#›</a:t>
            </a:fld>
            <a:endParaRPr lang="ja-JP" altLang="en-US"/>
          </a:p>
        </p:txBody>
      </p:sp>
    </p:spTree>
    <p:extLst>
      <p:ext uri="{BB962C8B-B14F-4D97-AF65-F5344CB8AC3E}">
        <p14:creationId xmlns:p14="http://schemas.microsoft.com/office/powerpoint/2010/main" val="1742625487"/>
      </p:ext>
    </p:extLst>
  </p:cSld>
  <p:clrMapOvr>
    <a:masterClrMapping/>
  </p:clrMapOvr>
  <p:transition spd="slow">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fld id="{181C3CF3-E7C0-49EB-A148-42ED15D25790}" type="datetimeFigureOut">
              <a:rPr lang="ja-JP" altLang="en-US" smtClean="0"/>
              <a:pPr>
                <a:defRPr/>
              </a:pPr>
              <a:t>2021/11/16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E27416B5-2F7D-4D0E-A7B0-AE7665CD8BA4}" type="slidenum">
              <a:rPr lang="ja-JP" altLang="en-US" smtClean="0"/>
              <a:pPr>
                <a:defRPr/>
              </a:pPr>
              <a:t>‹#›</a:t>
            </a:fld>
            <a:endParaRPr lang="ja-JP" altLang="en-US"/>
          </a:p>
        </p:txBody>
      </p:sp>
    </p:spTree>
    <p:extLst>
      <p:ext uri="{BB962C8B-B14F-4D97-AF65-F5344CB8AC3E}">
        <p14:creationId xmlns:p14="http://schemas.microsoft.com/office/powerpoint/2010/main" val="2821308844"/>
      </p:ext>
    </p:extLst>
  </p:cSld>
  <p:clrMapOvr>
    <a:masterClrMapping/>
  </p:clrMapOvr>
  <p:transition spd="slow">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3F845E6E-3AE7-4932-9BD8-D5E327740E2B}" type="datetimeFigureOut">
              <a:rPr lang="ja-JP" altLang="en-US" smtClean="0"/>
              <a:pPr>
                <a:defRPr/>
              </a:pPr>
              <a:t>2021/11/16</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319BEB8E-80E9-4519-9E5E-36162BD30E93}" type="slidenum">
              <a:rPr lang="ja-JP" altLang="en-US" smtClean="0"/>
              <a:pPr>
                <a:defRPr/>
              </a:pPr>
              <a:t>‹#›</a:t>
            </a:fld>
            <a:endParaRPr lang="ja-JP" altLang="en-US"/>
          </a:p>
        </p:txBody>
      </p:sp>
    </p:spTree>
    <p:extLst>
      <p:ext uri="{BB962C8B-B14F-4D97-AF65-F5344CB8AC3E}">
        <p14:creationId xmlns:p14="http://schemas.microsoft.com/office/powerpoint/2010/main" val="3008997879"/>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DA8EBB9-99A7-4CC8-86A4-50605F71E2AE}"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ABC7E54B-5200-4DA1-AA21-7D5A16B5947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633409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A9C348DC-644B-4E8D-894F-ADC120EB1600}" type="datetimeFigureOut">
              <a:rPr lang="ja-JP" altLang="en-US" smtClean="0"/>
              <a:pPr>
                <a:defRPr/>
              </a:pPr>
              <a:t>2021/11/16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2C8486C-7AE8-452F-9905-AE7832DBC1AF}" type="slidenum">
              <a:rPr lang="ja-JP" altLang="en-US" smtClean="0"/>
              <a:pPr>
                <a:defRPr/>
              </a:pPr>
              <a:t>‹#›</a:t>
            </a:fld>
            <a:endParaRPr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5188323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21941A2-ADAB-4A83-9F0D-EA1AE9E323AD}" type="datetimeFigureOut">
              <a:rPr lang="ja-JP" altLang="en-US" smtClean="0"/>
              <a:pPr>
                <a:defRPr/>
              </a:pPr>
              <a:t>2021/11/16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C4C65D78-48BC-4623-AB16-A399538978C5}" type="slidenum">
              <a:rPr lang="ja-JP" altLang="en-US" smtClean="0"/>
              <a:pPr>
                <a:defRPr/>
              </a:pPr>
              <a:t>‹#›</a:t>
            </a:fld>
            <a:endParaRPr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2811794873"/>
      </p:ext>
    </p:extLst>
  </p:cSld>
  <p:clrMapOvr>
    <a:masterClrMapping/>
  </p:clrMapOvr>
  <p:transition spd="slow">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A9C348DC-644B-4E8D-894F-ADC120EB1600}" type="datetimeFigureOut">
              <a:rPr lang="ja-JP" altLang="en-US" smtClean="0"/>
              <a:pPr>
                <a:defRPr/>
              </a:pPr>
              <a:t>2021/11/16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2C8486C-7AE8-452F-9905-AE7832DBC1AF}" type="slidenum">
              <a:rPr lang="ja-JP" altLang="en-US" smtClean="0"/>
              <a:pPr>
                <a:defRPr/>
              </a:pPr>
              <a:t>‹#›</a:t>
            </a:fld>
            <a:endParaRPr lang="ja-JP" altLang="en-US"/>
          </a:p>
        </p:txBody>
      </p:sp>
    </p:spTree>
    <p:extLst>
      <p:ext uri="{BB962C8B-B14F-4D97-AF65-F5344CB8AC3E}">
        <p14:creationId xmlns:p14="http://schemas.microsoft.com/office/powerpoint/2010/main" val="2421308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A9C348DC-644B-4E8D-894F-ADC120EB1600}" type="datetimeFigureOut">
              <a:rPr lang="ja-JP" altLang="en-US" smtClean="0"/>
              <a:pPr>
                <a:defRPr/>
              </a:pPr>
              <a:t>2021/11/16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2C8486C-7AE8-452F-9905-AE7832DBC1AF}" type="slidenum">
              <a:rPr lang="ja-JP" altLang="en-US" smtClean="0"/>
              <a:pPr>
                <a:defRPr/>
              </a:pPr>
              <a:t>‹#›</a:t>
            </a:fld>
            <a:endParaRPr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743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531F27C-C9A7-4F56-A079-689F4D2DD822}"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AD21C17-5D40-440C-BFB6-053126D0DE1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8009727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A8EBB9-99A7-4CC8-86A4-50605F71E2AE}"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C7E54B-5200-4DA1-AA21-7D5A16B5947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34163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wipe dir="d"/>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1BA413-2916-41C0-B8CA-62D3E434B0A5}" type="datetimeFigureOut">
              <a:rPr lang="ja-JP" altLang="en-US" smtClean="0">
                <a:solidFill>
                  <a:prstClr val="black">
                    <a:tint val="75000"/>
                  </a:prstClr>
                </a:solidFill>
              </a:rPr>
              <a:pPr>
                <a:defRPr/>
              </a:pPr>
              <a:t>2021/11/16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F4CA3D-A5CD-4D30-AC6D-1B3959F7F49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086076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wipe dir="d"/>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AD0A136-1A09-4DDB-AC95-CBE671E414F2}" type="datetime1">
              <a:rPr lang="ja-JP" altLang="en-US" smtClean="0">
                <a:solidFill>
                  <a:prstClr val="black">
                    <a:tint val="75000"/>
                  </a:prstClr>
                </a:solidFill>
                <a:latin typeface="Calibri"/>
                <a:ea typeface="ＭＳ Ｐゴシック"/>
              </a:rPr>
              <a:pPr fontAlgn="auto">
                <a:spcBef>
                  <a:spcPts val="0"/>
                </a:spcBef>
                <a:spcAft>
                  <a:spcPts val="0"/>
                </a:spcAft>
              </a:pPr>
              <a:t>2021/11/16</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E2CDFCD-F28A-4628-ABB8-AB4CDB5B517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1017920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tx1"/>
            </a:gs>
            <a:gs pos="27000">
              <a:srgbClr val="92D050"/>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3D53585-9274-4941-AF98-50B7CBFCB177}" type="datetimeFigureOut">
              <a:rPr kumimoji="1" lang="ja-JP" altLang="en-US" smtClean="0"/>
              <a:t>2021/11/16</a:t>
            </a:fld>
            <a:endParaRPr kumimoji="1" lang="ja-JP" altLang="en-US"/>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C506BF0-D8BD-C04C-9981-27074D59AD9D}" type="slidenum">
              <a:rPr kumimoji="1" lang="ja-JP" altLang="en-US" smtClean="0"/>
              <a:t>‹#›</a:t>
            </a:fld>
            <a:endParaRPr kumimoji="1" lang="ja-JP" altLang="en-US"/>
          </a:p>
        </p:txBody>
      </p:sp>
    </p:spTree>
    <p:extLst>
      <p:ext uri="{BB962C8B-B14F-4D97-AF65-F5344CB8AC3E}">
        <p14:creationId xmlns:p14="http://schemas.microsoft.com/office/powerpoint/2010/main" val="3534054231"/>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342900" rtl="0" eaLnBrk="1" latinLnBrk="0" hangingPunct="1">
        <a:spcBef>
          <a:spcPct val="0"/>
        </a:spcBef>
        <a:buNone/>
        <a:defRPr kumimoji="1" sz="27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kumimoji="1"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kumimoji="1"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kumimoji="1"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A41BA413-2916-41C0-B8CA-62D3E434B0A5}" type="datetimeFigureOut">
              <a:rPr lang="ja-JP" altLang="en-US" smtClean="0">
                <a:solidFill>
                  <a:prstClr val="black">
                    <a:tint val="75000"/>
                  </a:prstClr>
                </a:solidFill>
                <a:latin typeface="Arial" charset="0"/>
              </a:rPr>
              <a:pPr fontAlgn="base">
                <a:spcBef>
                  <a:spcPct val="0"/>
                </a:spcBef>
                <a:spcAft>
                  <a:spcPct val="0"/>
                </a:spcAft>
                <a:defRPr/>
              </a:pPr>
              <a:t>2021/11/16</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1FF4CA3D-A5CD-4D30-AC6D-1B3959F7F490}" type="slidenum">
              <a:rPr lang="ja-JP" altLang="en-US" smtClean="0">
                <a:solidFill>
                  <a:prstClr val="black">
                    <a:tint val="75000"/>
                  </a:prstClr>
                </a:solidFill>
                <a:latin typeface="Arial" charset="0"/>
              </a:rPr>
              <a:pPr fontAlgn="base">
                <a:spcBef>
                  <a:spcPct val="0"/>
                </a:spcBef>
                <a:spcAft>
                  <a:spcPct val="0"/>
                </a:spcAft>
                <a:defRPr/>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55799274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slow">
    <p:wipe dir="d"/>
  </p:transition>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1BA413-2916-41C0-B8CA-62D3E434B0A5}" type="datetimeFigureOut">
              <a:rPr lang="ja-JP" altLang="en-US" smtClean="0"/>
              <a:pPr>
                <a:defRPr/>
              </a:pPr>
              <a:t>2021/11/16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F4CA3D-A5CD-4D30-AC6D-1B3959F7F490}" type="slidenum">
              <a:rPr lang="ja-JP" altLang="en-US" smtClean="0"/>
              <a:pPr>
                <a:defRPr/>
              </a:pPr>
              <a:t>‹#›</a:t>
            </a:fld>
            <a:endParaRPr lang="ja-JP" altLang="en-US"/>
          </a:p>
        </p:txBody>
      </p:sp>
    </p:spTree>
    <p:extLst>
      <p:ext uri="{BB962C8B-B14F-4D97-AF65-F5344CB8AC3E}">
        <p14:creationId xmlns:p14="http://schemas.microsoft.com/office/powerpoint/2010/main" val="383825238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spd="slow">
    <p:wipe dir="d"/>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A9C348DC-644B-4E8D-894F-ADC120EB1600}" type="datetimeFigureOut">
              <a:rPr lang="ja-JP" altLang="en-US" smtClean="0"/>
              <a:pPr>
                <a:defRPr/>
              </a:pPr>
              <a:t>2021/11/16</a:t>
            </a:fld>
            <a:endParaRPr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12C8486C-7AE8-452F-9905-AE7832DBC1AF}" type="slidenum">
              <a:rPr lang="ja-JP" altLang="en-US" smtClean="0"/>
              <a:pPr>
                <a:defRPr/>
              </a:pPr>
              <a:t>‹#›</a:t>
            </a:fld>
            <a:endParaRPr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0756611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spd="slow">
    <p:wipe dir="d"/>
  </p:transition>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gahag.net/006010-rainbow-sprout/"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7.xml"/><Relationship Id="rId7" Type="http://schemas.openxmlformats.org/officeDocument/2006/relationships/diagramLayout" Target="../diagrams/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Data" Target="../diagrams/data1.xml"/><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13.xm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fr/point-d-interrogation-question-aide-2314109/" TargetMode="External"/><Relationship Id="rId2" Type="http://schemas.openxmlformats.org/officeDocument/2006/relationships/image" Target="../media/image12.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hyperlink" Target="https://publicdomainq.net/painful-emoticon-001469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extLst>
              <a:ext uri="{837473B0-CC2E-450A-ABE3-18F120FF3D39}">
                <a1611:picAttrSrcUrl xmlns:a1611="http://schemas.microsoft.com/office/drawing/2016/11/main" r:id="rId7"/>
              </a:ext>
            </a:extLst>
          </a:blip>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ctrTitle"/>
            <p:custDataLst>
              <p:tags r:id="rId2"/>
            </p:custDataLst>
          </p:nvPr>
        </p:nvSpPr>
        <p:spPr>
          <a:xfrm>
            <a:off x="0" y="76200"/>
            <a:ext cx="9067800" cy="762000"/>
          </a:xfrm>
        </p:spPr>
        <p:txBody>
          <a:bodyPr>
            <a:no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全日本ろうあ連盟　</a:t>
            </a:r>
            <a:b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聴覚に障害がある者向けデジタル活用支援に係る調査研究事業</a:t>
            </a:r>
            <a:endParaRPr kumimoji="1"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38" name="Subtitle 2"/>
          <p:cNvSpPr>
            <a:spLocks noGrp="1"/>
          </p:cNvSpPr>
          <p:nvPr>
            <p:ph type="subTitle" idx="1"/>
            <p:custDataLst>
              <p:tags r:id="rId3"/>
            </p:custDataLst>
          </p:nvPr>
        </p:nvSpPr>
        <p:spPr>
          <a:xfrm>
            <a:off x="1638300" y="1905000"/>
            <a:ext cx="5867400" cy="1295400"/>
          </a:xfrm>
        </p:spPr>
        <p:txBody>
          <a:bodyPr>
            <a:noAutofit/>
          </a:bodyPr>
          <a:lstStyle/>
          <a:p>
            <a:endParaRPr kumimoji="1"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聴覚障害者への理解と配慮</a:t>
            </a:r>
            <a:endParaRPr kumimoji="1" lang="en-US" altLang="ja-JP"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8200" y="5181600"/>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社会福祉法人聴力障害者情報文化センター</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聴覚障害者情報提供施設　施設長</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　</a:t>
            </a:r>
            <a:r>
              <a:rPr kumimoji="1"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せい</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　　認定精神保健福祉士　介護支援専門員</a:t>
            </a:r>
          </a:p>
        </p:txBody>
      </p:sp>
    </p:spTree>
    <p:custDataLst>
      <p:tags r:id="rId1"/>
    </p:custData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2"/>
            </p:custDataLst>
          </p:nvPr>
        </p:nvSpPr>
        <p:spPr>
          <a:xfrm>
            <a:off x="152400" y="152400"/>
            <a:ext cx="8382000" cy="914400"/>
          </a:xfrm>
        </p:spPr>
        <p:txBody>
          <a:bodyPr>
            <a:normAutofit fontScale="90000"/>
          </a:bodyPr>
          <a:lstStyle/>
          <a:p>
            <a:r>
              <a:rPr kumimoji="1" lang="ja-JP" altLang="en-US" dirty="0"/>
              <a:t>社会モデル（社会活動や人間関係等）的に考えると</a:t>
            </a:r>
            <a:endParaRPr kumimoji="1" altLang="en-US" dirty="0">
              <a:latin typeface="+mj-ea"/>
            </a:endParaRPr>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961007553"/>
              </p:ext>
            </p:extLst>
          </p:nvPr>
        </p:nvGraphicFramePr>
        <p:xfrm>
          <a:off x="0" y="1600200"/>
          <a:ext cx="9144000" cy="5105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0030791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FA637-5674-48AB-8332-B2B9E56FE08B}"/>
              </a:ext>
            </a:extLst>
          </p:cNvPr>
          <p:cNvSpPr>
            <a:spLocks noGrp="1"/>
          </p:cNvSpPr>
          <p:nvPr>
            <p:ph type="title"/>
          </p:nvPr>
        </p:nvSpPr>
        <p:spPr>
          <a:xfrm>
            <a:off x="5733288" y="2291334"/>
            <a:ext cx="3310128" cy="969771"/>
          </a:xfrm>
        </p:spPr>
        <p:txBody>
          <a:bodyPr>
            <a:normAutofit fontScale="90000"/>
          </a:bodyPr>
          <a:lstStyle/>
          <a:p>
            <a:pPr algn="l"/>
            <a:br>
              <a:rPr kumimoji="1" lang="en-US" altLang="ja-JP" dirty="0">
                <a:solidFill>
                  <a:sysClr val="windowText" lastClr="000000"/>
                </a:solidFill>
              </a:rPr>
            </a:br>
            <a:br>
              <a:rPr kumimoji="1" lang="en-US" altLang="ja-JP" dirty="0">
                <a:solidFill>
                  <a:sysClr val="windowText" lastClr="000000"/>
                </a:solidFill>
              </a:rPr>
            </a:br>
            <a:br>
              <a:rPr kumimoji="1" lang="en-US" altLang="ja-JP" dirty="0">
                <a:solidFill>
                  <a:sysClr val="windowText" lastClr="000000"/>
                </a:solidFill>
              </a:rPr>
            </a:br>
            <a:br>
              <a:rPr kumimoji="1" lang="en-US" altLang="ja-JP" dirty="0">
                <a:solidFill>
                  <a:sysClr val="windowText" lastClr="000000"/>
                </a:solidFill>
              </a:rPr>
            </a:br>
            <a:endParaRPr kumimoji="1" lang="ja-JP" altLang="en-US" dirty="0">
              <a:solidFill>
                <a:sysClr val="windowText" lastClr="000000"/>
              </a:solidFill>
            </a:endParaRPr>
          </a:p>
        </p:txBody>
      </p:sp>
      <p:sp>
        <p:nvSpPr>
          <p:cNvPr id="5" name="コンテンツ プレースホルダー 4">
            <a:extLst>
              <a:ext uri="{FF2B5EF4-FFF2-40B4-BE49-F238E27FC236}">
                <a16:creationId xmlns:a16="http://schemas.microsoft.com/office/drawing/2014/main" id="{2EC0C556-DD16-4535-8BFF-81F723F68446}"/>
              </a:ext>
            </a:extLst>
          </p:cNvPr>
          <p:cNvSpPr>
            <a:spLocks noGrp="1"/>
          </p:cNvSpPr>
          <p:nvPr>
            <p:ph idx="1"/>
          </p:nvPr>
        </p:nvSpPr>
        <p:spPr>
          <a:xfrm>
            <a:off x="31338" y="2439162"/>
            <a:ext cx="9081324" cy="3561588"/>
          </a:xfrm>
        </p:spPr>
        <p:txBody>
          <a:bodyPr>
            <a:normAutofit/>
          </a:bodyPr>
          <a:lstStyle/>
          <a:p>
            <a:pPr marL="0" indent="0">
              <a:buNone/>
            </a:pPr>
            <a:endParaRPr lang="en-US" altLang="ja-JP" sz="2100" dirty="0">
              <a:solidFill>
                <a:schemeClr val="bg1"/>
              </a:solidFill>
            </a:endParaRPr>
          </a:p>
          <a:p>
            <a:pPr marL="0" indent="0">
              <a:buNone/>
            </a:pPr>
            <a:endParaRPr lang="en-US" altLang="ja-JP" sz="2100" dirty="0">
              <a:solidFill>
                <a:schemeClr val="bg1"/>
              </a:solidFill>
            </a:endParaRPr>
          </a:p>
          <a:p>
            <a:pPr marL="0" indent="0">
              <a:buNone/>
            </a:pPr>
            <a:endParaRPr lang="en-US" altLang="ja-JP" sz="2100" dirty="0">
              <a:solidFill>
                <a:schemeClr val="bg1"/>
              </a:solidFill>
            </a:endParaRPr>
          </a:p>
          <a:p>
            <a:pPr marL="0" indent="0">
              <a:buNone/>
            </a:pPr>
            <a:endParaRPr lang="en-US" altLang="ja-JP" sz="2100" dirty="0">
              <a:solidFill>
                <a:schemeClr val="bg1"/>
              </a:solidFill>
            </a:endParaRPr>
          </a:p>
          <a:p>
            <a:pPr marL="0" indent="0">
              <a:buNone/>
            </a:pPr>
            <a:endParaRPr lang="en-US" altLang="ja-JP" sz="2100" dirty="0">
              <a:solidFill>
                <a:schemeClr val="bg1"/>
              </a:solidFill>
            </a:endParaRPr>
          </a:p>
          <a:p>
            <a:pPr marL="0" indent="0">
              <a:buNone/>
            </a:pPr>
            <a:endParaRPr lang="en-US" altLang="ja-JP" sz="2100" dirty="0">
              <a:solidFill>
                <a:schemeClr val="bg1"/>
              </a:solidFill>
            </a:endParaRPr>
          </a:p>
          <a:p>
            <a:pPr marL="0" indent="0">
              <a:buNone/>
            </a:pPr>
            <a:endParaRPr lang="ja-JP" altLang="en-US" sz="2100" dirty="0">
              <a:solidFill>
                <a:schemeClr val="bg1"/>
              </a:solidFill>
            </a:endParaRPr>
          </a:p>
        </p:txBody>
      </p:sp>
      <p:graphicFrame>
        <p:nvGraphicFramePr>
          <p:cNvPr id="13" name="図表 12">
            <a:extLst>
              <a:ext uri="{FF2B5EF4-FFF2-40B4-BE49-F238E27FC236}">
                <a16:creationId xmlns:a16="http://schemas.microsoft.com/office/drawing/2014/main" id="{3DA84B05-2776-4CBD-9489-6DB437BBBD3D}"/>
              </a:ext>
            </a:extLst>
          </p:cNvPr>
          <p:cNvGraphicFramePr/>
          <p:nvPr/>
        </p:nvGraphicFramePr>
        <p:xfrm>
          <a:off x="3032083" y="1053708"/>
          <a:ext cx="7357968" cy="460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正方形/長方形 13">
            <a:extLst>
              <a:ext uri="{FF2B5EF4-FFF2-40B4-BE49-F238E27FC236}">
                <a16:creationId xmlns:a16="http://schemas.microsoft.com/office/drawing/2014/main" id="{30307B9A-6FBC-4029-8321-85D61AFF72D8}"/>
              </a:ext>
            </a:extLst>
          </p:cNvPr>
          <p:cNvSpPr/>
          <p:nvPr/>
        </p:nvSpPr>
        <p:spPr>
          <a:xfrm>
            <a:off x="100584" y="1455089"/>
            <a:ext cx="4014216" cy="54029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家庭が安心できる場であること</a:t>
            </a: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言葉が通じ合える環境であること</a:t>
            </a: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視覚的配慮があること</a:t>
            </a: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聞こえづらいことで責められないこと</a:t>
            </a: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成功体験ができること</a:t>
            </a: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endParaRPr lang="en-US" altLang="ja-JP" sz="2100" dirty="0">
              <a:solidFill>
                <a:prstClr val="black"/>
              </a:solidFill>
              <a:latin typeface="Yu Gothic Medium" panose="020B0500000000000000" pitchFamily="50" charset="-128"/>
              <a:ea typeface="Yu Gothic Medium" panose="020B0500000000000000" pitchFamily="50" charset="-128"/>
            </a:endParaRPr>
          </a:p>
          <a:p>
            <a:pPr defTabSz="685800" fontAlgn="auto">
              <a:spcBef>
                <a:spcPts val="0"/>
              </a:spcBef>
              <a:spcAft>
                <a:spcPts val="0"/>
              </a:spcAft>
            </a:pPr>
            <a:r>
              <a:rPr lang="ja-JP" altLang="en-US" sz="2100" dirty="0">
                <a:solidFill>
                  <a:prstClr val="black"/>
                </a:solidFill>
                <a:latin typeface="Yu Gothic Medium" panose="020B0500000000000000" pitchFamily="50" charset="-128"/>
                <a:ea typeface="Yu Gothic Medium" panose="020B0500000000000000" pitchFamily="50" charset="-128"/>
              </a:rPr>
              <a:t>なんでも相談出来て必要な支援を受けられること</a:t>
            </a:r>
          </a:p>
        </p:txBody>
      </p:sp>
      <p:sp>
        <p:nvSpPr>
          <p:cNvPr id="3" name="正方形/長方形 2">
            <a:extLst>
              <a:ext uri="{FF2B5EF4-FFF2-40B4-BE49-F238E27FC236}">
                <a16:creationId xmlns:a16="http://schemas.microsoft.com/office/drawing/2014/main" id="{96BF5B71-F594-4CAE-A40A-5FB73F417797}"/>
              </a:ext>
            </a:extLst>
          </p:cNvPr>
          <p:cNvSpPr/>
          <p:nvPr/>
        </p:nvSpPr>
        <p:spPr>
          <a:xfrm>
            <a:off x="30480" y="685800"/>
            <a:ext cx="4160520" cy="76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ja-JP" altLang="en-US" sz="2100" dirty="0">
                <a:solidFill>
                  <a:prstClr val="white"/>
                </a:solidFill>
                <a:latin typeface="Calibri" panose="020F0502020204030204"/>
                <a:ea typeface="ＭＳ Ｐゴシック" panose="020B0600070205080204" pitchFamily="50" charset="-128"/>
              </a:rPr>
              <a:t>聴覚障害者の環境について</a:t>
            </a:r>
          </a:p>
        </p:txBody>
      </p:sp>
      <p:pic>
        <p:nvPicPr>
          <p:cNvPr id="6" name="図 5">
            <a:extLst>
              <a:ext uri="{FF2B5EF4-FFF2-40B4-BE49-F238E27FC236}">
                <a16:creationId xmlns:a16="http://schemas.microsoft.com/office/drawing/2014/main" id="{A87976ED-612C-461F-AB7D-BA9D3D84BE92}"/>
              </a:ext>
            </a:extLst>
          </p:cNvPr>
          <p:cNvPicPr>
            <a:picLocks noChangeAspect="1"/>
          </p:cNvPicPr>
          <p:nvPr/>
        </p:nvPicPr>
        <p:blipFill>
          <a:blip r:embed="rId7"/>
          <a:stretch>
            <a:fillRect/>
          </a:stretch>
        </p:blipFill>
        <p:spPr>
          <a:xfrm>
            <a:off x="8467102" y="5353712"/>
            <a:ext cx="710690" cy="630404"/>
          </a:xfrm>
          <a:prstGeom prst="rect">
            <a:avLst/>
          </a:prstGeom>
        </p:spPr>
      </p:pic>
    </p:spTree>
    <p:extLst>
      <p:ext uri="{BB962C8B-B14F-4D97-AF65-F5344CB8AC3E}">
        <p14:creationId xmlns:p14="http://schemas.microsoft.com/office/powerpoint/2010/main" val="236585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04637" y="0"/>
            <a:ext cx="6534726" cy="857250"/>
          </a:xfrm>
        </p:spPr>
        <p:txBody>
          <a:bodyPr>
            <a:normAutofit fontScale="90000"/>
          </a:bodyPr>
          <a:lstStyle/>
          <a:p>
            <a:r>
              <a:rPr kumimoji="1" lang="ja-JP" altLang="en-US" dirty="0"/>
              <a:t>聴覚障害者にとって辛いことや我慢していることはどんなことがあるでしょうか？</a:t>
            </a:r>
          </a:p>
        </p:txBody>
      </p:sp>
      <p:sp>
        <p:nvSpPr>
          <p:cNvPr id="2" name="コンテンツ プレースホルダー 1"/>
          <p:cNvSpPr>
            <a:spLocks noGrp="1"/>
          </p:cNvSpPr>
          <p:nvPr>
            <p:ph idx="1"/>
          </p:nvPr>
        </p:nvSpPr>
        <p:spPr>
          <a:xfrm>
            <a:off x="1663858" y="2118792"/>
            <a:ext cx="6641942" cy="3672408"/>
          </a:xfrm>
        </p:spPr>
        <p:txBody>
          <a:bodyPr>
            <a:noAutofit/>
          </a:bodyPr>
          <a:lstStyle/>
          <a:p>
            <a:r>
              <a:rPr lang="ja-JP" altLang="en-US" sz="2800" dirty="0">
                <a:latin typeface="Meiryo UI" panose="020B0604030504040204" pitchFamily="50" charset="-128"/>
                <a:ea typeface="Meiryo UI" panose="020B0604030504040204" pitchFamily="50" charset="-128"/>
              </a:rPr>
              <a:t>集団での孤独</a:t>
            </a:r>
            <a:endParaRPr lang="en-US" altLang="ja-JP" sz="2800" dirty="0">
              <a:latin typeface="Meiryo UI" panose="020B0604030504040204" pitchFamily="50" charset="-128"/>
              <a:ea typeface="Meiryo UI" panose="020B0604030504040204" pitchFamily="50" charset="-128"/>
            </a:endParaRPr>
          </a:p>
          <a:p>
            <a:pPr marL="0" indent="0">
              <a:buNone/>
            </a:pP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会話ができない　　人と関われない</a:t>
            </a:r>
            <a:endParaRPr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情報を取得できない</a:t>
            </a:r>
            <a:endParaRPr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人間関係　　聴覚障害から生じる誤解</a:t>
            </a:r>
            <a:endParaRPr kumimoji="1"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7D202B98-95FD-410C-AEB0-241E9DE8EED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2798" y="2590800"/>
            <a:ext cx="1914002" cy="1731738"/>
          </a:xfrm>
          <a:prstGeom prst="rect">
            <a:avLst/>
          </a:prstGeom>
        </p:spPr>
      </p:pic>
    </p:spTree>
    <p:extLst>
      <p:ext uri="{BB962C8B-B14F-4D97-AF65-F5344CB8AC3E}">
        <p14:creationId xmlns:p14="http://schemas.microsoft.com/office/powerpoint/2010/main" val="4056579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FA637-5674-48AB-8332-B2B9E56FE08B}"/>
              </a:ext>
            </a:extLst>
          </p:cNvPr>
          <p:cNvSpPr>
            <a:spLocks noGrp="1"/>
          </p:cNvSpPr>
          <p:nvPr>
            <p:ph type="title"/>
          </p:nvPr>
        </p:nvSpPr>
        <p:spPr>
          <a:xfrm>
            <a:off x="62676" y="-304800"/>
            <a:ext cx="7100124" cy="969771"/>
          </a:xfrm>
        </p:spPr>
        <p:txBody>
          <a:bodyPr/>
          <a:lstStyle/>
          <a:p>
            <a:pPr algn="l"/>
            <a:r>
              <a:rPr lang="ja-JP" altLang="en-US" dirty="0">
                <a:solidFill>
                  <a:sysClr val="windowText" lastClr="000000"/>
                </a:solidFill>
              </a:rPr>
              <a:t>聴覚障害</a:t>
            </a:r>
            <a:r>
              <a:rPr kumimoji="1" lang="ja-JP" altLang="en-US" dirty="0">
                <a:solidFill>
                  <a:sysClr val="windowText" lastClr="000000"/>
                </a:solidFill>
              </a:rPr>
              <a:t>者の苦しい叫び　事例のほんの一部</a:t>
            </a:r>
          </a:p>
        </p:txBody>
      </p:sp>
      <p:sp>
        <p:nvSpPr>
          <p:cNvPr id="5" name="コンテンツ プレースホルダー 4">
            <a:extLst>
              <a:ext uri="{FF2B5EF4-FFF2-40B4-BE49-F238E27FC236}">
                <a16:creationId xmlns:a16="http://schemas.microsoft.com/office/drawing/2014/main" id="{2EC0C556-DD16-4535-8BFF-81F723F68446}"/>
              </a:ext>
            </a:extLst>
          </p:cNvPr>
          <p:cNvSpPr>
            <a:spLocks noGrp="1"/>
          </p:cNvSpPr>
          <p:nvPr>
            <p:ph idx="1"/>
          </p:nvPr>
        </p:nvSpPr>
        <p:spPr>
          <a:xfrm>
            <a:off x="62676" y="2616708"/>
            <a:ext cx="9081324" cy="3936492"/>
          </a:xfrm>
        </p:spPr>
        <p:txBody>
          <a:bodyPr>
            <a:noAutofit/>
          </a:bodyPr>
          <a:lstStyle/>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誰にもわかってもらえない</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集団での行動や会話などがわからなくても</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わかったふりをしていた</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体育の時にグループを作る等、いつも一人自分が余っていた</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友達がいないのは当たり前で友達という存在がわからない</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聞こえた？わかった？と聞かれるたびに頷いていたが全然わかっていなかった</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聞こえたように理解して行動したらみんなと違うことをして怒られた</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みんなの前でいつも恥をかいていたが理由がわからなかった</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学校でも家族の中でいつも孤独だしどうせ自分はいらない子だ</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いつも耳と首と頭が痛いけど絶対に言えない</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rPr>
              <a:t>人と話すことが怖い　みんなと一緒に笑ったことがない</a:t>
            </a: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endParaRPr lang="en-US" altLang="ja-JP" sz="2400" dirty="0">
              <a:solidFill>
                <a:schemeClr val="bg1"/>
              </a:solidFill>
              <a:latin typeface="游ゴシック" panose="020B0400000000000000" pitchFamily="50" charset="-128"/>
              <a:ea typeface="游ゴシック" panose="020B0400000000000000" pitchFamily="50" charset="-128"/>
            </a:endParaRPr>
          </a:p>
          <a:p>
            <a:pPr marL="0" indent="0">
              <a:buNone/>
            </a:pPr>
            <a:endParaRPr lang="ja-JP" altLang="en-US" sz="2400" dirty="0">
              <a:solidFill>
                <a:schemeClr val="bg1"/>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74E87FD2-74FC-4FA9-B9FB-3D1E6ED59C25}"/>
              </a:ext>
            </a:extLst>
          </p:cNvPr>
          <p:cNvPicPr>
            <a:picLocks noChangeAspect="1"/>
          </p:cNvPicPr>
          <p:nvPr/>
        </p:nvPicPr>
        <p:blipFill>
          <a:blip r:embed="rId2"/>
          <a:stretch>
            <a:fillRect/>
          </a:stretch>
        </p:blipFill>
        <p:spPr>
          <a:xfrm>
            <a:off x="8019859" y="5812452"/>
            <a:ext cx="1092803" cy="969348"/>
          </a:xfrm>
          <a:prstGeom prst="rect">
            <a:avLst/>
          </a:prstGeom>
        </p:spPr>
      </p:pic>
      <p:pic>
        <p:nvPicPr>
          <p:cNvPr id="8" name="図 7">
            <a:extLst>
              <a:ext uri="{FF2B5EF4-FFF2-40B4-BE49-F238E27FC236}">
                <a16:creationId xmlns:a16="http://schemas.microsoft.com/office/drawing/2014/main" id="{01CFE0A3-69E4-4004-939E-5CEAE9DA1C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6458" y="76200"/>
            <a:ext cx="1484409" cy="1372653"/>
          </a:xfrm>
          <a:prstGeom prst="rect">
            <a:avLst/>
          </a:prstGeom>
        </p:spPr>
      </p:pic>
    </p:spTree>
    <p:extLst>
      <p:ext uri="{BB962C8B-B14F-4D97-AF65-F5344CB8AC3E}">
        <p14:creationId xmlns:p14="http://schemas.microsoft.com/office/powerpoint/2010/main" val="41521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500"/>
                                        <p:tgtEl>
                                          <p:spTgt spid="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D377C9D-5A2D-4D1F-ABFA-5A14367B133B}"/>
              </a:ext>
            </a:extLst>
          </p:cNvPr>
          <p:cNvSpPr>
            <a:spLocks noGrp="1"/>
          </p:cNvSpPr>
          <p:nvPr>
            <p:ph idx="1"/>
          </p:nvPr>
        </p:nvSpPr>
        <p:spPr>
          <a:xfrm>
            <a:off x="179512" y="836712"/>
            <a:ext cx="8964487" cy="5760640"/>
          </a:xfrm>
        </p:spPr>
        <p:txBody>
          <a:bodyPr>
            <a:normAutofit/>
          </a:bodyPr>
          <a:lstStyle/>
          <a:p>
            <a:r>
              <a:rPr lang="ja-JP" altLang="en-US" sz="3600" b="1" dirty="0">
                <a:latin typeface="Meiryo UI" panose="020B0604030504040204" pitchFamily="50" charset="-128"/>
                <a:ea typeface="Meiryo UI" panose="020B0604030504040204" pitchFamily="50" charset="-128"/>
              </a:rPr>
              <a:t>聴覚障害者の</a:t>
            </a:r>
            <a:r>
              <a:rPr kumimoji="1" lang="ja-JP" altLang="en-US" sz="3600" b="1" dirty="0">
                <a:latin typeface="Meiryo UI" panose="020B0604030504040204" pitchFamily="50" charset="-128"/>
                <a:ea typeface="Meiryo UI" panose="020B0604030504040204" pitchFamily="50" charset="-128"/>
              </a:rPr>
              <a:t>メンタルケアに最も必要なこと</a:t>
            </a:r>
            <a:endParaRPr kumimoji="1" lang="en-US" altLang="ja-JP" sz="3600" b="1" dirty="0">
              <a:latin typeface="Meiryo UI" panose="020B0604030504040204" pitchFamily="50" charset="-128"/>
              <a:ea typeface="Meiryo UI" panose="020B0604030504040204" pitchFamily="50" charset="-128"/>
            </a:endParaRPr>
          </a:p>
          <a:p>
            <a:endParaRPr lang="en-US" altLang="ja-JP" sz="3600" b="1" dirty="0">
              <a:latin typeface="Meiryo UI" panose="020B0604030504040204" pitchFamily="50" charset="-128"/>
              <a:ea typeface="Meiryo UI" panose="020B0604030504040204" pitchFamily="50" charset="-128"/>
            </a:endParaRPr>
          </a:p>
          <a:p>
            <a:pPr marL="0" indent="0">
              <a:buNone/>
            </a:pPr>
            <a:r>
              <a:rPr kumimoji="1" lang="ja-JP" altLang="en-US" sz="3600" dirty="0">
                <a:latin typeface="Meiryo UI" panose="020B0604030504040204" pitchFamily="50" charset="-128"/>
                <a:ea typeface="Meiryo UI" panose="020B0604030504040204" pitchFamily="50" charset="-128"/>
              </a:rPr>
              <a:t>　</a:t>
            </a:r>
            <a:r>
              <a:rPr kumimoji="1" lang="ja-JP" altLang="en-US" sz="4800" dirty="0">
                <a:latin typeface="Meiryo UI" panose="020B0604030504040204" pitchFamily="50" charset="-128"/>
                <a:ea typeface="Meiryo UI" panose="020B0604030504040204" pitchFamily="50" charset="-128"/>
              </a:rPr>
              <a:t>わからないことを相談できること</a:t>
            </a:r>
            <a:endParaRPr kumimoji="1" lang="en-US" altLang="ja-JP" sz="4800" dirty="0">
              <a:latin typeface="Meiryo UI" panose="020B0604030504040204" pitchFamily="50" charset="-128"/>
              <a:ea typeface="Meiryo UI" panose="020B0604030504040204" pitchFamily="50" charset="-128"/>
            </a:endParaRPr>
          </a:p>
          <a:p>
            <a:pPr marL="0" indent="0">
              <a:buNone/>
            </a:pPr>
            <a:endParaRPr lang="en-US" altLang="ja-JP" sz="4800" dirty="0">
              <a:latin typeface="Meiryo UI" panose="020B0604030504040204" pitchFamily="50" charset="-128"/>
              <a:ea typeface="Meiryo UI" panose="020B0604030504040204" pitchFamily="50" charset="-128"/>
            </a:endParaRPr>
          </a:p>
          <a:p>
            <a:pPr marL="0" indent="0">
              <a:buNone/>
            </a:pPr>
            <a:r>
              <a:rPr kumimoji="1" lang="ja-JP" altLang="en-US" sz="4800" dirty="0">
                <a:latin typeface="Meiryo UI" panose="020B0604030504040204" pitchFamily="50" charset="-128"/>
                <a:ea typeface="Meiryo UI" panose="020B0604030504040204" pitchFamily="50" charset="-128"/>
              </a:rPr>
              <a:t>　了解できること　　安心できること</a:t>
            </a:r>
            <a:endParaRPr kumimoji="1" lang="en-US" altLang="ja-JP" sz="4800" dirty="0">
              <a:latin typeface="Meiryo UI" panose="020B0604030504040204" pitchFamily="50" charset="-128"/>
              <a:ea typeface="Meiryo UI" panose="020B0604030504040204" pitchFamily="50" charset="-128"/>
            </a:endParaRPr>
          </a:p>
          <a:p>
            <a:pPr marL="0" indent="0">
              <a:buNone/>
            </a:pPr>
            <a:endParaRPr lang="en-US" altLang="ja-JP" sz="4800" dirty="0">
              <a:latin typeface="Meiryo UI" panose="020B0604030504040204" pitchFamily="50" charset="-128"/>
              <a:ea typeface="Meiryo UI" panose="020B0604030504040204" pitchFamily="50" charset="-128"/>
            </a:endParaRPr>
          </a:p>
          <a:p>
            <a:pPr marL="0" indent="0">
              <a:buNone/>
            </a:pPr>
            <a:r>
              <a:rPr kumimoji="1" lang="ja-JP" altLang="en-US" sz="4800" dirty="0">
                <a:latin typeface="Meiryo UI" panose="020B0604030504040204" pitchFamily="50" charset="-128"/>
                <a:ea typeface="Meiryo UI" panose="020B0604030504040204" pitchFamily="50" charset="-128"/>
              </a:rPr>
              <a:t>　人とかかわること</a:t>
            </a:r>
            <a:endParaRPr kumimoji="1" lang="en-US" altLang="ja-JP" sz="4800" dirty="0">
              <a:latin typeface="Meiryo UI" panose="020B0604030504040204" pitchFamily="50" charset="-128"/>
              <a:ea typeface="Meiryo UI" panose="020B0604030504040204" pitchFamily="50" charset="-128"/>
            </a:endParaRPr>
          </a:p>
          <a:p>
            <a:pPr marL="0" indent="0">
              <a:buNone/>
            </a:pPr>
            <a:endParaRPr kumimoji="1"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63771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FA637-5674-48AB-8332-B2B9E56FE08B}"/>
              </a:ext>
            </a:extLst>
          </p:cNvPr>
          <p:cNvSpPr>
            <a:spLocks noGrp="1"/>
          </p:cNvSpPr>
          <p:nvPr>
            <p:ph type="title"/>
          </p:nvPr>
        </p:nvSpPr>
        <p:spPr>
          <a:xfrm>
            <a:off x="62676" y="401829"/>
            <a:ext cx="8912359" cy="969771"/>
          </a:xfrm>
        </p:spPr>
        <p:txBody>
          <a:bodyPr>
            <a:normAutofit fontScale="90000"/>
          </a:bodyPr>
          <a:lstStyle/>
          <a:p>
            <a:pPr algn="l"/>
            <a:r>
              <a:rPr kumimoji="1" lang="ja-JP" altLang="en-US" dirty="0">
                <a:solidFill>
                  <a:sysClr val="windowText" lastClr="000000"/>
                </a:solidFill>
              </a:rPr>
              <a:t>どんなに頑張っても　</a:t>
            </a:r>
            <a:br>
              <a:rPr kumimoji="1" lang="en-US" altLang="ja-JP" dirty="0">
                <a:solidFill>
                  <a:sysClr val="windowText" lastClr="000000"/>
                </a:solidFill>
              </a:rPr>
            </a:br>
            <a:r>
              <a:rPr kumimoji="1" lang="en-US" altLang="ja-JP" dirty="0">
                <a:solidFill>
                  <a:sysClr val="windowText" lastClr="000000"/>
                </a:solidFill>
              </a:rPr>
              <a:t>100</a:t>
            </a:r>
            <a:r>
              <a:rPr kumimoji="1" lang="ja-JP" altLang="en-US" dirty="0">
                <a:solidFill>
                  <a:sysClr val="windowText" lastClr="000000"/>
                </a:solidFill>
              </a:rPr>
              <a:t>％の聞こえにならない</a:t>
            </a:r>
            <a:r>
              <a:rPr lang="ja-JP" altLang="en-US" dirty="0">
                <a:solidFill>
                  <a:sysClr val="windowText" lastClr="000000"/>
                </a:solidFill>
              </a:rPr>
              <a:t>聴覚障害</a:t>
            </a:r>
            <a:r>
              <a:rPr kumimoji="1" lang="ja-JP" altLang="en-US" dirty="0">
                <a:solidFill>
                  <a:sysClr val="windowText" lastClr="000000"/>
                </a:solidFill>
              </a:rPr>
              <a:t>児・者に必要な</a:t>
            </a:r>
            <a:r>
              <a:rPr lang="ja-JP" altLang="en-US" dirty="0">
                <a:solidFill>
                  <a:sysClr val="windowText" lastClr="000000"/>
                </a:solidFill>
              </a:rPr>
              <a:t>配慮</a:t>
            </a:r>
            <a:br>
              <a:rPr kumimoji="1" lang="en-US" altLang="ja-JP" dirty="0">
                <a:solidFill>
                  <a:sysClr val="windowText" lastClr="000000"/>
                </a:solidFill>
              </a:rPr>
            </a:br>
            <a:endParaRPr kumimoji="1" lang="ja-JP" altLang="en-US" dirty="0">
              <a:solidFill>
                <a:sysClr val="windowText" lastClr="000000"/>
              </a:solidFill>
            </a:endParaRPr>
          </a:p>
        </p:txBody>
      </p:sp>
      <p:sp>
        <p:nvSpPr>
          <p:cNvPr id="5" name="コンテンツ プレースホルダー 4">
            <a:extLst>
              <a:ext uri="{FF2B5EF4-FFF2-40B4-BE49-F238E27FC236}">
                <a16:creationId xmlns:a16="http://schemas.microsoft.com/office/drawing/2014/main" id="{2EC0C556-DD16-4535-8BFF-81F723F68446}"/>
              </a:ext>
            </a:extLst>
          </p:cNvPr>
          <p:cNvSpPr>
            <a:spLocks noGrp="1"/>
          </p:cNvSpPr>
          <p:nvPr>
            <p:ph idx="1"/>
          </p:nvPr>
        </p:nvSpPr>
        <p:spPr>
          <a:xfrm>
            <a:off x="62676" y="1460754"/>
            <a:ext cx="9081324" cy="3936492"/>
          </a:xfrm>
        </p:spPr>
        <p:txBody>
          <a:bodyPr>
            <a:normAutofit/>
          </a:bodyPr>
          <a:lstStyle/>
          <a:p>
            <a:pPr marL="0" indent="0">
              <a:buNone/>
            </a:pPr>
            <a:r>
              <a:rPr lang="ja-JP" altLang="en-US" sz="2800" dirty="0">
                <a:solidFill>
                  <a:schemeClr val="bg1"/>
                </a:solidFill>
              </a:rPr>
              <a:t>笑えること・わかることを手助けするために</a:t>
            </a:r>
            <a:endParaRPr lang="en-US" altLang="ja-JP" sz="2800" dirty="0">
              <a:solidFill>
                <a:schemeClr val="bg1"/>
              </a:solidFill>
            </a:endParaRPr>
          </a:p>
          <a:p>
            <a:pPr marL="0" indent="0">
              <a:buNone/>
            </a:pPr>
            <a:endParaRPr lang="en-US" altLang="ja-JP" sz="2800" dirty="0">
              <a:solidFill>
                <a:schemeClr val="bg1"/>
              </a:solidFill>
            </a:endParaRPr>
          </a:p>
          <a:p>
            <a:pPr marL="0" indent="0">
              <a:buNone/>
            </a:pPr>
            <a:r>
              <a:rPr lang="ja-JP" altLang="en-US" sz="2800" dirty="0">
                <a:solidFill>
                  <a:schemeClr val="bg1"/>
                </a:solidFill>
              </a:rPr>
              <a:t>双方向で使える言語　受信と発信　</a:t>
            </a:r>
            <a:endParaRPr lang="en-US" altLang="ja-JP" sz="2800" dirty="0">
              <a:solidFill>
                <a:schemeClr val="bg1"/>
              </a:solidFill>
            </a:endParaRPr>
          </a:p>
          <a:p>
            <a:pPr marL="0" indent="0">
              <a:buNone/>
            </a:pPr>
            <a:r>
              <a:rPr lang="ja-JP" altLang="en-US" sz="2800" dirty="0">
                <a:solidFill>
                  <a:schemeClr val="accent6">
                    <a:lumMod val="75000"/>
                  </a:schemeClr>
                </a:solidFill>
                <a:effectLst>
                  <a:outerShdw blurRad="38100" dist="38100" dir="2700000" algn="tl">
                    <a:srgbClr val="000000">
                      <a:alpha val="43137"/>
                    </a:srgbClr>
                  </a:outerShdw>
                </a:effectLst>
              </a:rPr>
              <a:t>視覚的配慮・・・・見ること</a:t>
            </a:r>
            <a:endParaRPr lang="en-US" altLang="ja-JP" sz="2800" dirty="0">
              <a:solidFill>
                <a:schemeClr val="accent6">
                  <a:lumMod val="75000"/>
                </a:schemeClr>
              </a:solidFill>
              <a:effectLst>
                <a:outerShdw blurRad="38100" dist="38100" dir="2700000" algn="tl">
                  <a:srgbClr val="000000">
                    <a:alpha val="43137"/>
                  </a:srgbClr>
                </a:outerShdw>
              </a:effectLst>
            </a:endParaRPr>
          </a:p>
          <a:p>
            <a:pPr marL="0" indent="0">
              <a:buNone/>
            </a:pPr>
            <a:r>
              <a:rPr lang="ja-JP" altLang="en-US" sz="2800" dirty="0">
                <a:solidFill>
                  <a:schemeClr val="accent6">
                    <a:lumMod val="75000"/>
                  </a:schemeClr>
                </a:solidFill>
                <a:effectLst>
                  <a:outerShdw blurRad="38100" dist="38100" dir="2700000" algn="tl">
                    <a:srgbClr val="000000">
                      <a:alpha val="43137"/>
                    </a:srgbClr>
                  </a:outerShdw>
                </a:effectLst>
              </a:rPr>
              <a:t>視覚的言語環境・・・・・・見る言葉　見せる言葉</a:t>
            </a:r>
            <a:endParaRPr lang="en-US" altLang="ja-JP" sz="2800" dirty="0">
              <a:solidFill>
                <a:schemeClr val="accent6">
                  <a:lumMod val="75000"/>
                </a:schemeClr>
              </a:solidFill>
              <a:effectLst>
                <a:outerShdw blurRad="38100" dist="38100" dir="2700000" algn="tl">
                  <a:srgbClr val="000000">
                    <a:alpha val="43137"/>
                  </a:srgbClr>
                </a:outerShdw>
              </a:effectLst>
            </a:endParaRPr>
          </a:p>
          <a:p>
            <a:pPr marL="0" indent="0">
              <a:buNone/>
            </a:pPr>
            <a:endParaRPr lang="ja-JP" altLang="en-US" sz="2800" dirty="0">
              <a:solidFill>
                <a:schemeClr val="bg1"/>
              </a:solidFill>
            </a:endParaRPr>
          </a:p>
        </p:txBody>
      </p:sp>
      <p:pic>
        <p:nvPicPr>
          <p:cNvPr id="3" name="図 2">
            <a:extLst>
              <a:ext uri="{FF2B5EF4-FFF2-40B4-BE49-F238E27FC236}">
                <a16:creationId xmlns:a16="http://schemas.microsoft.com/office/drawing/2014/main" id="{74E87FD2-74FC-4FA9-B9FB-3D1E6ED59C25}"/>
              </a:ext>
            </a:extLst>
          </p:cNvPr>
          <p:cNvPicPr>
            <a:picLocks noChangeAspect="1"/>
          </p:cNvPicPr>
          <p:nvPr/>
        </p:nvPicPr>
        <p:blipFill>
          <a:blip r:embed="rId2"/>
          <a:stretch>
            <a:fillRect/>
          </a:stretch>
        </p:blipFill>
        <p:spPr>
          <a:xfrm>
            <a:off x="8051197" y="5860077"/>
            <a:ext cx="1092803" cy="969348"/>
          </a:xfrm>
          <a:prstGeom prst="rect">
            <a:avLst/>
          </a:prstGeom>
        </p:spPr>
      </p:pic>
      <p:sp>
        <p:nvSpPr>
          <p:cNvPr id="7" name="楕円 6">
            <a:extLst>
              <a:ext uri="{FF2B5EF4-FFF2-40B4-BE49-F238E27FC236}">
                <a16:creationId xmlns:a16="http://schemas.microsoft.com/office/drawing/2014/main" id="{BED317F6-549C-4810-990B-AC432E1CEC70}"/>
              </a:ext>
            </a:extLst>
          </p:cNvPr>
          <p:cNvSpPr/>
          <p:nvPr/>
        </p:nvSpPr>
        <p:spPr>
          <a:xfrm>
            <a:off x="1295400" y="5233682"/>
            <a:ext cx="5074423" cy="146403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ja-JP" altLang="en-US" sz="3300" dirty="0">
                <a:solidFill>
                  <a:prstClr val="white"/>
                </a:solidFill>
                <a:latin typeface="Calibri" panose="020F0502020204030204"/>
                <a:ea typeface="ＭＳ Ｐゴシック" panose="020B0600070205080204" pitchFamily="50" charset="-128"/>
              </a:rPr>
              <a:t>聴覚活用</a:t>
            </a:r>
          </a:p>
        </p:txBody>
      </p:sp>
      <p:sp>
        <p:nvSpPr>
          <p:cNvPr id="4" name="楕円 3">
            <a:extLst>
              <a:ext uri="{FF2B5EF4-FFF2-40B4-BE49-F238E27FC236}">
                <a16:creationId xmlns:a16="http://schemas.microsoft.com/office/drawing/2014/main" id="{831F12D9-8CB6-409C-BFC2-4DD1F8D2B61A}"/>
              </a:ext>
            </a:extLst>
          </p:cNvPr>
          <p:cNvSpPr/>
          <p:nvPr/>
        </p:nvSpPr>
        <p:spPr>
          <a:xfrm>
            <a:off x="4267199" y="4724401"/>
            <a:ext cx="3429001"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ja-JP" altLang="en-US" sz="2400" dirty="0">
                <a:solidFill>
                  <a:prstClr val="black"/>
                </a:solidFill>
                <a:latin typeface="Calibri" panose="020F0502020204030204"/>
                <a:ea typeface="ＭＳ Ｐゴシック" panose="020B0600070205080204" pitchFamily="50" charset="-128"/>
              </a:rPr>
              <a:t>手　話</a:t>
            </a:r>
            <a:endParaRPr lang="en-US" altLang="ja-JP" sz="2400" dirty="0">
              <a:solidFill>
                <a:prstClr val="black"/>
              </a:solidFill>
              <a:latin typeface="Calibri" panose="020F0502020204030204"/>
              <a:ea typeface="ＭＳ Ｐゴシック" panose="020B0600070205080204" pitchFamily="50" charset="-128"/>
            </a:endParaRPr>
          </a:p>
          <a:p>
            <a:pPr algn="ctr" defTabSz="685800" fontAlgn="auto">
              <a:spcBef>
                <a:spcPts val="0"/>
              </a:spcBef>
              <a:spcAft>
                <a:spcPts val="0"/>
              </a:spcAft>
            </a:pPr>
            <a:r>
              <a:rPr lang="ja-JP" altLang="en-US" sz="2400" dirty="0">
                <a:solidFill>
                  <a:prstClr val="black"/>
                </a:solidFill>
                <a:latin typeface="Calibri" panose="020F0502020204030204"/>
                <a:ea typeface="ＭＳ Ｐゴシック" panose="020B0600070205080204" pitchFamily="50" charset="-128"/>
              </a:rPr>
              <a:t>書く</a:t>
            </a:r>
            <a:endParaRPr lang="en-US" altLang="ja-JP" sz="2400" dirty="0">
              <a:solidFill>
                <a:prstClr val="black"/>
              </a:solidFill>
              <a:latin typeface="Calibri" panose="020F0502020204030204"/>
              <a:ea typeface="ＭＳ Ｐゴシック" panose="020B0600070205080204" pitchFamily="50" charset="-128"/>
            </a:endParaRPr>
          </a:p>
          <a:p>
            <a:pPr algn="ctr" defTabSz="685800" fontAlgn="auto">
              <a:spcBef>
                <a:spcPts val="0"/>
              </a:spcBef>
              <a:spcAft>
                <a:spcPts val="0"/>
              </a:spcAft>
            </a:pPr>
            <a:r>
              <a:rPr lang="ja-JP" altLang="en-US" sz="2400" dirty="0">
                <a:solidFill>
                  <a:prstClr val="black"/>
                </a:solidFill>
                <a:latin typeface="Calibri" panose="020F0502020204030204"/>
                <a:ea typeface="ＭＳ Ｐゴシック" panose="020B0600070205080204" pitchFamily="50" charset="-128"/>
              </a:rPr>
              <a:t>見せる</a:t>
            </a:r>
          </a:p>
        </p:txBody>
      </p:sp>
    </p:spTree>
    <p:extLst>
      <p:ext uri="{BB962C8B-B14F-4D97-AF65-F5344CB8AC3E}">
        <p14:creationId xmlns:p14="http://schemas.microsoft.com/office/powerpoint/2010/main" val="27359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D377C9D-5A2D-4D1F-ABFA-5A14367B133B}"/>
              </a:ext>
            </a:extLst>
          </p:cNvPr>
          <p:cNvSpPr>
            <a:spLocks noGrp="1"/>
          </p:cNvSpPr>
          <p:nvPr>
            <p:ph idx="1"/>
          </p:nvPr>
        </p:nvSpPr>
        <p:spPr>
          <a:xfrm>
            <a:off x="0" y="76200"/>
            <a:ext cx="9143999" cy="6781800"/>
          </a:xfrm>
        </p:spPr>
        <p:txBody>
          <a:bodyPr>
            <a:normAutofit/>
          </a:bodyPr>
          <a:lstStyle/>
          <a:p>
            <a:r>
              <a:rPr lang="ja-JP" altLang="en-US" sz="3500" b="1" dirty="0">
                <a:latin typeface="Meiryo UI" panose="020B0604030504040204" pitchFamily="50" charset="-128"/>
                <a:ea typeface="Meiryo UI" panose="020B0604030504040204" pitchFamily="50" charset="-128"/>
              </a:rPr>
              <a:t>聴覚障害者対象指導の留意点　</a:t>
            </a:r>
            <a:r>
              <a:rPr lang="ja-JP" altLang="en-US" sz="3500" b="1" dirty="0">
                <a:highlight>
                  <a:srgbClr val="FFFF00"/>
                </a:highlight>
                <a:latin typeface="Meiryo UI" panose="020B0604030504040204" pitchFamily="50" charset="-128"/>
                <a:ea typeface="Meiryo UI" panose="020B0604030504040204" pitchFamily="50" charset="-128"/>
              </a:rPr>
              <a:t>見て理解する</a:t>
            </a:r>
            <a:endParaRPr kumimoji="1" lang="en-US" altLang="ja-JP" sz="3500" b="1" dirty="0">
              <a:highlight>
                <a:srgbClr val="FFFF00"/>
              </a:highlight>
              <a:latin typeface="Meiryo UI" panose="020B0604030504040204" pitchFamily="50" charset="-128"/>
              <a:ea typeface="Meiryo UI" panose="020B0604030504040204" pitchFamily="50" charset="-128"/>
            </a:endParaRPr>
          </a:p>
          <a:p>
            <a:pPr marL="0" indent="0">
              <a:buNone/>
            </a:pPr>
            <a:endParaRPr lang="en-US" altLang="ja-JP" sz="2800" b="1" dirty="0">
              <a:latin typeface="Meiryo UI" panose="020B0604030504040204" pitchFamily="50" charset="-128"/>
              <a:ea typeface="Meiryo UI" panose="020B0604030504040204" pitchFamily="50" charset="-128"/>
            </a:endParaRPr>
          </a:p>
          <a:p>
            <a:pPr marL="0" indent="0">
              <a:buNone/>
            </a:pPr>
            <a:endParaRPr lang="en-US" altLang="ja-JP" sz="2800" b="1"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１．情報保障者のフル活用</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手話通訳・要約筆記等</a:t>
            </a: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２．視線を確認</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見ていない人がいたら情報は伝わらない</a:t>
            </a: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３．資料の事前提供</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予習できるとよい　</a:t>
            </a: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４．見ることは一つに</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資料や</a:t>
            </a:r>
            <a:r>
              <a:rPr lang="en-US" altLang="ja-JP" sz="2800" dirty="0">
                <a:latin typeface="Meiryo UI" panose="020B0604030504040204" pitchFamily="50" charset="-128"/>
                <a:ea typeface="Meiryo UI" panose="020B0604030504040204" pitchFamily="50" charset="-128"/>
              </a:rPr>
              <a:t>PPT</a:t>
            </a:r>
            <a:r>
              <a:rPr lang="ja-JP" altLang="en-US" sz="2800" dirty="0">
                <a:latin typeface="Meiryo UI" panose="020B0604030504040204" pitchFamily="50" charset="-128"/>
                <a:ea typeface="Meiryo UI" panose="020B0604030504040204" pitchFamily="50" charset="-128"/>
              </a:rPr>
              <a:t>を見ながら講師の話を聞かせる（通訳や文</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字を見る）方法はＮ</a:t>
            </a:r>
            <a:r>
              <a:rPr lang="en-US" altLang="ja-JP" sz="2800" dirty="0">
                <a:latin typeface="Meiryo UI" panose="020B0604030504040204" pitchFamily="50" charset="-128"/>
                <a:ea typeface="Meiryo UI" panose="020B0604030504040204" pitchFamily="50" charset="-128"/>
              </a:rPr>
              <a:t>G</a:t>
            </a:r>
          </a:p>
          <a:p>
            <a:pPr marL="0" indent="0">
              <a:buNone/>
            </a:pPr>
            <a:r>
              <a:rPr lang="ja-JP" altLang="en-US" sz="2800" dirty="0">
                <a:latin typeface="Meiryo UI" panose="020B0604030504040204" pitchFamily="50" charset="-128"/>
                <a:ea typeface="Meiryo UI" panose="020B0604030504040204" pitchFamily="50" charset="-128"/>
              </a:rPr>
              <a:t>　</a:t>
            </a:r>
            <a:endParaRPr kumimoji="1" lang="en-US" altLang="ja-JP" sz="2800" dirty="0">
              <a:latin typeface="Meiryo UI" panose="020B0604030504040204" pitchFamily="50" charset="-128"/>
              <a:ea typeface="Meiryo UI" panose="020B0604030504040204" pitchFamily="50" charset="-128"/>
            </a:endParaRPr>
          </a:p>
          <a:p>
            <a:pPr marL="0" indent="0">
              <a:buNone/>
            </a:pP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51416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D377C9D-5A2D-4D1F-ABFA-5A14367B133B}"/>
              </a:ext>
            </a:extLst>
          </p:cNvPr>
          <p:cNvSpPr>
            <a:spLocks noGrp="1"/>
          </p:cNvSpPr>
          <p:nvPr>
            <p:ph idx="1"/>
          </p:nvPr>
        </p:nvSpPr>
        <p:spPr>
          <a:xfrm>
            <a:off x="0" y="76200"/>
            <a:ext cx="9143999" cy="6934200"/>
          </a:xfrm>
        </p:spPr>
        <p:txBody>
          <a:bodyPr>
            <a:noAutofit/>
          </a:bodyPr>
          <a:lstStyle/>
          <a:p>
            <a:r>
              <a:rPr lang="ja-JP" altLang="en-US" sz="2800" b="1" dirty="0">
                <a:latin typeface="Meiryo UI" panose="020B0604030504040204" pitchFamily="50" charset="-128"/>
                <a:ea typeface="Meiryo UI" panose="020B0604030504040204" pitchFamily="50" charset="-128"/>
              </a:rPr>
              <a:t>聴覚障害者対象指導の留意点　</a:t>
            </a:r>
            <a:r>
              <a:rPr lang="ja-JP" altLang="en-US" sz="2800" b="1" dirty="0">
                <a:highlight>
                  <a:srgbClr val="FFFF00"/>
                </a:highlight>
                <a:latin typeface="Meiryo UI" panose="020B0604030504040204" pitchFamily="50" charset="-128"/>
                <a:ea typeface="Meiryo UI" panose="020B0604030504040204" pitchFamily="50" charset="-128"/>
              </a:rPr>
              <a:t>見て理解する</a:t>
            </a:r>
            <a:endParaRPr kumimoji="1" lang="en-US" altLang="ja-JP" sz="2800" b="1" dirty="0">
              <a:highlight>
                <a:srgbClr val="FFFF00"/>
              </a:highlight>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５．通訳や文字を見て理解して反応するまでに時間がかかるの</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待つ。例：寒くないですか？と聞いてすぐに反応なしでも、</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少し待つと手があがることがある</a:t>
            </a: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６．口元や顔が見えるように話す</a:t>
            </a:r>
            <a:endParaRPr kumimoji="1"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７．同時発言はしないよう促す</a:t>
            </a:r>
            <a:endParaRPr kumimoji="1"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８．難しい文章表現は避ける</a:t>
            </a:r>
            <a:endParaRPr kumimoji="1"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９．イラストや図を多用し、可視化しやすい教材を工夫する</a:t>
            </a:r>
            <a:endParaRPr kumimoji="1" lang="en-US" altLang="ja-JP" sz="2800" dirty="0">
              <a:latin typeface="Meiryo UI" panose="020B0604030504040204" pitchFamily="50" charset="-128"/>
              <a:ea typeface="Meiryo UI" panose="020B0604030504040204" pitchFamily="50" charset="-128"/>
            </a:endParaRPr>
          </a:p>
          <a:p>
            <a:pPr marL="0" indent="0">
              <a:buNone/>
            </a:pPr>
            <a:r>
              <a:rPr kumimoji="1" lang="en-US" altLang="ja-JP" sz="2800" dirty="0">
                <a:latin typeface="Meiryo UI" panose="020B0604030504040204" pitchFamily="50" charset="-128"/>
                <a:ea typeface="Meiryo UI" panose="020B0604030504040204" pitchFamily="50" charset="-128"/>
              </a:rPr>
              <a:t>10.</a:t>
            </a:r>
            <a:r>
              <a:rPr kumimoji="1" lang="ja-JP" altLang="en-US" sz="2800" dirty="0">
                <a:latin typeface="Meiryo UI" panose="020B0604030504040204" pitchFamily="50" charset="-128"/>
                <a:ea typeface="Meiryo UI" panose="020B0604030504040204" pitchFamily="50" charset="-128"/>
              </a:rPr>
              <a:t>　聞こえる人だけで話が進まないようにする</a:t>
            </a:r>
            <a:endParaRPr kumimoji="1" lang="en-US" altLang="ja-JP" sz="2800" dirty="0">
              <a:latin typeface="Meiryo UI" panose="020B0604030504040204" pitchFamily="50" charset="-128"/>
              <a:ea typeface="Meiryo UI" panose="020B0604030504040204" pitchFamily="50" charset="-128"/>
            </a:endParaRPr>
          </a:p>
          <a:p>
            <a:pPr marL="0" indent="0">
              <a:buNone/>
            </a:pPr>
            <a:endParaRPr lang="en-US" altLang="ja-JP" sz="2800" dirty="0">
              <a:latin typeface="Meiryo UI" panose="020B0604030504040204" pitchFamily="50" charset="-128"/>
              <a:ea typeface="Meiryo UI" panose="020B0604030504040204" pitchFamily="50" charset="-128"/>
            </a:endParaRPr>
          </a:p>
          <a:p>
            <a:pPr marL="0" indent="0">
              <a:buNone/>
            </a:pPr>
            <a:r>
              <a:rPr kumimoji="1" lang="ja-JP" altLang="en-US" sz="2800" dirty="0">
                <a:latin typeface="Meiryo UI" panose="020B0604030504040204" pitchFamily="50" charset="-128"/>
                <a:ea typeface="Meiryo UI" panose="020B0604030504040204" pitchFamily="50" charset="-128"/>
              </a:rPr>
              <a:t>　</a:t>
            </a: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a:t>
            </a:r>
            <a:endParaRPr kumimoji="1" lang="en-US" altLang="ja-JP" sz="2800" dirty="0">
              <a:latin typeface="Meiryo UI" panose="020B0604030504040204" pitchFamily="50" charset="-128"/>
              <a:ea typeface="Meiryo UI" panose="020B0604030504040204" pitchFamily="50" charset="-128"/>
            </a:endParaRPr>
          </a:p>
          <a:p>
            <a:pPr marL="0" indent="0">
              <a:buNone/>
            </a:pP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25396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fade">
                                      <p:cBhvr>
                                        <p:cTn id="5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1000125" y="3214688"/>
            <a:ext cx="6000750" cy="26431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コンテンツ プレースホルダ 2"/>
          <p:cNvSpPr>
            <a:spLocks noGrp="1"/>
          </p:cNvSpPr>
          <p:nvPr>
            <p:ph idx="1"/>
          </p:nvPr>
        </p:nvSpPr>
        <p:spPr>
          <a:xfrm>
            <a:off x="285750" y="214312"/>
            <a:ext cx="8572500" cy="6429375"/>
          </a:xfrm>
          <a:solidFill>
            <a:schemeClr val="accent2">
              <a:lumMod val="20000"/>
              <a:lumOff val="80000"/>
            </a:schemeClr>
          </a:solidFill>
        </p:spPr>
        <p:txBody>
          <a:bodyPr>
            <a:normAutofit fontScale="92500" lnSpcReduction="20000"/>
          </a:bodyPr>
          <a:lstStyle/>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Char char=""/>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endParaRPr lang="en-US" altLang="ja-JP" sz="3200" dirty="0">
              <a:latin typeface="HG丸ｺﾞｼｯｸM-PRO" pitchFamily="50" charset="-128"/>
              <a:ea typeface="HG丸ｺﾞｼｯｸM-PRO" pitchFamily="50" charset="-128"/>
            </a:endParaRPr>
          </a:p>
          <a:p>
            <a:pPr marL="274320" indent="-274320" fontAlgn="auto">
              <a:spcAft>
                <a:spcPts val="0"/>
              </a:spcAft>
              <a:buClr>
                <a:schemeClr val="accent3"/>
              </a:buClr>
              <a:buFont typeface="Wingdings 2"/>
              <a:buNone/>
              <a:defRPr/>
            </a:pPr>
            <a:r>
              <a:rPr lang="ja-JP" altLang="en-US" sz="3200" dirty="0">
                <a:latin typeface="HG丸ｺﾞｼｯｸM-PRO" pitchFamily="50" charset="-128"/>
                <a:ea typeface="HG丸ｺﾞｼｯｸM-PRO" pitchFamily="50" charset="-128"/>
              </a:rPr>
              <a:t>　</a:t>
            </a:r>
          </a:p>
        </p:txBody>
      </p:sp>
      <p:sp>
        <p:nvSpPr>
          <p:cNvPr id="5" name="雲形吹き出し 4"/>
          <p:cNvSpPr/>
          <p:nvPr/>
        </p:nvSpPr>
        <p:spPr>
          <a:xfrm>
            <a:off x="228600" y="0"/>
            <a:ext cx="8915400" cy="3962400"/>
          </a:xfrm>
          <a:prstGeom prst="cloudCallout">
            <a:avLst>
              <a:gd name="adj1" fmla="val 932"/>
              <a:gd name="adj2" fmla="val 63279"/>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b="1" dirty="0">
                <a:latin typeface="HG丸ｺﾞｼｯｸM-PRO" pitchFamily="50" charset="-128"/>
                <a:ea typeface="HG丸ｺﾞｼｯｸM-PRO" pitchFamily="50" charset="-128"/>
              </a:rPr>
              <a:t>多くの聴覚障害者が、「わかる」教育をうけることができずに人生を歩いてきています。現代において、ようやく聞こえる人と同様の学びを得ることができつつあります。仲間たちをどうぞよろしくお願いします</a:t>
            </a:r>
            <a:endParaRPr lang="en-US" altLang="ja-JP" sz="2800" b="1" dirty="0">
              <a:latin typeface="HG丸ｺﾞｼｯｸM-PRO" pitchFamily="50" charset="-128"/>
              <a:ea typeface="HG丸ｺﾞｼｯｸM-PRO" pitchFamily="50" charset="-128"/>
            </a:endParaRPr>
          </a:p>
        </p:txBody>
      </p:sp>
      <p:pic>
        <p:nvPicPr>
          <p:cNvPr id="6" name="Picture 2" descr="C:\Users\mori\Pictures\mori.gif"/>
          <p:cNvPicPr>
            <a:picLocks noGrp="1" noChangeAspect="1" noChangeArrowheads="1"/>
          </p:cNvPicPr>
          <p:nvPr/>
        </p:nvPicPr>
        <p:blipFill>
          <a:blip r:embed="rId2" cstate="print"/>
          <a:srcRect/>
          <a:stretch>
            <a:fillRect/>
          </a:stretch>
        </p:blipFill>
        <p:spPr bwMode="auto">
          <a:xfrm>
            <a:off x="2987824" y="3833813"/>
            <a:ext cx="3097212" cy="3024187"/>
          </a:xfrm>
          <a:prstGeom prst="rect">
            <a:avLst/>
          </a:prstGeom>
          <a:noFill/>
          <a:ln w="9525">
            <a:noFill/>
            <a:miter lim="800000"/>
            <a:headEnd/>
            <a:tailEnd/>
          </a:ln>
        </p:spPr>
      </p:pic>
    </p:spTree>
    <p:extLst>
      <p:ext uri="{BB962C8B-B14F-4D97-AF65-F5344CB8AC3E}">
        <p14:creationId xmlns:p14="http://schemas.microsoft.com/office/powerpoint/2010/main" val="31785013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8600"/>
            <a:ext cx="8229600" cy="1143000"/>
          </a:xfrm>
        </p:spPr>
        <p:txBody>
          <a:bodyPr/>
          <a:lstStyle/>
          <a:p>
            <a:pPr algn="l"/>
            <a:r>
              <a:rPr kumimoji="1" lang="ja-JP" altLang="en-US" dirty="0"/>
              <a:t>自己紹介　森　</a:t>
            </a:r>
            <a:r>
              <a:rPr kumimoji="1" lang="ja-JP" altLang="en-US" dirty="0" err="1"/>
              <a:t>せい</a:t>
            </a:r>
            <a:r>
              <a:rPr kumimoji="1" lang="ja-JP" altLang="en-US" dirty="0"/>
              <a:t>子</a:t>
            </a:r>
          </a:p>
        </p:txBody>
      </p:sp>
      <p:sp>
        <p:nvSpPr>
          <p:cNvPr id="4" name="コンテンツ プレースホルダー 2">
            <a:extLst>
              <a:ext uri="{FF2B5EF4-FFF2-40B4-BE49-F238E27FC236}">
                <a16:creationId xmlns:a16="http://schemas.microsoft.com/office/drawing/2014/main" id="{22A58770-899D-CB40-9FF0-6DA83D470A60}"/>
              </a:ext>
            </a:extLst>
          </p:cNvPr>
          <p:cNvSpPr>
            <a:spLocks noGrp="1"/>
          </p:cNvSpPr>
          <p:nvPr>
            <p:ph idx="1"/>
          </p:nvPr>
        </p:nvSpPr>
        <p:spPr>
          <a:xfrm>
            <a:off x="107504" y="1066800"/>
            <a:ext cx="9036496" cy="5257800"/>
          </a:xfrm>
        </p:spPr>
        <p:txBody>
          <a:bodyPr>
            <a:noAutofit/>
          </a:bodyPr>
          <a:lstStyle/>
          <a:p>
            <a:pPr marL="0" indent="0">
              <a:buNone/>
            </a:pPr>
            <a:r>
              <a:rPr kumimoji="1" lang="ja-JP" altLang="en-US" sz="2800" dirty="0">
                <a:latin typeface="HGMaruGothicMPRO" panose="020F0600000000000000" pitchFamily="34" charset="-128"/>
                <a:ea typeface="HGMaruGothicMPRO" panose="020F0600000000000000" pitchFamily="34" charset="-128"/>
              </a:rPr>
              <a:t>中途失聴者　聞こえない兄とともに育つ</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手話通訳支援活動歴あり</a:t>
            </a:r>
            <a:endParaRPr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社会福祉法人　聴力障害者情報文化センター　　</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聴覚障害者情報提供施設</a:t>
            </a:r>
            <a:r>
              <a:rPr kumimoji="1" lang="ja-JP" altLang="en-US" sz="2800" dirty="0">
                <a:latin typeface="HGMaruGothicMPRO" panose="020F0600000000000000" pitchFamily="34" charset="-128"/>
                <a:ea typeface="HGMaruGothicMPRO" panose="020F0600000000000000" pitchFamily="34" charset="-128"/>
              </a:rPr>
              <a:t>施設長</a:t>
            </a:r>
            <a:r>
              <a:rPr lang="ja-JP" altLang="en-US" sz="2800" dirty="0">
                <a:latin typeface="HGMaruGothicMPRO" panose="020F0600000000000000" pitchFamily="34" charset="-128"/>
                <a:ea typeface="HGMaruGothicMPRO" panose="020F0600000000000000" pitchFamily="34" charset="-128"/>
              </a:rPr>
              <a:t>・相談員</a:t>
            </a:r>
            <a:endParaRPr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日本精神保健福祉士協会</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認定精神保健福祉士</a:t>
            </a:r>
            <a:r>
              <a:rPr lang="ja-JP" altLang="en-US" sz="2800" dirty="0">
                <a:latin typeface="HGMaruGothicMPRO" panose="020F0600000000000000" pitchFamily="34" charset="-128"/>
                <a:ea typeface="HGMaruGothicMPRO" panose="020F0600000000000000" pitchFamily="34" charset="-128"/>
              </a:rPr>
              <a:t>／認定</a:t>
            </a:r>
            <a:r>
              <a:rPr kumimoji="1" lang="ja-JP" altLang="en-US" sz="2800" dirty="0">
                <a:latin typeface="HGMaruGothicMPRO" panose="020F0600000000000000" pitchFamily="34" charset="-128"/>
                <a:ea typeface="HGMaruGothicMPRO" panose="020F0600000000000000" pitchFamily="34" charset="-128"/>
              </a:rPr>
              <a:t>スーパーバイザー　</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介護支援専門員</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都内聴覚障害関連施設等評価運営委員　</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特別支援学校</a:t>
            </a:r>
            <a:r>
              <a:rPr kumimoji="1" lang="en-US" altLang="ja-JP" sz="2800" dirty="0">
                <a:latin typeface="HGMaruGothicMPRO" panose="020F0600000000000000" pitchFamily="34" charset="-128"/>
                <a:ea typeface="HGMaruGothicMPRO" panose="020F0600000000000000" pitchFamily="34" charset="-128"/>
              </a:rPr>
              <a:t>SSW</a:t>
            </a:r>
          </a:p>
          <a:p>
            <a:pPr marL="0" indent="0">
              <a:buNone/>
            </a:pPr>
            <a:r>
              <a:rPr lang="ja-JP" altLang="en-US" sz="2800" dirty="0">
                <a:latin typeface="HGMaruGothicMPRO" panose="020F0600000000000000" pitchFamily="34" charset="-128"/>
                <a:ea typeface="HGMaruGothicMPRO" panose="020F0600000000000000" pitchFamily="34" charset="-128"/>
              </a:rPr>
              <a:t>東京精神保健福祉士協会理事　</a:t>
            </a:r>
            <a:endParaRPr lang="en-US" altLang="ja-JP" sz="2800" dirty="0">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関東ろうあ者相談員連絡会</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kumimoji="1" lang="ja-JP" altLang="en-US" sz="2800" dirty="0">
                <a:latin typeface="HGMaruGothicMPRO" panose="020F0600000000000000" pitchFamily="34" charset="-128"/>
                <a:ea typeface="HGMaruGothicMPRO" panose="020F0600000000000000" pitchFamily="34" charset="-128"/>
              </a:rPr>
              <a:t>　　</a:t>
            </a:r>
            <a:endParaRPr kumimoji="1" lang="en-US" altLang="ja-JP" sz="2800" dirty="0">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a:t>
            </a:r>
            <a:endParaRPr kumimoji="1" lang="ja-JP" altLang="en-US" sz="2800" dirty="0">
              <a:latin typeface="HGMaruGothicMPRO" panose="020F0600000000000000" pitchFamily="34" charset="-128"/>
              <a:ea typeface="HGMaruGothicMPRO" panose="020F0600000000000000"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42863"/>
            <a:ext cx="2536825"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4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fade">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fade">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609600"/>
            <a:ext cx="8229600" cy="914400"/>
          </a:xfrm>
        </p:spPr>
        <p:txBody>
          <a:bodyPr/>
          <a:lstStyle/>
          <a:p>
            <a:pPr eaLnBrk="1" hangingPunct="1"/>
            <a:r>
              <a:rPr lang="ja-JP" altLang="en-US" dirty="0">
                <a:latin typeface="HG丸ｺﾞｼｯｸM-PRO" pitchFamily="50" charset="-128"/>
                <a:ea typeface="HG丸ｺﾞｼｯｸM-PRO" pitchFamily="50" charset="-128"/>
              </a:rPr>
              <a:t>本日お話ししたいこと</a:t>
            </a:r>
          </a:p>
        </p:txBody>
      </p:sp>
      <p:sp>
        <p:nvSpPr>
          <p:cNvPr id="3" name="コンテンツ プレースホルダ 2"/>
          <p:cNvSpPr>
            <a:spLocks noGrp="1"/>
          </p:cNvSpPr>
          <p:nvPr>
            <p:ph idx="1"/>
          </p:nvPr>
        </p:nvSpPr>
        <p:spPr>
          <a:xfrm>
            <a:off x="1524000" y="2057400"/>
            <a:ext cx="8229600" cy="5368925"/>
          </a:xfrm>
        </p:spPr>
        <p:txBody>
          <a:bodyPr rtlCol="0">
            <a:noAutofit/>
          </a:bodyPr>
          <a:lstStyle/>
          <a:p>
            <a:pPr eaLnBrk="1" fontAlgn="auto" hangingPunct="1">
              <a:spcAft>
                <a:spcPts val="0"/>
              </a:spcAft>
              <a:buFont typeface="Arial" pitchFamily="34" charset="0"/>
              <a:buNone/>
              <a:defRPr/>
            </a:pPr>
            <a:r>
              <a:rPr lang="ja-JP" altLang="en-US" sz="2800" dirty="0">
                <a:latin typeface="HG丸ｺﾞｼｯｸM-PRO" pitchFamily="50" charset="-128"/>
                <a:ea typeface="HG丸ｺﾞｼｯｸM-PRO" pitchFamily="50" charset="-128"/>
              </a:rPr>
              <a:t>１．多様な聴覚障害者について</a:t>
            </a: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r>
              <a:rPr lang="ja-JP" altLang="en-US" sz="2800" dirty="0">
                <a:latin typeface="HG丸ｺﾞｼｯｸM-PRO" pitchFamily="50" charset="-128"/>
                <a:ea typeface="HG丸ｺﾞｼｯｸM-PRO" pitchFamily="50" charset="-128"/>
              </a:rPr>
              <a:t>　　医学モデルと社会モデルに目を向けて</a:t>
            </a: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r>
              <a:rPr lang="ja-JP" altLang="en-US" sz="2800" dirty="0">
                <a:latin typeface="HG丸ｺﾞｼｯｸM-PRO" pitchFamily="50" charset="-128"/>
                <a:ea typeface="HG丸ｺﾞｼｯｸM-PRO" pitchFamily="50" charset="-128"/>
              </a:rPr>
              <a:t>２．聴覚障害者のメンタルヘルス問題を含めた</a:t>
            </a: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r>
              <a:rPr lang="ja-JP" altLang="en-US" sz="2800" dirty="0">
                <a:latin typeface="HG丸ｺﾞｼｯｸM-PRO" pitchFamily="50" charset="-128"/>
                <a:ea typeface="HG丸ｺﾞｼｯｸM-PRO" pitchFamily="50" charset="-128"/>
              </a:rPr>
              <a:t>　　事例等</a:t>
            </a: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endParaRPr lang="en-US" altLang="ja-JP" sz="2800" dirty="0">
              <a:latin typeface="HG丸ｺﾞｼｯｸM-PRO" pitchFamily="50" charset="-128"/>
              <a:ea typeface="HG丸ｺﾞｼｯｸM-PRO" pitchFamily="50" charset="-128"/>
            </a:endParaRPr>
          </a:p>
          <a:p>
            <a:pPr eaLnBrk="1" fontAlgn="auto" hangingPunct="1">
              <a:spcAft>
                <a:spcPts val="0"/>
              </a:spcAft>
              <a:buFont typeface="Arial" pitchFamily="34" charset="0"/>
              <a:buNone/>
              <a:defRPr/>
            </a:pPr>
            <a:r>
              <a:rPr lang="ja-JP" altLang="en-US" sz="2800" dirty="0">
                <a:latin typeface="HG丸ｺﾞｼｯｸM-PRO" pitchFamily="50" charset="-128"/>
                <a:ea typeface="HG丸ｺﾞｼｯｸM-PRO" pitchFamily="50" charset="-128"/>
              </a:rPr>
              <a:t>３．指導等の留意点</a:t>
            </a:r>
            <a:endParaRPr lang="en-US" altLang="ja-JP" sz="28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933014592"/>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6954715" y="4286251"/>
            <a:ext cx="2189285" cy="16015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タイトル 4"/>
          <p:cNvSpPr>
            <a:spLocks noGrp="1"/>
          </p:cNvSpPr>
          <p:nvPr>
            <p:ph type="ctrTitle"/>
          </p:nvPr>
        </p:nvSpPr>
        <p:spPr/>
        <p:txBody>
          <a:bodyPr/>
          <a:lstStyle/>
          <a:p>
            <a:endParaRPr kumimoji="1" lang="ja-JP" altLang="en-US"/>
          </a:p>
        </p:txBody>
      </p:sp>
      <p:sp>
        <p:nvSpPr>
          <p:cNvPr id="7" name="サブタイトル 6"/>
          <p:cNvSpPr>
            <a:spLocks noGrp="1"/>
          </p:cNvSpPr>
          <p:nvPr>
            <p:ph type="subTitle" idx="1"/>
          </p:nvPr>
        </p:nvSpPr>
        <p:spPr/>
        <p:txBody>
          <a:bodyPr/>
          <a:lstStyle/>
          <a:p>
            <a:endParaRPr kumimoji="1" lang="ja-JP" altLang="en-US"/>
          </a:p>
        </p:txBody>
      </p:sp>
      <p:sp>
        <p:nvSpPr>
          <p:cNvPr id="6" name="サブタイトル 2">
            <a:extLst>
              <a:ext uri="{FF2B5EF4-FFF2-40B4-BE49-F238E27FC236}">
                <a16:creationId xmlns:a16="http://schemas.microsoft.com/office/drawing/2014/main" id="{33E80D9E-2927-4D43-B876-BD9E8514DB74}"/>
              </a:ext>
            </a:extLst>
          </p:cNvPr>
          <p:cNvSpPr txBox="1">
            <a:spLocks/>
          </p:cNvSpPr>
          <p:nvPr/>
        </p:nvSpPr>
        <p:spPr>
          <a:xfrm>
            <a:off x="129843" y="381000"/>
            <a:ext cx="8884313" cy="4758210"/>
          </a:xfrm>
          <a:prstGeom prst="rect">
            <a:avLst/>
          </a:prstGeom>
        </p:spPr>
        <p:txBody>
          <a:bodyPr vert="horz" lIns="68580" tIns="34290" rIns="68580" bIns="3429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kumimoji="1"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kumimoji="1"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kumimoji="1"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kumimoji="1" sz="1200" kern="1200" cap="none">
                <a:solidFill>
                  <a:schemeClr val="tx1">
                    <a:tint val="75000"/>
                  </a:schemeClr>
                </a:solidFill>
                <a:effectLst/>
                <a:latin typeface="+mn-lt"/>
                <a:ea typeface="+mn-ea"/>
                <a:cs typeface="+mn-cs"/>
              </a:defRPr>
            </a:lvl9pPr>
          </a:lstStyle>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1"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聴覚障害の定義について</a:t>
            </a:r>
            <a:endParaRPr kumimoji="1" lang="en-US" altLang="ja-JP" sz="2800" b="1"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endPar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聴覚障害者の障害の状態は多様</a:t>
            </a:r>
            <a:endParaRPr kumimoji="1" lang="en-US"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聴覚障害学</a:t>
            </a:r>
            <a:r>
              <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(2009)</a:t>
            </a: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聴覚障害</a:t>
            </a:r>
            <a:r>
              <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用語の定義について</a:t>
            </a:r>
            <a:endParaRPr kumimoji="1" lang="en-US"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に関する困難性を現わす用語として、「聴覚障害」「聴力障害」「難聴」「ろう」など多様なことばが使われるが、それぞれが厳密に定義され、使い分けられているわけではなく、時代や国、障害に対する認識、立場によってさまざまである。』　　</a:t>
            </a: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聴覚障害と言っても単に聴力の程度だけでは</a:t>
            </a:r>
            <a:endParaRPr kumimoji="1" lang="en-US"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「困難性」を測る事ができない</a:t>
            </a:r>
            <a:r>
              <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r>
              <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環境要因によりその困難性が左右される</a:t>
            </a:r>
            <a:r>
              <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ja-JP"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750"/>
              </a:spcAft>
              <a:buClr>
                <a:prstClr val="white"/>
              </a:buClr>
              <a:buSzPct val="100000"/>
              <a:buFont typeface="Arial"/>
              <a:buNone/>
              <a:tabLst/>
              <a:defRPr/>
            </a:pPr>
            <a:endParaRPr kumimoji="1" lang="ja-JP" altLang="en-US" sz="2800" b="0" i="0" u="none" strike="noStrike" kern="1200" cap="all"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35549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 name="コンテンツ プレースホルダー 7"/>
          <p:cNvPicPr>
            <a:picLocks noGrp="1" noChangeAspect="1"/>
          </p:cNvPicPr>
          <p:nvPr>
            <p:ph idx="1"/>
          </p:nvPr>
        </p:nvPicPr>
        <p:blipFill>
          <a:blip r:embed="rId2"/>
          <a:stretch>
            <a:fillRect/>
          </a:stretch>
        </p:blipFill>
        <p:spPr>
          <a:xfrm>
            <a:off x="23813" y="857250"/>
            <a:ext cx="9144000" cy="5143500"/>
          </a:xfrm>
          <a:prstGeom prst="rect">
            <a:avLst/>
          </a:prstGeom>
        </p:spPr>
      </p:pic>
      <p:cxnSp>
        <p:nvCxnSpPr>
          <p:cNvPr id="4" name="直線コネクタ 3">
            <a:extLst>
              <a:ext uri="{FF2B5EF4-FFF2-40B4-BE49-F238E27FC236}">
                <a16:creationId xmlns:a16="http://schemas.microsoft.com/office/drawing/2014/main" id="{37B5C4C3-1B7C-4640-AC6C-2B213F294528}"/>
              </a:ext>
            </a:extLst>
          </p:cNvPr>
          <p:cNvCxnSpPr>
            <a:cxnSpLocks/>
          </p:cNvCxnSpPr>
          <p:nvPr/>
        </p:nvCxnSpPr>
        <p:spPr>
          <a:xfrm>
            <a:off x="1390650" y="3276600"/>
            <a:ext cx="64103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A5962E03-BE20-4272-BFE1-592EB0D6613B}"/>
              </a:ext>
            </a:extLst>
          </p:cNvPr>
          <p:cNvSpPr/>
          <p:nvPr/>
        </p:nvSpPr>
        <p:spPr>
          <a:xfrm>
            <a:off x="3829050" y="2511426"/>
            <a:ext cx="1266825" cy="66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7B744543-0213-4CE7-B5C7-07057D576581}"/>
              </a:ext>
            </a:extLst>
          </p:cNvPr>
          <p:cNvSpPr/>
          <p:nvPr/>
        </p:nvSpPr>
        <p:spPr>
          <a:xfrm>
            <a:off x="514351" y="3171825"/>
            <a:ext cx="561974" cy="257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DFC8583B-53E9-4311-95F9-958B8512CD16}"/>
              </a:ext>
            </a:extLst>
          </p:cNvPr>
          <p:cNvCxnSpPr>
            <a:cxnSpLocks/>
          </p:cNvCxnSpPr>
          <p:nvPr/>
        </p:nvCxnSpPr>
        <p:spPr>
          <a:xfrm>
            <a:off x="1366838" y="1390650"/>
            <a:ext cx="64103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DBC7317-5A0D-419A-A1AB-63E282AD8673}"/>
              </a:ext>
            </a:extLst>
          </p:cNvPr>
          <p:cNvSpPr/>
          <p:nvPr/>
        </p:nvSpPr>
        <p:spPr>
          <a:xfrm>
            <a:off x="2200275" y="1052513"/>
            <a:ext cx="3838575" cy="314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20</a:t>
            </a:r>
            <a:r>
              <a:rPr kumimoji="1" lang="ja-JP" altLang="en-US" sz="13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歳の人が最も小さく聞き取れるレベルが基準</a:t>
            </a:r>
          </a:p>
        </p:txBody>
      </p:sp>
    </p:spTree>
    <p:extLst>
      <p:ext uri="{BB962C8B-B14F-4D97-AF65-F5344CB8AC3E}">
        <p14:creationId xmlns:p14="http://schemas.microsoft.com/office/powerpoint/2010/main" val="28331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700" y="1019175"/>
            <a:ext cx="5191125" cy="685800"/>
          </a:xfrm>
        </p:spPr>
        <p:txBody>
          <a:bodyPr>
            <a:normAutofit/>
          </a:bodyPr>
          <a:lstStyle/>
          <a:p>
            <a:r>
              <a:rPr kumimoji="1" lang="ja-JP" altLang="en-US" dirty="0">
                <a:solidFill>
                  <a:schemeClr val="bg1"/>
                </a:solidFill>
              </a:rPr>
              <a:t>語音明瞭度　言葉の聞き分け能力　　　</a:t>
            </a:r>
          </a:p>
        </p:txBody>
      </p:sp>
      <p:pic>
        <p:nvPicPr>
          <p:cNvPr id="7" name="コンテンツ プレースホルダー 6"/>
          <p:cNvPicPr>
            <a:picLocks noGrp="1" noChangeAspect="1"/>
          </p:cNvPicPr>
          <p:nvPr>
            <p:ph idx="1"/>
          </p:nvPr>
        </p:nvPicPr>
        <p:blipFill>
          <a:blip r:embed="rId2"/>
          <a:stretch>
            <a:fillRect/>
          </a:stretch>
        </p:blipFill>
        <p:spPr>
          <a:xfrm>
            <a:off x="104775" y="1905000"/>
            <a:ext cx="8858250" cy="4095750"/>
          </a:xfrm>
          <a:prstGeom prst="rect">
            <a:avLst/>
          </a:prstGeom>
          <a:ln/>
        </p:spPr>
        <p:style>
          <a:lnRef idx="2">
            <a:schemeClr val="accent4"/>
          </a:lnRef>
          <a:fillRef idx="1">
            <a:schemeClr val="lt1"/>
          </a:fillRef>
          <a:effectRef idx="0">
            <a:schemeClr val="accent4"/>
          </a:effectRef>
          <a:fontRef idx="minor">
            <a:schemeClr val="dk1"/>
          </a:fontRef>
        </p:style>
      </p:pic>
      <p:sp>
        <p:nvSpPr>
          <p:cNvPr id="8" name="正方形/長方形 7"/>
          <p:cNvSpPr/>
          <p:nvPr/>
        </p:nvSpPr>
        <p:spPr>
          <a:xfrm>
            <a:off x="5143500" y="990600"/>
            <a:ext cx="4229100" cy="800100"/>
          </a:xfrm>
          <a:prstGeom prst="rect">
            <a:avLst/>
          </a:prstGeom>
          <a:no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ご　</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し　　　も　　　ね　　　ち　　　い　　ず</a:t>
            </a:r>
          </a:p>
        </p:txBody>
      </p:sp>
      <p:sp>
        <p:nvSpPr>
          <p:cNvPr id="10" name="正方形/長方形 9"/>
          <p:cNvSpPr/>
          <p:nvPr/>
        </p:nvSpPr>
        <p:spPr>
          <a:xfrm>
            <a:off x="2114550" y="5772150"/>
            <a:ext cx="4457700"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言語聴覚士リハビリテーション情報サイト：</a:t>
            </a:r>
            <a:r>
              <a:rPr kumimoji="1" lang="en-US" altLang="ja-JP"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ST</a:t>
            </a:r>
            <a:r>
              <a:rPr kumimoji="1" lang="ja-JP" altLang="en-US"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ナビから</a:t>
            </a:r>
          </a:p>
        </p:txBody>
      </p:sp>
    </p:spTree>
    <p:extLst>
      <p:ext uri="{BB962C8B-B14F-4D97-AF65-F5344CB8AC3E}">
        <p14:creationId xmlns:p14="http://schemas.microsoft.com/office/powerpoint/2010/main" val="40825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332656"/>
            <a:ext cx="8964488" cy="1252728"/>
          </a:xfrm>
        </p:spPr>
        <p:txBody>
          <a:bodyPr>
            <a:normAutofit/>
          </a:bodyPr>
          <a:lstStyle/>
          <a:p>
            <a:r>
              <a:rPr kumimoji="1" lang="ja-JP" altLang="en-US" dirty="0">
                <a:latin typeface="HG丸ｺﾞｼｯｸM-PRO" pitchFamily="50" charset="-128"/>
                <a:ea typeface="HG丸ｺﾞｼｯｸM-PRO" pitchFamily="50" charset="-128"/>
              </a:rPr>
              <a:t>聴覚障害者</a:t>
            </a:r>
            <a:r>
              <a:rPr lang="ja-JP" altLang="en-US" dirty="0">
                <a:latin typeface="HG丸ｺﾞｼｯｸM-PRO" pitchFamily="50" charset="-128"/>
                <a:ea typeface="HG丸ｺﾞｼｯｸM-PRO" pitchFamily="50" charset="-128"/>
              </a:rPr>
              <a:t>の特性・多様性</a:t>
            </a:r>
            <a:endParaRPr kumimoji="1" lang="ja-JP" altLang="en-US" dirty="0">
              <a:latin typeface="HG丸ｺﾞｼｯｸM-PRO" pitchFamily="50" charset="-128"/>
              <a:ea typeface="HG丸ｺﾞｼｯｸM-PRO" pitchFamily="50" charset="-128"/>
            </a:endParaRPr>
          </a:p>
        </p:txBody>
      </p:sp>
      <p:sp>
        <p:nvSpPr>
          <p:cNvPr id="4" name="タイトル 2"/>
          <p:cNvSpPr>
            <a:spLocks noGrp="1"/>
          </p:cNvSpPr>
          <p:nvPr>
            <p:ph idx="1"/>
          </p:nvPr>
        </p:nvSpPr>
        <p:spPr>
          <a:xfrm>
            <a:off x="250825" y="1628800"/>
            <a:ext cx="8642350" cy="5229199"/>
          </a:xfrm>
        </p:spPr>
        <p:txBody>
          <a:bodyPr>
            <a:normAutofit fontScale="97500"/>
          </a:bodyPr>
          <a:lstStyle/>
          <a:p>
            <a:pPr>
              <a:buNone/>
            </a:pPr>
            <a:r>
              <a:rPr lang="ja-JP" altLang="en-US" dirty="0">
                <a:latin typeface="HG丸ｺﾞｼｯｸM-PRO" pitchFamily="50" charset="-128"/>
                <a:ea typeface="HG丸ｺﾞｼｯｸM-PRO" pitchFamily="50" charset="-128"/>
              </a:rPr>
              <a:t>　言語との深い関係　　</a:t>
            </a:r>
            <a:endParaRPr lang="en-US" altLang="ja-JP" dirty="0">
              <a:latin typeface="HG丸ｺﾞｼｯｸM-PRO" pitchFamily="50" charset="-128"/>
              <a:ea typeface="HG丸ｺﾞｼｯｸM-PRO" pitchFamily="50" charset="-128"/>
            </a:endParaRPr>
          </a:p>
          <a:p>
            <a:pPr>
              <a:buNone/>
            </a:pPr>
            <a:endParaRPr kumimoji="1" lang="en-US" altLang="ja-JP" dirty="0">
              <a:latin typeface="HG丸ｺﾞｼｯｸM-PRO" pitchFamily="50" charset="-128"/>
              <a:ea typeface="HG丸ｺﾞｼｯｸM-PRO" pitchFamily="50" charset="-128"/>
            </a:endParaRPr>
          </a:p>
          <a:p>
            <a:pPr>
              <a:buNone/>
            </a:pPr>
            <a:r>
              <a:rPr lang="ja-JP" altLang="en-US" dirty="0">
                <a:latin typeface="HG丸ｺﾞｼｯｸM-PRO" pitchFamily="50" charset="-128"/>
                <a:ea typeface="HG丸ｺﾞｼｯｸM-PRO" pitchFamily="50" charset="-128"/>
              </a:rPr>
              <a:t>　先天性のろう者　　　　　　　難聴者</a:t>
            </a:r>
            <a:endParaRPr lang="en-US" altLang="ja-JP" dirty="0">
              <a:latin typeface="HG丸ｺﾞｼｯｸM-PRO" pitchFamily="50" charset="-128"/>
              <a:ea typeface="HG丸ｺﾞｼｯｸM-PRO" pitchFamily="50" charset="-128"/>
            </a:endParaRPr>
          </a:p>
          <a:p>
            <a:pPr>
              <a:buNone/>
            </a:pPr>
            <a:endParaRPr lang="en-US" altLang="ja-JP" dirty="0">
              <a:latin typeface="HG丸ｺﾞｼｯｸM-PRO" pitchFamily="50" charset="-128"/>
              <a:ea typeface="HG丸ｺﾞｼｯｸM-PRO" pitchFamily="50" charset="-128"/>
            </a:endParaRPr>
          </a:p>
          <a:p>
            <a:pPr>
              <a:buNone/>
            </a:pPr>
            <a:r>
              <a:rPr lang="ja-JP" altLang="en-US" dirty="0">
                <a:latin typeface="HG丸ｺﾞｼｯｸM-PRO" pitchFamily="50" charset="-128"/>
                <a:ea typeface="HG丸ｺﾞｼｯｸM-PRO" pitchFamily="50" charset="-128"/>
              </a:rPr>
              <a:t>　児童期失聴　難聴・</a:t>
            </a:r>
            <a:r>
              <a:rPr lang="ja-JP" altLang="en-US" dirty="0" err="1">
                <a:latin typeface="HG丸ｺﾞｼｯｸM-PRO" pitchFamily="50" charset="-128"/>
                <a:ea typeface="HG丸ｺﾞｼｯｸM-PRO" pitchFamily="50" charset="-128"/>
              </a:rPr>
              <a:t>ろう</a:t>
            </a:r>
            <a:r>
              <a:rPr lang="ja-JP" altLang="en-US" dirty="0">
                <a:latin typeface="HG丸ｺﾞｼｯｸM-PRO" pitchFamily="50" charset="-128"/>
                <a:ea typeface="HG丸ｺﾞｼｯｸM-PRO" pitchFamily="50" charset="-128"/>
              </a:rPr>
              <a:t>者　　　　　難聴者</a:t>
            </a:r>
            <a:endParaRPr lang="en-US" altLang="ja-JP" dirty="0">
              <a:latin typeface="HG丸ｺﾞｼｯｸM-PRO" pitchFamily="50" charset="-128"/>
              <a:ea typeface="HG丸ｺﾞｼｯｸM-PRO" pitchFamily="50" charset="-128"/>
            </a:endParaRPr>
          </a:p>
          <a:p>
            <a:pPr>
              <a:buNone/>
            </a:pPr>
            <a:endParaRPr lang="en-US" altLang="ja-JP" dirty="0">
              <a:latin typeface="HG丸ｺﾞｼｯｸM-PRO" pitchFamily="50" charset="-128"/>
              <a:ea typeface="HG丸ｺﾞｼｯｸM-PRO" pitchFamily="50" charset="-128"/>
            </a:endParaRPr>
          </a:p>
          <a:p>
            <a:pPr>
              <a:buNone/>
            </a:pPr>
            <a:r>
              <a:rPr lang="ja-JP" altLang="en-US" dirty="0">
                <a:latin typeface="HG丸ｺﾞｼｯｸM-PRO" pitchFamily="50" charset="-128"/>
                <a:ea typeface="HG丸ｺﾞｼｯｸM-PRO" pitchFamily="50" charset="-128"/>
              </a:rPr>
              <a:t>　　　　　　　　　　　　　成人期完全失聴者　　　　　　　　　　</a:t>
            </a:r>
            <a:endParaRPr lang="en-US" altLang="ja-JP" dirty="0">
              <a:latin typeface="HG丸ｺﾞｼｯｸM-PRO" pitchFamily="50" charset="-128"/>
              <a:ea typeface="HG丸ｺﾞｼｯｸM-PRO" pitchFamily="50" charset="-128"/>
            </a:endParaRPr>
          </a:p>
          <a:p>
            <a:pPr>
              <a:buNone/>
            </a:pP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a:p>
            <a:pPr>
              <a:buNone/>
            </a:pPr>
            <a:endParaRPr kumimoji="1" lang="ja-JP" altLang="en-US" dirty="0">
              <a:latin typeface="HG丸ｺﾞｼｯｸM-PRO" pitchFamily="50" charset="-128"/>
              <a:ea typeface="HG丸ｺﾞｼｯｸM-PRO" pitchFamily="50" charset="-128"/>
            </a:endParaRPr>
          </a:p>
        </p:txBody>
      </p:sp>
      <p:sp>
        <p:nvSpPr>
          <p:cNvPr id="6" name="右矢印 5"/>
          <p:cNvSpPr/>
          <p:nvPr/>
        </p:nvSpPr>
        <p:spPr>
          <a:xfrm>
            <a:off x="4362407" y="2924944"/>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右矢印 6"/>
          <p:cNvSpPr/>
          <p:nvPr/>
        </p:nvSpPr>
        <p:spPr>
          <a:xfrm>
            <a:off x="5940152" y="4083093"/>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下矢印 7"/>
          <p:cNvSpPr/>
          <p:nvPr/>
        </p:nvSpPr>
        <p:spPr>
          <a:xfrm>
            <a:off x="1115616" y="2924944"/>
            <a:ext cx="1224136" cy="2592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395536" y="5647556"/>
            <a:ext cx="3024336"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latin typeface="HG丸ｺﾞｼｯｸM-PRO" pitchFamily="50" charset="-128"/>
                <a:ea typeface="HG丸ｺﾞｼｯｸM-PRO" pitchFamily="50" charset="-128"/>
              </a:rPr>
              <a:t>手話</a:t>
            </a:r>
          </a:p>
        </p:txBody>
      </p:sp>
      <p:sp>
        <p:nvSpPr>
          <p:cNvPr id="11" name="下矢印 10"/>
          <p:cNvSpPr/>
          <p:nvPr/>
        </p:nvSpPr>
        <p:spPr>
          <a:xfrm>
            <a:off x="7812360" y="2852936"/>
            <a:ext cx="720080" cy="2376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4427984" y="5589240"/>
            <a:ext cx="4320480" cy="10081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latin typeface="HG丸ｺﾞｼｯｸM-PRO" pitchFamily="50" charset="-128"/>
                <a:ea typeface="HG丸ｺﾞｼｯｸM-PRO" pitchFamily="50" charset="-128"/>
              </a:rPr>
              <a:t>音声日本語</a:t>
            </a:r>
          </a:p>
        </p:txBody>
      </p:sp>
      <p:sp>
        <p:nvSpPr>
          <p:cNvPr id="13" name="雲 12"/>
          <p:cNvSpPr/>
          <p:nvPr/>
        </p:nvSpPr>
        <p:spPr>
          <a:xfrm>
            <a:off x="5364088" y="5445224"/>
            <a:ext cx="3528392" cy="1412776"/>
          </a:xfrm>
          <a:prstGeom prst="cloud">
            <a:avLst/>
          </a:prstGeom>
        </p:spPr>
        <p:style>
          <a:lnRef idx="2">
            <a:schemeClr val="accent1">
              <a:shade val="50000"/>
            </a:schemeClr>
          </a:lnRef>
          <a:fillRef idx="1003">
            <a:schemeClr val="lt1"/>
          </a:fillRef>
          <a:effectRef idx="0">
            <a:schemeClr val="accent1"/>
          </a:effectRef>
          <a:fontRef idx="minor">
            <a:schemeClr val="lt1"/>
          </a:fontRef>
        </p:style>
        <p:txBody>
          <a:bodyPr rtlCol="0" anchor="ctr">
            <a:prstTxWarp prst="textChevronInverted">
              <a:avLst/>
            </a:prstTxWarp>
          </a:bodyPr>
          <a:lstStyle/>
          <a:p>
            <a:pPr algn="ctr"/>
            <a:r>
              <a:rPr lang="ja-JP" altLang="en-US" sz="3200" dirty="0">
                <a:ln>
                  <a:solidFill>
                    <a:prstClr val="white">
                      <a:lumMod val="75000"/>
                    </a:prstClr>
                  </a:solidFill>
                </a:ln>
                <a:solidFill>
                  <a:prstClr val="white"/>
                </a:solidFill>
                <a:latin typeface="HG丸ｺﾞｼｯｸM-PRO" pitchFamily="50" charset="-128"/>
                <a:ea typeface="HG丸ｺﾞｼｯｸM-PRO" pitchFamily="50" charset="-128"/>
              </a:rPr>
              <a:t>音声日本語</a:t>
            </a:r>
          </a:p>
        </p:txBody>
      </p:sp>
      <p:sp>
        <p:nvSpPr>
          <p:cNvPr id="14" name="正方形/長方形 13"/>
          <p:cNvSpPr/>
          <p:nvPr/>
        </p:nvSpPr>
        <p:spPr>
          <a:xfrm>
            <a:off x="2915816" y="5157192"/>
            <a:ext cx="3312368" cy="1700808"/>
          </a:xfrm>
          <a:prstGeom prst="rect">
            <a:avLst/>
          </a:prstGeom>
          <a:solidFill>
            <a:srgbClr val="00B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prstClr val="white"/>
              </a:solidFill>
              <a:latin typeface="HG丸ｺﾞｼｯｸM-PRO" pitchFamily="50" charset="-128"/>
              <a:ea typeface="HG丸ｺﾞｼｯｸM-PRO" pitchFamily="50" charset="-128"/>
            </a:endParaRPr>
          </a:p>
          <a:p>
            <a:pPr algn="ctr"/>
            <a:r>
              <a:rPr lang="ja-JP" altLang="en-US" sz="2400" dirty="0">
                <a:solidFill>
                  <a:prstClr val="white"/>
                </a:solidFill>
                <a:latin typeface="HG丸ｺﾞｼｯｸM-PRO" pitchFamily="50" charset="-128"/>
                <a:ea typeface="HG丸ｺﾞｼｯｸM-PRO" pitchFamily="50" charset="-128"/>
              </a:rPr>
              <a:t>話しながらの手話</a:t>
            </a:r>
            <a:endParaRPr lang="en-US" altLang="ja-JP" sz="2400" dirty="0">
              <a:solidFill>
                <a:prstClr val="white"/>
              </a:solidFill>
              <a:latin typeface="HG丸ｺﾞｼｯｸM-PRO" pitchFamily="50" charset="-128"/>
              <a:ea typeface="HG丸ｺﾞｼｯｸM-PRO" pitchFamily="50" charset="-128"/>
            </a:endParaRPr>
          </a:p>
          <a:p>
            <a:pPr algn="ctr"/>
            <a:r>
              <a:rPr lang="ja-JP" altLang="en-US" sz="2400" dirty="0">
                <a:solidFill>
                  <a:prstClr val="white"/>
                </a:solidFill>
                <a:latin typeface="HG丸ｺﾞｼｯｸM-PRO" pitchFamily="50" charset="-128"/>
                <a:ea typeface="HG丸ｺﾞｼｯｸM-PRO" pitchFamily="50" charset="-128"/>
              </a:rPr>
              <a:t>指文字を多用した手話</a:t>
            </a:r>
          </a:p>
        </p:txBody>
      </p:sp>
    </p:spTree>
    <p:extLst>
      <p:ext uri="{BB962C8B-B14F-4D97-AF65-F5344CB8AC3E}">
        <p14:creationId xmlns:p14="http://schemas.microsoft.com/office/powerpoint/2010/main" val="3973880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bg/>
                                          </p:spTgt>
                                        </p:tgtEl>
                                        <p:attrNameLst>
                                          <p:attrName>style.visibility</p:attrName>
                                        </p:attrNameLst>
                                      </p:cBhvr>
                                      <p:to>
                                        <p:strVal val="visible"/>
                                      </p:to>
                                    </p:set>
                                    <p:anim calcmode="lin" valueType="num">
                                      <p:cBhvr additive="base">
                                        <p:cTn id="50" dur="500" fill="hold"/>
                                        <p:tgtEl>
                                          <p:spTgt spid="9">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9">
                                            <p:bg/>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 calcmode="lin" valueType="num">
                                      <p:cBhvr additive="base">
                                        <p:cTn id="5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bg/>
                                          </p:spTgt>
                                        </p:tgtEl>
                                        <p:attrNameLst>
                                          <p:attrName>style.visibility</p:attrName>
                                        </p:attrNameLst>
                                      </p:cBhvr>
                                      <p:to>
                                        <p:strVal val="visible"/>
                                      </p:to>
                                    </p:set>
                                    <p:anim calcmode="lin" valueType="num">
                                      <p:cBhvr additive="base">
                                        <p:cTn id="66"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12">
                                            <p:bg/>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3">
                                            <p:bg/>
                                          </p:spTgt>
                                        </p:tgtEl>
                                        <p:attrNameLst>
                                          <p:attrName>style.visibility</p:attrName>
                                        </p:attrNameLst>
                                      </p:cBhvr>
                                      <p:to>
                                        <p:strVal val="visible"/>
                                      </p:to>
                                    </p:set>
                                    <p:animEffect transition="in" filter="wipe(down)">
                                      <p:cBhvr>
                                        <p:cTn id="76" dur="500"/>
                                        <p:tgtEl>
                                          <p:spTgt spid="13">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Effect transition="in" filter="wipe(down)">
                                      <p:cBhvr>
                                        <p:cTn id="79" dur="500"/>
                                        <p:tgtEl>
                                          <p:spTgt spid="1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bg/>
                                          </p:spTgt>
                                        </p:tgtEl>
                                        <p:attrNameLst>
                                          <p:attrName>style.visibility</p:attrName>
                                        </p:attrNameLst>
                                      </p:cBhvr>
                                      <p:to>
                                        <p:strVal val="visible"/>
                                      </p:to>
                                    </p:set>
                                    <p:animEffect transition="in" filter="fade">
                                      <p:cBhvr>
                                        <p:cTn id="84" dur="2000"/>
                                        <p:tgtEl>
                                          <p:spTgt spid="14">
                                            <p:bg/>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4">
                                            <p:txEl>
                                              <p:pRg st="1" end="1"/>
                                            </p:txEl>
                                          </p:spTgt>
                                        </p:tgtEl>
                                        <p:attrNameLst>
                                          <p:attrName>style.visibility</p:attrName>
                                        </p:attrNameLst>
                                      </p:cBhvr>
                                      <p:to>
                                        <p:strVal val="visible"/>
                                      </p:to>
                                    </p:set>
                                    <p:animEffect transition="in" filter="fade">
                                      <p:cBhvr>
                                        <p:cTn id="89" dur="2000"/>
                                        <p:tgtEl>
                                          <p:spTgt spid="14">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4">
                                            <p:txEl>
                                              <p:pRg st="2" end="2"/>
                                            </p:txEl>
                                          </p:spTgt>
                                        </p:tgtEl>
                                        <p:attrNameLst>
                                          <p:attrName>style.visibility</p:attrName>
                                        </p:attrNameLst>
                                      </p:cBhvr>
                                      <p:to>
                                        <p:strVal val="visible"/>
                                      </p:to>
                                    </p:set>
                                    <p:animEffect transition="in" filter="fade">
                                      <p:cBhvr>
                                        <p:cTn id="94"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8" grpId="0" animBg="1"/>
      <p:bldP spid="9" grpId="0" build="allAtOnce" animBg="1"/>
      <p:bldP spid="11" grpId="0" animBg="1"/>
      <p:bldP spid="12" grpId="0" build="allAtOnce" animBg="1"/>
      <p:bldP spid="13" grpId="0" build="allAtOnce" animBg="1"/>
      <p:bldP spid="1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338328"/>
            <a:ext cx="8686800" cy="1252728"/>
          </a:xfrm>
        </p:spPr>
        <p:txBody>
          <a:bodyPr>
            <a:noAutofit/>
          </a:bodyPr>
          <a:lstStyle/>
          <a:p>
            <a:r>
              <a:rPr lang="ja-JP" altLang="en-US" sz="4000" dirty="0">
                <a:latin typeface="HG丸ｺﾞｼｯｸM-PRO" pitchFamily="50" charset="-128"/>
                <a:ea typeface="HG丸ｺﾞｼｯｸM-PRO" pitchFamily="50" charset="-128"/>
              </a:rPr>
              <a:t>聴覚障害者が完全に受け取れる言語</a:t>
            </a:r>
            <a:endParaRPr kumimoji="1" lang="ja-JP" altLang="en-US" sz="4000" dirty="0">
              <a:latin typeface="HG丸ｺﾞｼｯｸM-PRO" pitchFamily="50" charset="-128"/>
              <a:ea typeface="HG丸ｺﾞｼｯｸM-PRO" pitchFamily="50" charset="-128"/>
            </a:endParaRPr>
          </a:p>
        </p:txBody>
      </p:sp>
      <p:sp>
        <p:nvSpPr>
          <p:cNvPr id="5" name="円/楕円 4"/>
          <p:cNvSpPr/>
          <p:nvPr/>
        </p:nvSpPr>
        <p:spPr>
          <a:xfrm>
            <a:off x="0" y="1628800"/>
            <a:ext cx="5004048" cy="381642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書記日本語</a:t>
            </a:r>
          </a:p>
        </p:txBody>
      </p:sp>
      <p:sp>
        <p:nvSpPr>
          <p:cNvPr id="6" name="コンテンツ プレースホルダ 5"/>
          <p:cNvSpPr>
            <a:spLocks noGrp="1"/>
          </p:cNvSpPr>
          <p:nvPr>
            <p:ph idx="1"/>
          </p:nvPr>
        </p:nvSpPr>
        <p:spPr>
          <a:xfrm>
            <a:off x="3995936" y="1700808"/>
            <a:ext cx="4716512" cy="3600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4400" dirty="0">
                <a:solidFill>
                  <a:schemeClr val="tx1">
                    <a:lumMod val="95000"/>
                    <a:lumOff val="5000"/>
                  </a:schemeClr>
                </a:solidFill>
                <a:latin typeface="HG丸ｺﾞｼｯｸM-PRO" pitchFamily="50" charset="-128"/>
                <a:ea typeface="HG丸ｺﾞｼｯｸM-PRO" pitchFamily="50" charset="-128"/>
              </a:rPr>
              <a:t>手話</a:t>
            </a:r>
            <a:endParaRPr kumimoji="1" lang="ja-JP" altLang="en-US" sz="4400" dirty="0">
              <a:solidFill>
                <a:schemeClr val="tx1">
                  <a:lumMod val="95000"/>
                  <a:lumOff val="5000"/>
                </a:schemeClr>
              </a:solidFill>
              <a:latin typeface="HG丸ｺﾞｼｯｸM-PRO" pitchFamily="50" charset="-128"/>
              <a:ea typeface="HG丸ｺﾞｼｯｸM-PRO" pitchFamily="50" charset="-128"/>
            </a:endParaRPr>
          </a:p>
        </p:txBody>
      </p:sp>
      <p:sp>
        <p:nvSpPr>
          <p:cNvPr id="2" name="正方形/長方形 1">
            <a:extLst>
              <a:ext uri="{FF2B5EF4-FFF2-40B4-BE49-F238E27FC236}">
                <a16:creationId xmlns:a16="http://schemas.microsoft.com/office/drawing/2014/main" id="{7E3CF5A7-AF81-45D9-960E-C756DCC8CF12}"/>
              </a:ext>
            </a:extLst>
          </p:cNvPr>
          <p:cNvSpPr/>
          <p:nvPr/>
        </p:nvSpPr>
        <p:spPr>
          <a:xfrm>
            <a:off x="35496" y="5589240"/>
            <a:ext cx="9108504" cy="1285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口話だけでは誤解も生じる　　補聴器だけでは聞き間違いもある　</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身振りではわからないことも多い</a:t>
            </a:r>
          </a:p>
        </p:txBody>
      </p:sp>
    </p:spTree>
    <p:extLst>
      <p:ext uri="{BB962C8B-B14F-4D97-AF65-F5344CB8AC3E}">
        <p14:creationId xmlns:p14="http://schemas.microsoft.com/office/powerpoint/2010/main" val="10937361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nd"/>
          <p:cNvSpPr>
            <a:spLocks noEditPoints="1" noChangeArrowheads="1"/>
          </p:cNvSpPr>
          <p:nvPr/>
        </p:nvSpPr>
        <p:spPr bwMode="auto">
          <a:xfrm>
            <a:off x="7543800" y="914400"/>
            <a:ext cx="1143000" cy="11430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481" name="Title 1"/>
          <p:cNvSpPr>
            <a:spLocks noGrp="1"/>
          </p:cNvSpPr>
          <p:nvPr>
            <p:ph type="title"/>
          </p:nvPr>
        </p:nvSpPr>
        <p:spPr/>
        <p:txBody>
          <a:bodyPr>
            <a:normAutofit fontScale="90000"/>
          </a:bodyPr>
          <a:lstStyle/>
          <a:p>
            <a:r>
              <a:rPr kumimoji="1" lang="ja-JP" altLang="en-US" dirty="0"/>
              <a:t>医学モデル（検査してわかる結果）的に考えると　　　　　　　　　</a:t>
            </a:r>
            <a:endParaRPr kumimoji="1" altLang="en-US" dirty="0">
              <a:latin typeface="+mj-ea"/>
            </a:endParaRPr>
          </a:p>
        </p:txBody>
      </p:sp>
      <p:sp>
        <p:nvSpPr>
          <p:cNvPr id="20482" name="Content Placeholder 4"/>
          <p:cNvSpPr>
            <a:spLocks noGrp="1"/>
          </p:cNvSpPr>
          <p:nvPr>
            <p:ph idx="1"/>
          </p:nvPr>
        </p:nvSpPr>
        <p:spPr>
          <a:xfrm>
            <a:off x="457200" y="1828800"/>
            <a:ext cx="8229600" cy="5334000"/>
          </a:xfrm>
        </p:spPr>
        <p:txBody>
          <a:bodyPr>
            <a:normAutofit/>
          </a:bodyPr>
          <a:lstStyle/>
          <a:p>
            <a:pPr marL="0" indent="0">
              <a:spcBef>
                <a:spcPct val="0"/>
              </a:spcBef>
              <a:buNone/>
            </a:pPr>
            <a:r>
              <a:rPr kumimoji="1" lang="ja-JP" altLang="en-US" sz="2800" dirty="0">
                <a:latin typeface="+mj-ea"/>
                <a:ea typeface="+mj-ea"/>
              </a:rPr>
              <a:t>補聴器の調整</a:t>
            </a:r>
            <a:endParaRPr kumimoji="1" lang="en-US" altLang="ja-JP" sz="2800" dirty="0">
              <a:latin typeface="+mj-ea"/>
              <a:ea typeface="+mj-ea"/>
            </a:endParaRPr>
          </a:p>
          <a:p>
            <a:pPr marL="0" indent="0">
              <a:spcBef>
                <a:spcPct val="0"/>
              </a:spcBef>
              <a:buNone/>
            </a:pPr>
            <a:r>
              <a:rPr kumimoji="1" lang="ja-JP" altLang="ja-JP" sz="2800" dirty="0">
                <a:latin typeface="+mj-ea"/>
                <a:ea typeface="+mj-ea"/>
              </a:rPr>
              <a:t>　</a:t>
            </a:r>
            <a:r>
              <a:rPr kumimoji="1" lang="ja-JP" altLang="en-US" sz="2800" dirty="0">
                <a:latin typeface="+mj-ea"/>
                <a:ea typeface="+mj-ea"/>
              </a:rPr>
              <a:t>　　　　　　　　　　　　　　　補聴器の種類　　　価格　　　</a:t>
            </a:r>
            <a:endParaRPr kumimoji="1" lang="en-US" altLang="ja-JP" sz="2800" dirty="0">
              <a:latin typeface="+mj-ea"/>
              <a:ea typeface="+mj-ea"/>
            </a:endParaRPr>
          </a:p>
          <a:p>
            <a:pPr marL="0" indent="0">
              <a:spcBef>
                <a:spcPct val="0"/>
              </a:spcBef>
              <a:buNone/>
            </a:pPr>
            <a:endParaRPr kumimoji="1" lang="en-US" altLang="en-US" sz="2800" dirty="0">
              <a:latin typeface="+mj-ea"/>
              <a:ea typeface="+mj-ea"/>
            </a:endParaRPr>
          </a:p>
          <a:p>
            <a:pPr marL="0" indent="0">
              <a:spcBef>
                <a:spcPct val="0"/>
              </a:spcBef>
              <a:buNone/>
            </a:pPr>
            <a:r>
              <a:rPr kumimoji="1" lang="ja-JP" altLang="en-US" sz="2800" dirty="0">
                <a:latin typeface="+mj-ea"/>
                <a:ea typeface="+mj-ea"/>
              </a:rPr>
              <a:t>補聴援助機器</a:t>
            </a:r>
            <a:endParaRPr kumimoji="1" lang="en-US" altLang="ja-JP" sz="2800" dirty="0">
              <a:latin typeface="+mj-ea"/>
              <a:ea typeface="+mj-ea"/>
            </a:endParaRPr>
          </a:p>
          <a:p>
            <a:pPr marL="0" indent="0">
              <a:spcBef>
                <a:spcPct val="0"/>
              </a:spcBef>
              <a:buNone/>
            </a:pPr>
            <a:endParaRPr kumimoji="1" lang="en-US" altLang="en-US" sz="2800" dirty="0">
              <a:latin typeface="+mj-ea"/>
              <a:ea typeface="+mj-ea"/>
            </a:endParaRPr>
          </a:p>
          <a:p>
            <a:pPr marL="0" indent="0">
              <a:spcBef>
                <a:spcPct val="0"/>
              </a:spcBef>
              <a:buNone/>
            </a:pPr>
            <a:endParaRPr kumimoji="1" lang="en-US" altLang="ja-JP" sz="2800" dirty="0">
              <a:latin typeface="+mj-ea"/>
              <a:ea typeface="+mj-ea"/>
            </a:endParaRPr>
          </a:p>
          <a:p>
            <a:pPr marL="0" indent="0">
              <a:spcBef>
                <a:spcPct val="0"/>
              </a:spcBef>
              <a:buNone/>
            </a:pPr>
            <a:r>
              <a:rPr kumimoji="1" lang="ja-JP" altLang="en-US" sz="2800" dirty="0">
                <a:latin typeface="+mj-ea"/>
                <a:ea typeface="+mj-ea"/>
              </a:rPr>
              <a:t>聴力低下を防ぐ　　　　　　耳と周辺のメンテナンス</a:t>
            </a:r>
            <a:endParaRPr kumimoji="1" lang="en-US" altLang="ja-JP" sz="2800" dirty="0">
              <a:latin typeface="+mj-ea"/>
              <a:ea typeface="+mj-ea"/>
            </a:endParaRPr>
          </a:p>
          <a:p>
            <a:pPr marL="0" indent="0">
              <a:spcBef>
                <a:spcPct val="0"/>
              </a:spcBef>
              <a:buNone/>
            </a:pPr>
            <a:endParaRPr kumimoji="1" lang="en-US" altLang="en-US" sz="2800" dirty="0">
              <a:latin typeface="+mj-ea"/>
              <a:ea typeface="+mj-ea"/>
            </a:endParaRPr>
          </a:p>
          <a:p>
            <a:pPr marL="0" indent="0">
              <a:spcBef>
                <a:spcPct val="0"/>
              </a:spcBef>
              <a:buNone/>
            </a:pPr>
            <a:endParaRPr kumimoji="1" altLang="en-US" sz="2800" dirty="0">
              <a:latin typeface="+mj-ea"/>
              <a:ea typeface="+mj-ea"/>
            </a:endParaRPr>
          </a:p>
        </p:txBody>
      </p:sp>
      <p:pic>
        <p:nvPicPr>
          <p:cNvPr id="1027" name="Picture 3" descr="C:\Users\MORI\AppData\Local\Microsoft\Windows\Temporary Internet Files\Content.IE5\FQZG57J6\1200px-Audio_induction_loop_Sign_on_Bu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121" y="4953000"/>
            <a:ext cx="2739758" cy="18196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4414863"/>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5.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6.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7.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天空">
  <a:themeElements>
    <a:clrScheme name="天空">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プロジェクト進捗状況レポート.potx</Template>
  <TotalTime>0</TotalTime>
  <Words>1129</Words>
  <Application>Microsoft Office PowerPoint</Application>
  <PresentationFormat>画面に合わせる (4:3)</PresentationFormat>
  <Paragraphs>203</Paragraphs>
  <Slides>18</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7</vt:i4>
      </vt:variant>
      <vt:variant>
        <vt:lpstr>スライド タイトル</vt:lpstr>
      </vt:variant>
      <vt:variant>
        <vt:i4>18</vt:i4>
      </vt:variant>
    </vt:vector>
  </HeadingPairs>
  <TitlesOfParts>
    <vt:vector size="37" baseType="lpstr">
      <vt:lpstr>HG丸ｺﾞｼｯｸM-PRO</vt:lpstr>
      <vt:lpstr>HG丸ｺﾞｼｯｸM-PRO</vt:lpstr>
      <vt:lpstr>Meiryo UI</vt:lpstr>
      <vt:lpstr>ＭＳ Ｐゴシック</vt:lpstr>
      <vt:lpstr>游ゴシック</vt:lpstr>
      <vt:lpstr>Yu Gothic Medium</vt:lpstr>
      <vt:lpstr>Arial</vt:lpstr>
      <vt:lpstr>Calibri</vt:lpstr>
      <vt:lpstr>Calibri Light</vt:lpstr>
      <vt:lpstr>Candara</vt:lpstr>
      <vt:lpstr>Symbol</vt:lpstr>
      <vt:lpstr>Wingdings 2</vt:lpstr>
      <vt:lpstr>Office ​​テーマ</vt:lpstr>
      <vt:lpstr>2_Office ​​テーマ</vt:lpstr>
      <vt:lpstr>1_Office ​​テーマ</vt:lpstr>
      <vt:lpstr>天空</vt:lpstr>
      <vt:lpstr>3_Office テーマ</vt:lpstr>
      <vt:lpstr>3_Office ​​テーマ</vt:lpstr>
      <vt:lpstr>ウェーブ</vt:lpstr>
      <vt:lpstr>全日本ろうあ連盟　 聴覚に障害がある者向けデジタル活用支援に係る調査研究事業</vt:lpstr>
      <vt:lpstr>自己紹介　森　せい子</vt:lpstr>
      <vt:lpstr>本日お話ししたいこと</vt:lpstr>
      <vt:lpstr>PowerPoint プレゼンテーション</vt:lpstr>
      <vt:lpstr>PowerPoint プレゼンテーション</vt:lpstr>
      <vt:lpstr>語音明瞭度　言葉の聞き分け能力　　　</vt:lpstr>
      <vt:lpstr>聴覚障害者の特性・多様性</vt:lpstr>
      <vt:lpstr>聴覚障害者が完全に受け取れる言語</vt:lpstr>
      <vt:lpstr>医学モデル（検査してわかる結果）的に考えると　　　　　　　　　</vt:lpstr>
      <vt:lpstr>社会モデル（社会活動や人間関係等）的に考えると</vt:lpstr>
      <vt:lpstr>    </vt:lpstr>
      <vt:lpstr>聴覚障害者にとって辛いことや我慢していることはどんなことがあるでしょうか？</vt:lpstr>
      <vt:lpstr>聴覚障害者の苦しい叫び　事例のほんの一部</vt:lpstr>
      <vt:lpstr>PowerPoint プレゼンテーション</vt:lpstr>
      <vt:lpstr>どんなに頑張っても　 100％の聞こえにならない聴覚障害児・者に必要な配慮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2021-11-16T13:57:49Z</dcterms:modified>
</cp:coreProperties>
</file>