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3"/>
  </p:notesMasterIdLst>
  <p:sldIdLst>
    <p:sldId id="283" r:id="rId2"/>
    <p:sldId id="297" r:id="rId3"/>
    <p:sldId id="298" r:id="rId4"/>
    <p:sldId id="340" r:id="rId5"/>
    <p:sldId id="262" r:id="rId6"/>
    <p:sldId id="299" r:id="rId7"/>
    <p:sldId id="359" r:id="rId8"/>
    <p:sldId id="360" r:id="rId9"/>
    <p:sldId id="355" r:id="rId10"/>
    <p:sldId id="361" r:id="rId11"/>
    <p:sldId id="362" r:id="rId12"/>
    <p:sldId id="363" r:id="rId13"/>
    <p:sldId id="364" r:id="rId14"/>
    <p:sldId id="365" r:id="rId15"/>
    <p:sldId id="369" r:id="rId16"/>
    <p:sldId id="370" r:id="rId17"/>
    <p:sldId id="366" r:id="rId18"/>
    <p:sldId id="356" r:id="rId19"/>
    <p:sldId id="367" r:id="rId20"/>
    <p:sldId id="368" r:id="rId21"/>
    <p:sldId id="372" r:id="rId22"/>
  </p:sldIdLst>
  <p:sldSz cx="10693400" cy="7562850"/>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作成者"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EA"/>
    <a:srgbClr val="FFFFCC"/>
    <a:srgbClr val="0096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77299" autoAdjust="0"/>
  </p:normalViewPr>
  <p:slideViewPr>
    <p:cSldViewPr>
      <p:cViewPr varScale="1">
        <p:scale>
          <a:sx n="81" d="100"/>
          <a:sy n="81" d="100"/>
        </p:scale>
        <p:origin x="2106" y="84"/>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81" d="100"/>
          <a:sy n="81" d="100"/>
        </p:scale>
        <p:origin x="400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8497" cy="513450"/>
          </a:xfrm>
          <a:prstGeom prst="rect">
            <a:avLst/>
          </a:prstGeom>
        </p:spPr>
        <p:txBody>
          <a:bodyPr vert="horz" lIns="86829" tIns="43415" rIns="86829" bIns="43415" rtlCol="0"/>
          <a:lstStyle>
            <a:lvl1pPr algn="l">
              <a:defRPr sz="1100"/>
            </a:lvl1pPr>
          </a:lstStyle>
          <a:p>
            <a:endParaRPr kumimoji="1" lang="ja-JP" altLang="en-US" dirty="0"/>
          </a:p>
        </p:txBody>
      </p:sp>
      <p:sp>
        <p:nvSpPr>
          <p:cNvPr id="3" name="日付プレースホルダー 2"/>
          <p:cNvSpPr>
            <a:spLocks noGrp="1"/>
          </p:cNvSpPr>
          <p:nvPr>
            <p:ph type="dt" idx="1"/>
          </p:nvPr>
        </p:nvSpPr>
        <p:spPr>
          <a:xfrm>
            <a:off x="4024512" y="1"/>
            <a:ext cx="3077443" cy="513450"/>
          </a:xfrm>
          <a:prstGeom prst="rect">
            <a:avLst/>
          </a:prstGeom>
        </p:spPr>
        <p:txBody>
          <a:bodyPr vert="horz" lIns="86829" tIns="43415" rIns="86829" bIns="43415" rtlCol="0"/>
          <a:lstStyle>
            <a:lvl1pPr algn="r">
              <a:defRPr sz="1100"/>
            </a:lvl1pPr>
          </a:lstStyle>
          <a:p>
            <a:fld id="{2053EECF-6E38-4A9F-A42A-194BE4369BD3}" type="datetimeFigureOut">
              <a:rPr kumimoji="1" lang="ja-JP" altLang="en-US" smtClean="0"/>
              <a:t>2021/5/26</a:t>
            </a:fld>
            <a:endParaRPr kumimoji="1" lang="ja-JP" altLang="en-US" dirty="0"/>
          </a:p>
        </p:txBody>
      </p:sp>
      <p:sp>
        <p:nvSpPr>
          <p:cNvPr id="4" name="スライド イメージ プレースホルダー 3"/>
          <p:cNvSpPr>
            <a:spLocks noGrp="1" noRot="1" noChangeAspect="1"/>
          </p:cNvSpPr>
          <p:nvPr>
            <p:ph type="sldImg" idx="2"/>
          </p:nvPr>
        </p:nvSpPr>
        <p:spPr>
          <a:xfrm>
            <a:off x="1112838" y="1281113"/>
            <a:ext cx="4878387" cy="3451225"/>
          </a:xfrm>
          <a:prstGeom prst="rect">
            <a:avLst/>
          </a:prstGeom>
          <a:noFill/>
          <a:ln w="12700">
            <a:solidFill>
              <a:prstClr val="black"/>
            </a:solidFill>
          </a:ln>
        </p:spPr>
        <p:txBody>
          <a:bodyPr vert="horz" lIns="86829" tIns="43415" rIns="86829" bIns="43415" rtlCol="0" anchor="ctr"/>
          <a:lstStyle/>
          <a:p>
            <a:endParaRPr lang="ja-JP" altLang="en-US" dirty="0"/>
          </a:p>
        </p:txBody>
      </p:sp>
      <p:sp>
        <p:nvSpPr>
          <p:cNvPr id="5" name="ノート プレースホルダー 4"/>
          <p:cNvSpPr>
            <a:spLocks noGrp="1"/>
          </p:cNvSpPr>
          <p:nvPr>
            <p:ph type="body" sz="quarter" idx="3"/>
          </p:nvPr>
        </p:nvSpPr>
        <p:spPr>
          <a:xfrm>
            <a:off x="710829" y="4926107"/>
            <a:ext cx="5682407" cy="4030255"/>
          </a:xfrm>
          <a:prstGeom prst="rect">
            <a:avLst/>
          </a:prstGeom>
        </p:spPr>
        <p:txBody>
          <a:bodyPr vert="horz" lIns="86829" tIns="43415" rIns="86829" bIns="434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165"/>
            <a:ext cx="3078497" cy="513449"/>
          </a:xfrm>
          <a:prstGeom prst="rect">
            <a:avLst/>
          </a:prstGeom>
        </p:spPr>
        <p:txBody>
          <a:bodyPr vert="horz" lIns="86829" tIns="43415" rIns="86829" bIns="43415" rtlCol="0" anchor="b"/>
          <a:lstStyle>
            <a:lvl1pPr algn="l">
              <a:defRPr sz="1100"/>
            </a:lvl1pPr>
          </a:lstStyle>
          <a:p>
            <a:endParaRPr kumimoji="1" lang="ja-JP" altLang="en-US" dirty="0"/>
          </a:p>
        </p:txBody>
      </p:sp>
      <p:sp>
        <p:nvSpPr>
          <p:cNvPr id="7" name="スライド番号プレースホルダー 6"/>
          <p:cNvSpPr>
            <a:spLocks noGrp="1"/>
          </p:cNvSpPr>
          <p:nvPr>
            <p:ph type="sldNum" sz="quarter" idx="5"/>
          </p:nvPr>
        </p:nvSpPr>
        <p:spPr>
          <a:xfrm>
            <a:off x="4024512" y="9721165"/>
            <a:ext cx="3077443" cy="513449"/>
          </a:xfrm>
          <a:prstGeom prst="rect">
            <a:avLst/>
          </a:prstGeom>
        </p:spPr>
        <p:txBody>
          <a:bodyPr vert="horz" lIns="86829" tIns="43415" rIns="86829" bIns="43415" rtlCol="0" anchor="b"/>
          <a:lstStyle>
            <a:lvl1pPr algn="r">
              <a:defRPr sz="1100"/>
            </a:lvl1pPr>
          </a:lstStyle>
          <a:p>
            <a:fld id="{963FA24A-B145-4DC5-8F25-2D41A644D22D}" type="slidenum">
              <a:rPr kumimoji="1" lang="ja-JP" altLang="en-US" smtClean="0"/>
              <a:t>‹#›</a:t>
            </a:fld>
            <a:endParaRPr kumimoji="1" lang="ja-JP" altLang="en-US" dirty="0"/>
          </a:p>
        </p:txBody>
      </p:sp>
    </p:spTree>
    <p:extLst>
      <p:ext uri="{BB962C8B-B14F-4D97-AF65-F5344CB8AC3E}">
        <p14:creationId xmlns:p14="http://schemas.microsoft.com/office/powerpoint/2010/main" val="374582838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dirty="0"/>
          </a:p>
        </p:txBody>
      </p:sp>
      <p:sp>
        <p:nvSpPr>
          <p:cNvPr id="7" name="ノート プレースホルダー 2">
            <a:extLst>
              <a:ext uri="{FF2B5EF4-FFF2-40B4-BE49-F238E27FC236}">
                <a16:creationId xmlns:a16="http://schemas.microsoft.com/office/drawing/2014/main" id="{805EF317-58B1-4AFB-B2EB-8478FDAA8BBF}"/>
              </a:ext>
            </a:extLst>
          </p:cNvPr>
          <p:cNvSpPr>
            <a:spLocks noGrp="1"/>
          </p:cNvSpPr>
          <p:nvPr>
            <p:ph type="body" sz="quarter" idx="3"/>
          </p:nvPr>
        </p:nvSpPr>
        <p:spPr>
          <a:xfrm>
            <a:off x="711302" y="4925863"/>
            <a:ext cx="5681461" cy="4030943"/>
          </a:xfrm>
        </p:spPr>
        <p:txBody>
          <a:bodyPr/>
          <a:lstStyle/>
          <a:p>
            <a:pPr indent="84891"/>
            <a:r>
              <a:rPr kumimoji="1" lang="ja-JP" altLang="en-US" dirty="0">
                <a:latin typeface="BIZ UDPゴシック" panose="020B0400000000000000" pitchFamily="50" charset="-128"/>
                <a:ea typeface="BIZ UDPゴシック" panose="020B0400000000000000" pitchFamily="50" charset="-128"/>
              </a:rPr>
              <a:t>みなさん。こんにちは。</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今日はスマートフォンをまだ買われてまだあまり操作方法をよくご存じではない方を対象として、</a:t>
            </a:r>
            <a:r>
              <a:rPr kumimoji="1" lang="en-US" altLang="ja-JP" dirty="0">
                <a:latin typeface="BIZ UDPゴシック" panose="020B0400000000000000" pitchFamily="50" charset="-128"/>
                <a:ea typeface="BIZ UDPゴシック" panose="020B0400000000000000" pitchFamily="50" charset="-128"/>
              </a:rPr>
              <a:t>SNS</a:t>
            </a:r>
            <a:r>
              <a:rPr kumimoji="1" lang="ja-JP" altLang="en-US" dirty="0">
                <a:latin typeface="BIZ UDPゴシック" panose="020B0400000000000000" pitchFamily="50" charset="-128"/>
                <a:ea typeface="BIZ UDPゴシック" panose="020B0400000000000000" pitchFamily="50" charset="-128"/>
              </a:rPr>
              <a:t>の使い方のご説明をいたしたいと存じますのでよろしくお願いいたします。</a:t>
            </a:r>
          </a:p>
          <a:p>
            <a:endParaRPr lang="ja-JP" altLang="en-US" dirty="0">
              <a:latin typeface="BIZ UDPゴシック" panose="020B0400000000000000" pitchFamily="50" charset="-128"/>
              <a:ea typeface="BIZ UDPゴシック" panose="020B0400000000000000" pitchFamily="50" charset="-128"/>
            </a:endParaRPr>
          </a:p>
          <a:p>
            <a:pPr indent="78388"/>
            <a:r>
              <a:rPr lang="ja-JP" altLang="en-US" dirty="0">
                <a:latin typeface="BIZ UDPゴシック" panose="020B0400000000000000" pitchFamily="50" charset="-128"/>
                <a:ea typeface="BIZ UDPゴシック" panose="020B0400000000000000" pitchFamily="50" charset="-128"/>
              </a:rPr>
              <a:t>本日ご紹介する</a:t>
            </a:r>
            <a:r>
              <a:rPr lang="en-US" altLang="ja-JP" dirty="0">
                <a:latin typeface="BIZ UDPゴシック" panose="020B0400000000000000" pitchFamily="50" charset="-128"/>
                <a:ea typeface="BIZ UDPゴシック" panose="020B0400000000000000" pitchFamily="50" charset="-128"/>
              </a:rPr>
              <a:t>LINE</a:t>
            </a:r>
            <a:r>
              <a:rPr lang="ja-JP" altLang="en-US" dirty="0">
                <a:latin typeface="BIZ UDPゴシック" panose="020B0400000000000000" pitchFamily="50" charset="-128"/>
                <a:ea typeface="BIZ UDPゴシック" panose="020B0400000000000000" pitchFamily="50" charset="-128"/>
              </a:rPr>
              <a:t>は</a:t>
            </a:r>
            <a:r>
              <a:rPr lang="en-US" altLang="ja-JP" dirty="0">
                <a:latin typeface="BIZ UDPゴシック" panose="020B0400000000000000" pitchFamily="50" charset="-128"/>
                <a:ea typeface="BIZ UDPゴシック" panose="020B0400000000000000" pitchFamily="50" charset="-128"/>
              </a:rPr>
              <a:t>Android</a:t>
            </a:r>
            <a:r>
              <a:rPr lang="ja-JP" altLang="en-US" dirty="0">
                <a:latin typeface="BIZ UDPゴシック" panose="020B0400000000000000" pitchFamily="50" charset="-128"/>
                <a:ea typeface="BIZ UDPゴシック" panose="020B0400000000000000" pitchFamily="50" charset="-128"/>
              </a:rPr>
              <a:t>でも</a:t>
            </a:r>
            <a:r>
              <a:rPr lang="en-US" altLang="ja-JP" dirty="0">
                <a:latin typeface="BIZ UDPゴシック" panose="020B0400000000000000" pitchFamily="50" charset="-128"/>
                <a:ea typeface="BIZ UDPゴシック" panose="020B0400000000000000" pitchFamily="50" charset="-128"/>
              </a:rPr>
              <a:t>iPhone</a:t>
            </a:r>
            <a:r>
              <a:rPr lang="ja-JP" altLang="en-US" dirty="0">
                <a:latin typeface="BIZ UDPゴシック" panose="020B0400000000000000" pitchFamily="50" charset="-128"/>
                <a:ea typeface="BIZ UDPゴシック" panose="020B0400000000000000" pitchFamily="50" charset="-128"/>
              </a:rPr>
              <a:t>でも使えますが、ご自分のスマートフォンにこのアプリが入っていない方は、講習する前にアプリをインストールする必要がありますのでご承知願います。</a:t>
            </a:r>
          </a:p>
          <a:p>
            <a:endParaRPr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endParaRPr kumimoji="1" lang="ja-JP" altLang="en-US" dirty="0"/>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dirty="0"/>
          </a:p>
        </p:txBody>
      </p:sp>
      <p:sp>
        <p:nvSpPr>
          <p:cNvPr id="6" name="ノート プレースホルダー 5">
            <a:extLst>
              <a:ext uri="{FF2B5EF4-FFF2-40B4-BE49-F238E27FC236}">
                <a16:creationId xmlns:a16="http://schemas.microsoft.com/office/drawing/2014/main" id="{02BEC0B8-8DEF-42CA-B564-D36AB62370AB}"/>
              </a:ext>
            </a:extLst>
          </p:cNvPr>
          <p:cNvSpPr>
            <a:spLocks noGrp="1"/>
          </p:cNvSpPr>
          <p:nvPr>
            <p:ph type="body" sz="quarter" idx="3"/>
          </p:nvPr>
        </p:nvSpPr>
        <p:spPr/>
        <p:txBody>
          <a:bodyPr/>
          <a:lstStyle/>
          <a:p>
            <a:pPr indent="78388"/>
            <a:r>
              <a:rPr lang="ja-JP" altLang="en-US" dirty="0">
                <a:latin typeface="Meiryo UI" panose="020B0604030504040204" pitchFamily="50" charset="-128"/>
                <a:ea typeface="Meiryo UI" panose="020B0604030504040204" pitchFamily="50" charset="-128"/>
              </a:rPr>
              <a:t>次に、「友だち追加設定」という画面になり、「友たち自動追加」と「友だちへの追加を許可」の設定を行いますが、この設定は後から必要に応じてオンにすることができます。</a:t>
            </a:r>
            <a:endParaRPr lang="en-US" altLang="ja-JP" dirty="0">
              <a:latin typeface="Meiryo UI" panose="020B0604030504040204" pitchFamily="50" charset="-128"/>
              <a:ea typeface="Meiryo UI" panose="020B0604030504040204" pitchFamily="50" charset="-128"/>
            </a:endParaRPr>
          </a:p>
          <a:p>
            <a:pPr indent="78388"/>
            <a:r>
              <a:rPr lang="ja-JP" altLang="en-US" dirty="0">
                <a:latin typeface="Meiryo UI" panose="020B0604030504040204" pitchFamily="50" charset="-128"/>
                <a:ea typeface="Meiryo UI" panose="020B0604030504040204" pitchFamily="50" charset="-128"/>
              </a:rPr>
              <a:t>そのため今回はとくに設定せず、②のように両方とも ✔ チェックを外し、オフにしておくようにします。</a:t>
            </a:r>
            <a:endParaRPr lang="en-US" altLang="ja-JP" dirty="0">
              <a:latin typeface="Meiryo UI" panose="020B0604030504040204" pitchFamily="50" charset="-128"/>
              <a:ea typeface="Meiryo UI" panose="020B0604030504040204" pitchFamily="50" charset="-128"/>
            </a:endParaRPr>
          </a:p>
          <a:p>
            <a:pPr indent="78388"/>
            <a:endParaRPr lang="en-US" altLang="ja-JP" dirty="0">
              <a:latin typeface="Meiryo UI" panose="020B0604030504040204" pitchFamily="50" charset="-128"/>
              <a:ea typeface="Meiryo UI" panose="020B0604030504040204" pitchFamily="50" charset="-128"/>
            </a:endParaRPr>
          </a:p>
          <a:p>
            <a:pPr indent="78388"/>
            <a:r>
              <a:rPr lang="ja-JP" altLang="en-US" dirty="0">
                <a:latin typeface="Meiryo UI" panose="020B0604030504040204" pitchFamily="50" charset="-128"/>
                <a:ea typeface="Meiryo UI" panose="020B0604030504040204" pitchFamily="50" charset="-128"/>
              </a:rPr>
              <a:t>＊これらの機能は便利ではありますが、反面どんどん知らない人も友達として登録されてしまい困る場合もありますので、オンにする場合はその辺もよく考えてから設定した方が良いと思います。</a:t>
            </a:r>
          </a:p>
        </p:txBody>
      </p:sp>
    </p:spTree>
    <p:extLst>
      <p:ext uri="{BB962C8B-B14F-4D97-AF65-F5344CB8AC3E}">
        <p14:creationId xmlns:p14="http://schemas.microsoft.com/office/powerpoint/2010/main" val="1971728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dirty="0"/>
          </a:p>
        </p:txBody>
      </p:sp>
      <p:sp>
        <p:nvSpPr>
          <p:cNvPr id="6" name="ノート プレースホルダー 5">
            <a:extLst>
              <a:ext uri="{FF2B5EF4-FFF2-40B4-BE49-F238E27FC236}">
                <a16:creationId xmlns:a16="http://schemas.microsoft.com/office/drawing/2014/main" id="{D8BC2371-2B8C-4FCA-9B62-1BD3241AB4FC}"/>
              </a:ext>
            </a:extLst>
          </p:cNvPr>
          <p:cNvSpPr>
            <a:spLocks noGrp="1"/>
          </p:cNvSpPr>
          <p:nvPr>
            <p:ph type="body" sz="quarter" idx="3"/>
          </p:nvPr>
        </p:nvSpPr>
        <p:spPr/>
        <p:txBody>
          <a:bodyPr/>
          <a:lstStyle/>
          <a:p>
            <a:pPr indent="78388"/>
            <a:r>
              <a:rPr lang="ja-JP" altLang="en-US" dirty="0">
                <a:latin typeface="Meiryo UI" panose="020B0604030504040204" pitchFamily="50" charset="-128"/>
                <a:ea typeface="Meiryo UI" panose="020B0604030504040204" pitchFamily="50" charset="-128"/>
              </a:rPr>
              <a:t>最後に「サービス向上のための情報利用に関するお願い」が表示されますが、これは任意ですので、同意／非同意どちらでも構いません。</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これで「</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」の登録は終了です。</a:t>
            </a:r>
          </a:p>
        </p:txBody>
      </p:sp>
    </p:spTree>
    <p:extLst>
      <p:ext uri="{BB962C8B-B14F-4D97-AF65-F5344CB8AC3E}">
        <p14:creationId xmlns:p14="http://schemas.microsoft.com/office/powerpoint/2010/main" val="1135117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dirty="0"/>
          </a:p>
        </p:txBody>
      </p:sp>
    </p:spTree>
    <p:extLst>
      <p:ext uri="{BB962C8B-B14F-4D97-AF65-F5344CB8AC3E}">
        <p14:creationId xmlns:p14="http://schemas.microsoft.com/office/powerpoint/2010/main" val="1771225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dirty="0"/>
          </a:p>
        </p:txBody>
      </p:sp>
      <p:sp>
        <p:nvSpPr>
          <p:cNvPr id="6" name="ノート プレースホルダー 5">
            <a:extLst>
              <a:ext uri="{FF2B5EF4-FFF2-40B4-BE49-F238E27FC236}">
                <a16:creationId xmlns:a16="http://schemas.microsoft.com/office/drawing/2014/main" id="{9EFE0C2C-8EED-4A08-A65F-C8CC7192FD70}"/>
              </a:ext>
            </a:extLst>
          </p:cNvPr>
          <p:cNvSpPr>
            <a:spLocks noGrp="1"/>
          </p:cNvSpPr>
          <p:nvPr>
            <p:ph type="body" sz="quarter" idx="3"/>
          </p:nvPr>
        </p:nvSpPr>
        <p:spPr/>
        <p:txBody>
          <a:bodyPr/>
          <a:lstStyle/>
          <a:p>
            <a:pPr indent="78388"/>
            <a:r>
              <a:rPr lang="ja-JP" altLang="en-US" dirty="0">
                <a:latin typeface="Meiryo UI" panose="020B0604030504040204" pitchFamily="50" charset="-128"/>
                <a:ea typeface="Meiryo UI" panose="020B0604030504040204" pitchFamily="50" charset="-128"/>
              </a:rPr>
              <a:t>いよいよ実際の</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の使い方のご説明をいたします。</a:t>
            </a:r>
            <a:endParaRPr lang="en-US" altLang="ja-JP" dirty="0">
              <a:latin typeface="Meiryo UI" panose="020B0604030504040204" pitchFamily="50" charset="-128"/>
              <a:ea typeface="Meiryo UI" panose="020B0604030504040204" pitchFamily="50" charset="-128"/>
            </a:endParaRPr>
          </a:p>
          <a:p>
            <a:pPr indent="78388"/>
            <a:endParaRPr lang="en-US" altLang="ja-JP" dirty="0">
              <a:latin typeface="Meiryo UI" panose="020B0604030504040204" pitchFamily="50" charset="-128"/>
              <a:ea typeface="Meiryo UI" panose="020B0604030504040204" pitchFamily="50" charset="-128"/>
            </a:endParaRPr>
          </a:p>
          <a:p>
            <a:pPr indent="78388"/>
            <a:r>
              <a:rPr lang="ja-JP" altLang="en-US" dirty="0">
                <a:latin typeface="Meiryo UI" panose="020B0604030504040204" pitchFamily="50" charset="-128"/>
                <a:ea typeface="Meiryo UI" panose="020B0604030504040204" pitchFamily="50" charset="-128"/>
              </a:rPr>
              <a:t>まず最初に友達を登録する必要があり、色々な方法がございますが、まず一番簡単なＱＲコードを使った友達の追加方法をご説明します。</a:t>
            </a:r>
            <a:endParaRPr lang="en-US" altLang="ja-JP" dirty="0">
              <a:latin typeface="Meiryo UI" panose="020B0604030504040204" pitchFamily="50" charset="-128"/>
              <a:ea typeface="Meiryo UI" panose="020B0604030504040204" pitchFamily="50" charset="-128"/>
            </a:endParaRPr>
          </a:p>
          <a:p>
            <a:pPr indent="78388"/>
            <a:r>
              <a:rPr lang="ja-JP" altLang="en-US" b="1" dirty="0">
                <a:latin typeface="Meiryo UI" panose="020B0604030504040204" pitchFamily="50" charset="-128"/>
                <a:ea typeface="Meiryo UI" panose="020B0604030504040204" pitchFamily="50" charset="-128"/>
              </a:rPr>
              <a:t>今はお友だちがすぐそばにいるという場面を想定しています。</a:t>
            </a:r>
            <a:endParaRPr lang="en-US" altLang="ja-JP" b="1" dirty="0">
              <a:latin typeface="Meiryo UI" panose="020B0604030504040204" pitchFamily="50" charset="-128"/>
              <a:ea typeface="Meiryo UI" panose="020B0604030504040204" pitchFamily="50" charset="-128"/>
            </a:endParaRPr>
          </a:p>
          <a:p>
            <a:pPr indent="78388"/>
            <a:endParaRPr lang="en-US" altLang="ja-JP" b="1" dirty="0">
              <a:latin typeface="Meiryo UI" panose="020B0604030504040204" pitchFamily="50" charset="-128"/>
              <a:ea typeface="Meiryo UI" panose="020B0604030504040204" pitchFamily="50" charset="-128"/>
            </a:endParaRPr>
          </a:p>
          <a:p>
            <a:pPr indent="78388"/>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を起動したら、画面の右上に ‘人のマークに＋’ が書かれた➊のアイコンがありますので、それをタップして下さい。</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＜友だち追加　という画面になりますので、➋の「ＱＲコード」をタップして下さい。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pPr indent="78388"/>
            <a:r>
              <a:rPr lang="ja-JP" altLang="en-US" dirty="0">
                <a:latin typeface="Meiryo UI" panose="020B0604030504040204" pitchFamily="50" charset="-128"/>
                <a:ea typeface="Meiryo UI" panose="020B0604030504040204" pitchFamily="50" charset="-128"/>
              </a:rPr>
              <a:t>❸の画面に「マイＱＲコード」という表示が有りますのでそれをタップすると、自分のＱＲコードが表示されます。</a:t>
            </a:r>
          </a:p>
        </p:txBody>
      </p:sp>
    </p:spTree>
    <p:extLst>
      <p:ext uri="{BB962C8B-B14F-4D97-AF65-F5344CB8AC3E}">
        <p14:creationId xmlns:p14="http://schemas.microsoft.com/office/powerpoint/2010/main" val="3923753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dirty="0"/>
          </a:p>
        </p:txBody>
      </p:sp>
      <p:sp>
        <p:nvSpPr>
          <p:cNvPr id="6" name="ノート プレースホルダー 5">
            <a:extLst>
              <a:ext uri="{FF2B5EF4-FFF2-40B4-BE49-F238E27FC236}">
                <a16:creationId xmlns:a16="http://schemas.microsoft.com/office/drawing/2014/main" id="{6289283F-8AC3-4533-B21D-41BF96CE9AA2}"/>
              </a:ext>
            </a:extLst>
          </p:cNvPr>
          <p:cNvSpPr>
            <a:spLocks noGrp="1"/>
          </p:cNvSpPr>
          <p:nvPr>
            <p:ph type="body" sz="quarter" idx="3"/>
          </p:nvPr>
        </p:nvSpPr>
        <p:spPr/>
        <p:txBody>
          <a:bodyPr/>
          <a:lstStyle/>
          <a:p>
            <a:pPr indent="78388"/>
            <a:r>
              <a:rPr lang="ja-JP" altLang="en-US" dirty="0">
                <a:latin typeface="Meiryo UI" panose="020B0604030504040204" pitchFamily="50" charset="-128"/>
                <a:ea typeface="Meiryo UI" panose="020B0604030504040204" pitchFamily="50" charset="-128"/>
              </a:rPr>
              <a:t>次に傍にいるお友だちをＡさんとしますと、Ａさんも前頁の➊➋❸の操作をし、ＱＲコードの画面を表示し、❹のようにあなたのスマホに表示しているあなたのＱＲコードを四角い枠の中に表示します。</a:t>
            </a:r>
            <a:endParaRPr lang="en-US" altLang="ja-JP" dirty="0">
              <a:latin typeface="Meiryo UI" panose="020B0604030504040204" pitchFamily="50" charset="-128"/>
              <a:ea typeface="Meiryo UI" panose="020B0604030504040204" pitchFamily="50" charset="-128"/>
            </a:endParaRPr>
          </a:p>
          <a:p>
            <a:pPr indent="78388"/>
            <a:endParaRPr lang="en-US" altLang="ja-JP" dirty="0">
              <a:latin typeface="Meiryo UI" panose="020B0604030504040204" pitchFamily="50" charset="-128"/>
              <a:ea typeface="Meiryo UI" panose="020B0604030504040204" pitchFamily="50" charset="-128"/>
            </a:endParaRPr>
          </a:p>
          <a:p>
            <a:pPr indent="78388"/>
            <a:r>
              <a:rPr lang="ja-JP" altLang="en-US" dirty="0">
                <a:latin typeface="Meiryo UI" panose="020B0604030504040204" pitchFamily="50" charset="-128"/>
                <a:ea typeface="Meiryo UI" panose="020B0604030504040204" pitchFamily="50" charset="-128"/>
              </a:rPr>
              <a:t>するとＡさんのスマホには「友達を追加」という画面にあなたの名前とともに、➎のような「追加」というアイコンが表示されますので、これをタップするとＡさんの「</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」のお友だちリストの中にあなたが追加登録されます。</a:t>
            </a:r>
            <a:endParaRPr lang="en-US" altLang="ja-JP" dirty="0">
              <a:latin typeface="Meiryo UI" panose="020B0604030504040204" pitchFamily="50" charset="-128"/>
              <a:ea typeface="Meiryo UI" panose="020B0604030504040204" pitchFamily="50" charset="-128"/>
            </a:endParaRPr>
          </a:p>
          <a:p>
            <a:pPr indent="78388"/>
            <a:endParaRPr lang="en-US" altLang="ja-JP" dirty="0">
              <a:latin typeface="Meiryo UI" panose="020B0604030504040204" pitchFamily="50" charset="-128"/>
              <a:ea typeface="Meiryo UI" panose="020B0604030504040204" pitchFamily="50" charset="-128"/>
            </a:endParaRPr>
          </a:p>
          <a:p>
            <a:pPr indent="78388"/>
            <a:r>
              <a:rPr lang="ja-JP" altLang="en-US" dirty="0">
                <a:latin typeface="Meiryo UI" panose="020B0604030504040204" pitchFamily="50" charset="-128"/>
                <a:ea typeface="Meiryo UI" panose="020B0604030504040204" pitchFamily="50" charset="-128"/>
              </a:rPr>
              <a:t>これの操作の逆を行えば相手を自分の</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の中に友達追加をする事が出来ます。</a:t>
            </a:r>
          </a:p>
          <a:p>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944147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15</a:t>
            </a:fld>
            <a:endParaRPr kumimoji="1" lang="ja-JP" altLang="en-US" dirty="0"/>
          </a:p>
        </p:txBody>
      </p:sp>
      <p:sp>
        <p:nvSpPr>
          <p:cNvPr id="6" name="ノート プレースホルダー 5">
            <a:extLst>
              <a:ext uri="{FF2B5EF4-FFF2-40B4-BE49-F238E27FC236}">
                <a16:creationId xmlns:a16="http://schemas.microsoft.com/office/drawing/2014/main" id="{9EFE0C2C-8EED-4A08-A65F-C8CC7192FD70}"/>
              </a:ext>
            </a:extLst>
          </p:cNvPr>
          <p:cNvSpPr>
            <a:spLocks noGrp="1"/>
          </p:cNvSpPr>
          <p:nvPr>
            <p:ph type="body" sz="quarter" idx="3"/>
          </p:nvPr>
        </p:nvSpPr>
        <p:spPr/>
        <p:txBody>
          <a:bodyPr/>
          <a:lstStyle/>
          <a:p>
            <a:pPr indent="78388"/>
            <a:r>
              <a:rPr lang="ja-JP" altLang="en-US" dirty="0">
                <a:latin typeface="Meiryo UI" panose="020B0604030504040204" pitchFamily="50" charset="-128"/>
                <a:ea typeface="Meiryo UI" panose="020B0604030504040204" pitchFamily="50" charset="-128"/>
              </a:rPr>
              <a:t>それでは今度は遠隔地の知人と「友だち登録」を行う方法のご説明をいたします。</a:t>
            </a:r>
            <a:endParaRPr lang="en-US" altLang="ja-JP" dirty="0">
              <a:latin typeface="Meiryo UI" panose="020B0604030504040204" pitchFamily="50" charset="-128"/>
              <a:ea typeface="Meiryo UI" panose="020B0604030504040204" pitchFamily="50" charset="-128"/>
            </a:endParaRPr>
          </a:p>
          <a:p>
            <a:pPr indent="78388"/>
            <a:endParaRPr lang="en-US" altLang="ja-JP" dirty="0">
              <a:latin typeface="Meiryo UI" panose="020B0604030504040204" pitchFamily="50" charset="-128"/>
              <a:ea typeface="Meiryo UI" panose="020B0604030504040204" pitchFamily="50" charset="-128"/>
            </a:endParaRPr>
          </a:p>
          <a:p>
            <a:pPr indent="78388"/>
            <a:r>
              <a:rPr lang="ja-JP" altLang="en-US" dirty="0">
                <a:latin typeface="Meiryo UI" panose="020B0604030504040204" pitchFamily="50" charset="-128"/>
                <a:ea typeface="Meiryo UI" panose="020B0604030504040204" pitchFamily="50" charset="-128"/>
              </a:rPr>
              <a:t>これにつきましても色々な方法がございますが、一番簡単な方法としてＱＲコードを相手にメールで送信して、相手の方に登録していただくやり方についてご説明します。</a:t>
            </a:r>
            <a:endParaRPr lang="en-US" altLang="ja-JP" dirty="0">
              <a:latin typeface="Meiryo UI" panose="020B0604030504040204" pitchFamily="50" charset="-128"/>
              <a:ea typeface="Meiryo UI" panose="020B0604030504040204" pitchFamily="50" charset="-128"/>
            </a:endParaRPr>
          </a:p>
          <a:p>
            <a:pPr indent="78388"/>
            <a:endParaRPr lang="en-US" altLang="ja-JP" dirty="0">
              <a:latin typeface="Meiryo UI" panose="020B0604030504040204" pitchFamily="50" charset="-128"/>
              <a:ea typeface="Meiryo UI" panose="020B0604030504040204" pitchFamily="50" charset="-128"/>
            </a:endParaRPr>
          </a:p>
          <a:p>
            <a:pPr indent="78388"/>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」を起動したら、画面右上に ‘人のマークに＋’ が書かれた➊のアイコンがありますので、それをタップして下さい。</a:t>
            </a:r>
            <a:endParaRPr lang="en-US" altLang="ja-JP" dirty="0">
              <a:latin typeface="Meiryo UI" panose="020B0604030504040204" pitchFamily="50" charset="-128"/>
              <a:ea typeface="Meiryo UI" panose="020B0604030504040204" pitchFamily="50" charset="-128"/>
            </a:endParaRPr>
          </a:p>
          <a:p>
            <a:pPr indent="78388"/>
            <a:endParaRPr lang="en-US" altLang="ja-JP" dirty="0">
              <a:latin typeface="Meiryo UI" panose="020B0604030504040204" pitchFamily="50" charset="-128"/>
              <a:ea typeface="Meiryo UI" panose="020B0604030504040204" pitchFamily="50" charset="-128"/>
            </a:endParaRPr>
          </a:p>
          <a:p>
            <a:pPr indent="78388"/>
            <a:r>
              <a:rPr lang="ja-JP" altLang="en-US" dirty="0">
                <a:latin typeface="Meiryo UI" panose="020B0604030504040204" pitchFamily="50" charset="-128"/>
                <a:ea typeface="Meiryo UI" panose="020B0604030504040204" pitchFamily="50" charset="-128"/>
              </a:rPr>
              <a:t>「友だち追加」という画面になりますので、➋の「</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招待」をタップして下さい。</a:t>
            </a:r>
            <a:endParaRPr lang="en-US" altLang="ja-JP" dirty="0">
              <a:latin typeface="Meiryo UI" panose="020B0604030504040204" pitchFamily="50" charset="-128"/>
              <a:ea typeface="Meiryo UI" panose="020B0604030504040204" pitchFamily="50" charset="-128"/>
            </a:endParaRPr>
          </a:p>
          <a:p>
            <a:pPr indent="78388"/>
            <a:endParaRPr lang="en-US" altLang="ja-JP" dirty="0">
              <a:latin typeface="Meiryo UI" panose="020B0604030504040204" pitchFamily="50" charset="-128"/>
              <a:ea typeface="Meiryo UI" panose="020B0604030504040204" pitchFamily="50" charset="-128"/>
            </a:endParaRPr>
          </a:p>
          <a:p>
            <a:pPr indent="78388"/>
            <a:r>
              <a:rPr lang="ja-JP" altLang="en-US" dirty="0">
                <a:latin typeface="Meiryo UI" panose="020B0604030504040204" pitchFamily="50" charset="-128"/>
                <a:ea typeface="Meiryo UI" panose="020B0604030504040204" pitchFamily="50" charset="-128"/>
              </a:rPr>
              <a:t>❸の画面に「招待方法」という表示が有りますので今回は「メールアドレス」をタップしてください。</a:t>
            </a:r>
            <a:endParaRPr lang="en-US" altLang="ja-JP" dirty="0">
              <a:latin typeface="Meiryo UI" panose="020B0604030504040204" pitchFamily="50" charset="-128"/>
              <a:ea typeface="Meiryo UI" panose="020B0604030504040204" pitchFamily="50" charset="-128"/>
            </a:endParaRPr>
          </a:p>
          <a:p>
            <a:pPr indent="78388"/>
            <a:endParaRPr lang="en-US" altLang="ja-JP" dirty="0">
              <a:latin typeface="Meiryo UI" panose="020B0604030504040204" pitchFamily="50" charset="-128"/>
              <a:ea typeface="Meiryo UI" panose="020B0604030504040204" pitchFamily="50" charset="-128"/>
            </a:endParaRPr>
          </a:p>
          <a:p>
            <a:pPr indent="78388"/>
            <a:r>
              <a:rPr lang="ja-JP" altLang="en-US" dirty="0">
                <a:latin typeface="Meiryo UI" panose="020B0604030504040204" pitchFamily="50" charset="-128"/>
                <a:ea typeface="Meiryo UI" panose="020B0604030504040204" pitchFamily="50" charset="-128"/>
              </a:rPr>
              <a:t>「メールアドレスの一覧」画面が表示され、メールの登録一覧が表示されます</a:t>
            </a:r>
            <a:r>
              <a:rPr lang="en-US" altLang="ja-JP" dirty="0">
                <a:latin typeface="Meiryo UI" panose="020B0604030504040204" pitchFamily="50" charset="-128"/>
                <a:ea typeface="Meiryo UI" panose="020B0604030504040204" pitchFamily="50" charset="-128"/>
              </a:rPr>
              <a:t>.</a:t>
            </a:r>
          </a:p>
          <a:p>
            <a:pPr indent="78388"/>
            <a:r>
              <a:rPr lang="ja-JP" altLang="en-US" dirty="0">
                <a:latin typeface="Meiryo UI" panose="020B0604030504040204" pitchFamily="50" charset="-128"/>
                <a:ea typeface="Meiryo UI" panose="020B0604030504040204" pitchFamily="50" charset="-128"/>
              </a:rPr>
              <a:t>今回招待したい人名を見つけて、その右側ある④のような</a:t>
            </a:r>
            <a:r>
              <a:rPr lang="ja-JP" altLang="en-US" dirty="0">
                <a:solidFill>
                  <a:srgbClr val="00B050"/>
                </a:solidFill>
                <a:latin typeface="Meiryo UI" panose="020B0604030504040204" pitchFamily="50" charset="-128"/>
                <a:ea typeface="Meiryo UI" panose="020B0604030504040204" pitchFamily="50" charset="-128"/>
              </a:rPr>
              <a:t>緑色の ‘</a:t>
            </a:r>
            <a:r>
              <a:rPr lang="en-US" altLang="ja-JP" dirty="0">
                <a:solidFill>
                  <a:srgbClr val="00B050"/>
                </a:solidFill>
                <a:latin typeface="Meiryo UI" panose="020B0604030504040204" pitchFamily="50" charset="-128"/>
                <a:ea typeface="Meiryo UI" panose="020B0604030504040204" pitchFamily="50" charset="-128"/>
              </a:rPr>
              <a:t>+</a:t>
            </a:r>
            <a:r>
              <a:rPr lang="ja-JP" altLang="en-US" dirty="0">
                <a:solidFill>
                  <a:srgbClr val="00B050"/>
                </a:solidFill>
                <a:latin typeface="Meiryo UI" panose="020B0604030504040204" pitchFamily="50" charset="-128"/>
                <a:ea typeface="Meiryo UI" panose="020B0604030504040204" pitchFamily="50" charset="-128"/>
              </a:rPr>
              <a:t>招待</a:t>
            </a:r>
            <a:r>
              <a:rPr lang="en-US" altLang="ja-JP" dirty="0">
                <a:solidFill>
                  <a:srgbClr val="00B050"/>
                </a:solidFill>
                <a:latin typeface="Meiryo UI" panose="020B0604030504040204" pitchFamily="50" charset="-128"/>
                <a:ea typeface="Meiryo UI" panose="020B0604030504040204" pitchFamily="50" charset="-128"/>
              </a:rPr>
              <a:t>’</a:t>
            </a:r>
            <a:r>
              <a:rPr lang="ja-JP" altLang="en-US" dirty="0">
                <a:solidFill>
                  <a:srgbClr val="00B050"/>
                </a:solidFill>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というアイコンがありますので、そこをタップしてください。</a:t>
            </a:r>
          </a:p>
        </p:txBody>
      </p:sp>
    </p:spTree>
    <p:extLst>
      <p:ext uri="{BB962C8B-B14F-4D97-AF65-F5344CB8AC3E}">
        <p14:creationId xmlns:p14="http://schemas.microsoft.com/office/powerpoint/2010/main" val="568076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16</a:t>
            </a:fld>
            <a:endParaRPr kumimoji="1" lang="ja-JP" altLang="en-US" dirty="0"/>
          </a:p>
        </p:txBody>
      </p:sp>
      <p:sp>
        <p:nvSpPr>
          <p:cNvPr id="6" name="ノート プレースホルダー 5">
            <a:extLst>
              <a:ext uri="{FF2B5EF4-FFF2-40B4-BE49-F238E27FC236}">
                <a16:creationId xmlns:a16="http://schemas.microsoft.com/office/drawing/2014/main" id="{9EFE0C2C-8EED-4A08-A65F-C8CC7192FD70}"/>
              </a:ext>
            </a:extLst>
          </p:cNvPr>
          <p:cNvSpPr>
            <a:spLocks noGrp="1"/>
          </p:cNvSpPr>
          <p:nvPr>
            <p:ph type="body" sz="quarter" idx="3"/>
          </p:nvPr>
        </p:nvSpPr>
        <p:spPr>
          <a:xfrm>
            <a:off x="688933" y="4898515"/>
            <a:ext cx="5682407" cy="4030255"/>
          </a:xfrm>
        </p:spPr>
        <p:txBody>
          <a:bodyPr/>
          <a:lstStyle/>
          <a:p>
            <a:pPr indent="78388"/>
            <a:r>
              <a:rPr lang="ja-JP" altLang="en-US" dirty="0">
                <a:latin typeface="Meiryo UI" panose="020B0604030504040204" pitchFamily="50" charset="-128"/>
                <a:ea typeface="Meiryo UI" panose="020B0604030504040204" pitchFamily="50" charset="-128"/>
              </a:rPr>
              <a:t>すると画面上に</a:t>
            </a:r>
            <a:r>
              <a:rPr lang="en-US" altLang="ja-JP" dirty="0">
                <a:latin typeface="Meiryo UI" panose="020B0604030504040204" pitchFamily="50" charset="-128"/>
                <a:ea typeface="Meiryo UI" panose="020B0604030504040204" pitchFamily="50" charset="-128"/>
              </a:rPr>
              <a:t>Gmail</a:t>
            </a:r>
            <a:r>
              <a:rPr lang="ja-JP" altLang="en-US" dirty="0">
                <a:latin typeface="Meiryo UI" panose="020B0604030504040204" pitchFamily="50" charset="-128"/>
                <a:ea typeface="Meiryo UI" panose="020B0604030504040204" pitchFamily="50" charset="-128"/>
              </a:rPr>
              <a:t>とか</a:t>
            </a:r>
            <a:r>
              <a:rPr lang="en-US" altLang="ja-JP" dirty="0">
                <a:latin typeface="Meiryo UI" panose="020B0604030504040204" pitchFamily="50" charset="-128"/>
                <a:ea typeface="Meiryo UI" panose="020B0604030504040204" pitchFamily="50" charset="-128"/>
              </a:rPr>
              <a:t>Outlook</a:t>
            </a:r>
            <a:r>
              <a:rPr lang="ja-JP" altLang="en-US" dirty="0">
                <a:latin typeface="Meiryo UI" panose="020B0604030504040204" pitchFamily="50" charset="-128"/>
                <a:ea typeface="Meiryo UI" panose="020B0604030504040204" pitchFamily="50" charset="-128"/>
              </a:rPr>
              <a:t>とか送るメールの方法を選択する画面になりますので、今回は➎のように</a:t>
            </a:r>
            <a:r>
              <a:rPr lang="en-US" altLang="ja-JP" dirty="0">
                <a:latin typeface="Meiryo UI" panose="020B0604030504040204" pitchFamily="50" charset="-128"/>
                <a:ea typeface="Meiryo UI" panose="020B0604030504040204" pitchFamily="50" charset="-128"/>
              </a:rPr>
              <a:t>Gmail</a:t>
            </a:r>
            <a:r>
              <a:rPr lang="ja-JP" altLang="en-US" dirty="0">
                <a:latin typeface="Meiryo UI" panose="020B0604030504040204" pitchFamily="50" charset="-128"/>
                <a:ea typeface="Meiryo UI" panose="020B0604030504040204" pitchFamily="50" charset="-128"/>
              </a:rPr>
              <a:t>を選択してご説明します。機種によっては最初にメールの一覧が表示されない場合がありますが、その時は「他のアプリ」をタップすればメールの一覧が表示されます。</a:t>
            </a:r>
            <a:endParaRPr lang="en-US" altLang="ja-JP" dirty="0">
              <a:latin typeface="Meiryo UI" panose="020B0604030504040204" pitchFamily="50" charset="-128"/>
              <a:ea typeface="Meiryo UI" panose="020B0604030504040204" pitchFamily="50" charset="-128"/>
            </a:endParaRPr>
          </a:p>
          <a:p>
            <a:pPr indent="78388"/>
            <a:endParaRPr lang="en-US" altLang="ja-JP" dirty="0">
              <a:latin typeface="Meiryo UI" panose="020B0604030504040204" pitchFamily="50" charset="-128"/>
              <a:ea typeface="Meiryo UI" panose="020B0604030504040204" pitchFamily="50" charset="-128"/>
            </a:endParaRPr>
          </a:p>
          <a:p>
            <a:pPr indent="78388"/>
            <a:r>
              <a:rPr lang="ja-JP" altLang="en-US" dirty="0">
                <a:latin typeface="Meiryo UI" panose="020B0604030504040204" pitchFamily="50" charset="-128"/>
                <a:ea typeface="Meiryo UI" panose="020B0604030504040204" pitchFamily="50" charset="-128"/>
              </a:rPr>
              <a:t>❻のように自動的に</a:t>
            </a:r>
            <a:r>
              <a:rPr lang="en-US" altLang="ja-JP" dirty="0">
                <a:latin typeface="Meiryo UI" panose="020B0604030504040204" pitchFamily="50" charset="-128"/>
                <a:ea typeface="Meiryo UI" panose="020B0604030504040204" pitchFamily="50" charset="-128"/>
              </a:rPr>
              <a:t>URL</a:t>
            </a:r>
            <a:r>
              <a:rPr lang="ja-JP" altLang="en-US" dirty="0">
                <a:latin typeface="Meiryo UI" panose="020B0604030504040204" pitchFamily="50" charset="-128"/>
                <a:ea typeface="Meiryo UI" panose="020B0604030504040204" pitchFamily="50" charset="-128"/>
              </a:rPr>
              <a:t>と</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コードを添付したメールが作成されますので、相手の人のアドレスを入れたら送信してください。</a:t>
            </a:r>
            <a:endParaRPr lang="en-US" altLang="ja-JP" dirty="0">
              <a:latin typeface="Meiryo UI" panose="020B0604030504040204" pitchFamily="50" charset="-128"/>
              <a:ea typeface="Meiryo UI" panose="020B0604030504040204" pitchFamily="50" charset="-128"/>
            </a:endParaRPr>
          </a:p>
          <a:p>
            <a:pPr indent="78388"/>
            <a:endParaRPr lang="en-US" altLang="ja-JP" dirty="0">
              <a:latin typeface="Meiryo UI" panose="020B0604030504040204" pitchFamily="50" charset="-128"/>
              <a:ea typeface="Meiryo UI" panose="020B0604030504040204" pitchFamily="50" charset="-128"/>
            </a:endParaRPr>
          </a:p>
          <a:p>
            <a:pPr indent="78388"/>
            <a:r>
              <a:rPr lang="ja-JP" altLang="en-US" dirty="0">
                <a:latin typeface="Meiryo UI" panose="020B0604030504040204" pitchFamily="50" charset="-128"/>
                <a:ea typeface="Meiryo UI" panose="020B0604030504040204" pitchFamily="50" charset="-128"/>
              </a:rPr>
              <a:t>相手の方はこのメールを受け取り、❼の</a:t>
            </a:r>
            <a:r>
              <a:rPr lang="en-US" altLang="ja-JP" dirty="0">
                <a:latin typeface="Meiryo UI" panose="020B0604030504040204" pitchFamily="50" charset="-128"/>
                <a:ea typeface="Meiryo UI" panose="020B0604030504040204" pitchFamily="50" charset="-128"/>
              </a:rPr>
              <a:t>URL</a:t>
            </a:r>
            <a:r>
              <a:rPr lang="ja-JP" altLang="en-US" dirty="0">
                <a:latin typeface="Meiryo UI" panose="020B0604030504040204" pitchFamily="50" charset="-128"/>
                <a:ea typeface="Meiryo UI" panose="020B0604030504040204" pitchFamily="50" charset="-128"/>
              </a:rPr>
              <a:t>アドレスをタップするか、</a:t>
            </a:r>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の場合は</a:t>
            </a:r>
            <a:r>
              <a:rPr lang="en-US" altLang="ja-JP" dirty="0">
                <a:latin typeface="Meiryo UI" panose="020B0604030504040204" pitchFamily="50" charset="-128"/>
                <a:ea typeface="Meiryo UI" panose="020B0604030504040204" pitchFamily="50" charset="-128"/>
              </a:rPr>
              <a:t>｢google </a:t>
            </a:r>
            <a:r>
              <a:rPr lang="ja-JP" altLang="en-US" dirty="0">
                <a:latin typeface="Meiryo UI" panose="020B0604030504040204" pitchFamily="50" charset="-128"/>
                <a:ea typeface="Meiryo UI" panose="020B0604030504040204" pitchFamily="50" charset="-128"/>
              </a:rPr>
              <a:t>レンズ</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等の</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コード読み取りアプリ、</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の場合は「カメラ</a:t>
            </a: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アプリなどのソフトで</a:t>
            </a:r>
            <a:r>
              <a:rPr lang="en-US" altLang="ja-JP" dirty="0">
                <a:latin typeface="Meiryo UI" panose="020B0604030504040204" pitchFamily="50" charset="-128"/>
                <a:ea typeface="Meiryo UI" panose="020B0604030504040204" pitchFamily="50" charset="-128"/>
              </a:rPr>
              <a:t>QR</a:t>
            </a:r>
            <a:r>
              <a:rPr lang="ja-JP" altLang="en-US" dirty="0">
                <a:latin typeface="Meiryo UI" panose="020B0604030504040204" pitchFamily="50" charset="-128"/>
                <a:ea typeface="Meiryo UI" panose="020B0604030504040204" pitchFamily="50" charset="-128"/>
              </a:rPr>
              <a:t>コードを読み取ると、自動的に</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が起動し「友だちを追加」画面が表示されますので、相手が❽をタップすれば、相手の</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の中にあなたがお友だちとして追加されます。</a:t>
            </a:r>
            <a:endParaRPr lang="en-US" altLang="ja-JP" dirty="0">
              <a:latin typeface="Meiryo UI" panose="020B0604030504040204" pitchFamily="50" charset="-128"/>
              <a:ea typeface="Meiryo UI" panose="020B0604030504040204" pitchFamily="50" charset="-128"/>
            </a:endParaRPr>
          </a:p>
          <a:p>
            <a:pPr indent="78388"/>
            <a:endParaRPr lang="en-US" altLang="ja-JP" dirty="0">
              <a:latin typeface="Meiryo UI" panose="020B0604030504040204" pitchFamily="50" charset="-128"/>
              <a:ea typeface="Meiryo UI" panose="020B0604030504040204" pitchFamily="50" charset="-128"/>
            </a:endParaRPr>
          </a:p>
          <a:p>
            <a:pPr indent="78388"/>
            <a:r>
              <a:rPr lang="ja-JP" altLang="en-US" dirty="0">
                <a:latin typeface="Meiryo UI" panose="020B0604030504040204" pitchFamily="50" charset="-128"/>
                <a:ea typeface="Meiryo UI" panose="020B0604030504040204" pitchFamily="50" charset="-128"/>
              </a:rPr>
              <a:t>これ以外にも「検索」機能で相手先の</a:t>
            </a:r>
            <a:r>
              <a:rPr lang="en-US" altLang="ja-JP" dirty="0">
                <a:latin typeface="Meiryo UI" panose="020B0604030504040204" pitchFamily="50" charset="-128"/>
                <a:ea typeface="Meiryo UI" panose="020B0604030504040204" pitchFamily="50" charset="-128"/>
              </a:rPr>
              <a:t>ID</a:t>
            </a:r>
            <a:r>
              <a:rPr lang="ja-JP" altLang="en-US" dirty="0">
                <a:latin typeface="Meiryo UI" panose="020B0604030504040204" pitchFamily="50" charset="-128"/>
                <a:ea typeface="Meiryo UI" panose="020B0604030504040204" pitchFamily="50" charset="-128"/>
              </a:rPr>
              <a:t>番号とか電話番号を探して登録するとかの方法もありますが，利用にあたって年齢確認を求められたり、相手が検索にヒットしなかったりと、なかなかスムーズには登録できないことが多いようなのでこの方法が一番楽と思います。</a:t>
            </a:r>
            <a:endParaRPr lang="en-US" altLang="ja-JP" dirty="0">
              <a:latin typeface="Meiryo UI" panose="020B0604030504040204" pitchFamily="50" charset="-128"/>
              <a:ea typeface="Meiryo UI" panose="020B0604030504040204" pitchFamily="50" charset="-128"/>
            </a:endParaRPr>
          </a:p>
          <a:p>
            <a:pPr indent="78388"/>
            <a:endParaRPr lang="en-US" altLang="ja-JP" dirty="0">
              <a:latin typeface="Meiryo UI" panose="020B0604030504040204" pitchFamily="50" charset="-128"/>
              <a:ea typeface="Meiryo UI" panose="020B0604030504040204" pitchFamily="50" charset="-128"/>
            </a:endParaRPr>
          </a:p>
          <a:p>
            <a:pPr indent="78388"/>
            <a:r>
              <a:rPr lang="ja-JP" altLang="en-US" dirty="0">
                <a:latin typeface="Meiryo UI" panose="020B0604030504040204" pitchFamily="50" charset="-128"/>
                <a:ea typeface="Meiryo UI" panose="020B0604030504040204" pitchFamily="50" charset="-128"/>
              </a:rPr>
              <a:t>さて、まだこの段階ではまだあなたの</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の中には、相手の方がお友だちとしては登録されていません。次はその登録方法についてご説明します。</a:t>
            </a:r>
          </a:p>
        </p:txBody>
      </p:sp>
    </p:spTree>
    <p:extLst>
      <p:ext uri="{BB962C8B-B14F-4D97-AF65-F5344CB8AC3E}">
        <p14:creationId xmlns:p14="http://schemas.microsoft.com/office/powerpoint/2010/main" val="3951460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09663" y="1250950"/>
            <a:ext cx="4884737" cy="3454400"/>
          </a:xfrm>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17</a:t>
            </a:fld>
            <a:endParaRPr kumimoji="1" lang="ja-JP" altLang="en-US" dirty="0"/>
          </a:p>
        </p:txBody>
      </p:sp>
      <p:sp>
        <p:nvSpPr>
          <p:cNvPr id="6" name="ノート プレースホルダー 5">
            <a:extLst>
              <a:ext uri="{FF2B5EF4-FFF2-40B4-BE49-F238E27FC236}">
                <a16:creationId xmlns:a16="http://schemas.microsoft.com/office/drawing/2014/main" id="{174B98CB-4F51-4925-8206-5351F9C3DA84}"/>
              </a:ext>
            </a:extLst>
          </p:cNvPr>
          <p:cNvSpPr>
            <a:spLocks noGrp="1"/>
          </p:cNvSpPr>
          <p:nvPr>
            <p:ph type="body" sz="quarter" idx="3"/>
          </p:nvPr>
        </p:nvSpPr>
        <p:spPr/>
        <p:txBody>
          <a:bodyPr/>
          <a:lstStyle/>
          <a:p>
            <a:pPr indent="78388"/>
            <a:r>
              <a:rPr lang="ja-JP" altLang="en-US" dirty="0">
                <a:latin typeface="Meiryo UI" panose="020B0604030504040204" pitchFamily="50" charset="-128"/>
                <a:ea typeface="Meiryo UI" panose="020B0604030504040204" pitchFamily="50" charset="-128"/>
              </a:rPr>
              <a:t>前頁でご説明したとおりあなたのスマホにはまだ相手の方が登録されていません。</a:t>
            </a:r>
            <a:endParaRPr lang="en-US" altLang="ja-JP" dirty="0">
              <a:latin typeface="Meiryo UI" panose="020B0604030504040204" pitchFamily="50" charset="-128"/>
              <a:ea typeface="Meiryo UI" panose="020B0604030504040204" pitchFamily="50" charset="-128"/>
            </a:endParaRPr>
          </a:p>
          <a:p>
            <a:pPr indent="78388"/>
            <a:endParaRPr lang="en-US" altLang="ja-JP" dirty="0">
              <a:latin typeface="Meiryo UI" panose="020B0604030504040204" pitchFamily="50" charset="-128"/>
              <a:ea typeface="Meiryo UI" panose="020B0604030504040204" pitchFamily="50" charset="-128"/>
            </a:endParaRPr>
          </a:p>
          <a:p>
            <a:pPr indent="78388"/>
            <a:r>
              <a:rPr lang="ja-JP" altLang="en-US" dirty="0">
                <a:latin typeface="Meiryo UI" panose="020B0604030504040204" pitchFamily="50" charset="-128"/>
                <a:ea typeface="Meiryo UI" panose="020B0604030504040204" pitchFamily="50" charset="-128"/>
              </a:rPr>
              <a:t>相手が承認するとホーム画面に➊のよう「知り合いかも？」というリストの中に前頁の相手の名前が表示されます。</a:t>
            </a:r>
            <a:endParaRPr lang="en-US" altLang="ja-JP" dirty="0">
              <a:latin typeface="Meiryo UI" panose="020B0604030504040204" pitchFamily="50" charset="-128"/>
              <a:ea typeface="Meiryo UI" panose="020B0604030504040204" pitchFamily="50" charset="-128"/>
            </a:endParaRPr>
          </a:p>
          <a:p>
            <a:pPr indent="78388"/>
            <a:endParaRPr lang="en-US" altLang="ja-JP" dirty="0">
              <a:latin typeface="Meiryo UI" panose="020B0604030504040204" pitchFamily="50" charset="-128"/>
              <a:ea typeface="Meiryo UI" panose="020B0604030504040204" pitchFamily="50" charset="-128"/>
            </a:endParaRPr>
          </a:p>
          <a:p>
            <a:pPr indent="78388"/>
            <a:r>
              <a:rPr lang="ja-JP" altLang="en-US" dirty="0">
                <a:latin typeface="Meiryo UI" panose="020B0604030504040204" pitchFamily="50" charset="-128"/>
                <a:ea typeface="Meiryo UI" panose="020B0604030504040204" pitchFamily="50" charset="-128"/>
              </a:rPr>
              <a:t>そもそも「知り合いかも？」とは、「あなたのことを友だち追加しているが、あなたはまだ友だち追加していない人物ですよ」ということを表示しています。</a:t>
            </a:r>
            <a:endParaRPr lang="en-US" altLang="ja-JP" dirty="0">
              <a:latin typeface="Meiryo UI" panose="020B0604030504040204" pitchFamily="50" charset="-128"/>
              <a:ea typeface="Meiryo UI" panose="020B0604030504040204" pitchFamily="50" charset="-128"/>
            </a:endParaRPr>
          </a:p>
          <a:p>
            <a:pPr indent="78388"/>
            <a:r>
              <a:rPr lang="ja-JP" altLang="en-US" dirty="0">
                <a:latin typeface="Meiryo UI" panose="020B0604030504040204" pitchFamily="50" charset="-128"/>
                <a:ea typeface="Meiryo UI" panose="020B0604030504040204" pitchFamily="50" charset="-128"/>
              </a:rPr>
              <a:t>今回登録した相手の人はまさにこの状態なので、この「知り合いかも？」に表示されたというわけです。</a:t>
            </a:r>
            <a:endParaRPr lang="en-US" altLang="ja-JP" dirty="0">
              <a:latin typeface="Meiryo UI" panose="020B0604030504040204" pitchFamily="50" charset="-128"/>
              <a:ea typeface="Meiryo UI" panose="020B0604030504040204" pitchFamily="50" charset="-128"/>
            </a:endParaRPr>
          </a:p>
          <a:p>
            <a:pPr indent="78388"/>
            <a:endParaRPr lang="en-US" altLang="ja-JP" dirty="0">
              <a:latin typeface="Meiryo UI" panose="020B0604030504040204" pitchFamily="50" charset="-128"/>
              <a:ea typeface="Meiryo UI" panose="020B0604030504040204" pitchFamily="50" charset="-128"/>
            </a:endParaRPr>
          </a:p>
          <a:p>
            <a:pPr indent="78388"/>
            <a:r>
              <a:rPr lang="ja-JP" altLang="en-US" dirty="0">
                <a:latin typeface="Meiryo UI" panose="020B0604030504040204" pitchFamily="50" charset="-128"/>
                <a:ea typeface="Meiryo UI" panose="020B0604030504040204" pitchFamily="50" charset="-128"/>
              </a:rPr>
              <a:t>こちら側で相手を承認するためにはまず➋のアイコンをタップしてください。</a:t>
            </a:r>
            <a:endParaRPr lang="en-US" altLang="ja-JP" dirty="0">
              <a:latin typeface="Meiryo UI" panose="020B0604030504040204" pitchFamily="50" charset="-128"/>
              <a:ea typeface="Meiryo UI" panose="020B0604030504040204" pitchFamily="50" charset="-128"/>
            </a:endParaRPr>
          </a:p>
          <a:p>
            <a:pPr indent="78388"/>
            <a:r>
              <a:rPr lang="ja-JP" altLang="en-US" dirty="0">
                <a:latin typeface="Meiryo UI" panose="020B0604030504040204" pitchFamily="50" charset="-128"/>
                <a:ea typeface="Meiryo UI" panose="020B0604030504040204" pitchFamily="50" charset="-128"/>
              </a:rPr>
              <a:t>「友だち」追加」画面になりますので、リストの中の友だち候補から、追加したい人の名前の右側にある❸「友だち追加」ボタンをタップしてください。</a:t>
            </a:r>
            <a:endParaRPr lang="en-US" altLang="ja-JP" dirty="0">
              <a:latin typeface="Meiryo UI" panose="020B0604030504040204" pitchFamily="50" charset="-128"/>
              <a:ea typeface="Meiryo UI" panose="020B0604030504040204" pitchFamily="50" charset="-128"/>
            </a:endParaRPr>
          </a:p>
          <a:p>
            <a:pPr indent="78388"/>
            <a:r>
              <a:rPr lang="ja-JP" altLang="en-US" dirty="0">
                <a:latin typeface="Meiryo UI" panose="020B0604030504040204" pitchFamily="50" charset="-128"/>
                <a:ea typeface="Meiryo UI" panose="020B0604030504040204" pitchFamily="50" charset="-128"/>
              </a:rPr>
              <a:t>これであなたの友だちリストの中に、相手の方を登録できましたので、ようやくお互いにチャツトができる状態になりました。</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86425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18</a:t>
            </a:fld>
            <a:endParaRPr kumimoji="1" lang="ja-JP" altLang="en-US" dirty="0"/>
          </a:p>
        </p:txBody>
      </p:sp>
      <p:sp>
        <p:nvSpPr>
          <p:cNvPr id="6" name="ノート プレースホルダー 5">
            <a:extLst>
              <a:ext uri="{FF2B5EF4-FFF2-40B4-BE49-F238E27FC236}">
                <a16:creationId xmlns:a16="http://schemas.microsoft.com/office/drawing/2014/main" id="{4D92714B-5943-4A05-BDED-E3F9F4E8B023}"/>
              </a:ext>
            </a:extLst>
          </p:cNvPr>
          <p:cNvSpPr>
            <a:spLocks noGrp="1"/>
          </p:cNvSpPr>
          <p:nvPr>
            <p:ph type="body" sz="quarter" idx="3"/>
          </p:nvPr>
        </p:nvSpPr>
        <p:spPr/>
        <p:txBody>
          <a:bodyPr/>
          <a:lstStyle/>
          <a:p>
            <a:pPr indent="78388"/>
            <a:r>
              <a:rPr lang="ja-JP" altLang="en-US" dirty="0">
                <a:latin typeface="Meiryo UI" panose="020B0604030504040204" pitchFamily="50" charset="-128"/>
                <a:ea typeface="Meiryo UI" panose="020B0604030504040204" pitchFamily="50" charset="-128"/>
              </a:rPr>
              <a:t>それではいよいよトークを開始しましょう。</a:t>
            </a:r>
            <a:endParaRPr lang="en-US" altLang="ja-JP" dirty="0">
              <a:latin typeface="Meiryo UI" panose="020B0604030504040204" pitchFamily="50" charset="-128"/>
              <a:ea typeface="Meiryo UI" panose="020B0604030504040204" pitchFamily="50" charset="-128"/>
            </a:endParaRPr>
          </a:p>
          <a:p>
            <a:pPr indent="78388"/>
            <a:endParaRPr lang="en-US" altLang="ja-JP" dirty="0">
              <a:latin typeface="Meiryo UI" panose="020B0604030504040204" pitchFamily="50" charset="-128"/>
              <a:ea typeface="Meiryo UI" panose="020B0604030504040204" pitchFamily="50" charset="-128"/>
            </a:endParaRPr>
          </a:p>
          <a:p>
            <a:pPr indent="78388"/>
            <a:r>
              <a:rPr lang="ja-JP" altLang="en-US" dirty="0">
                <a:latin typeface="Meiryo UI" panose="020B0604030504040204" pitchFamily="50" charset="-128"/>
                <a:ea typeface="Meiryo UI" panose="020B0604030504040204" pitchFamily="50" charset="-128"/>
              </a:rPr>
              <a:t>画面下に有る➊の「トーク」ボタンをタップしてください。</a:t>
            </a:r>
            <a:endParaRPr lang="en-US" altLang="ja-JP" dirty="0">
              <a:latin typeface="Meiryo UI" panose="020B0604030504040204" pitchFamily="50" charset="-128"/>
              <a:ea typeface="Meiryo UI" panose="020B0604030504040204" pitchFamily="50" charset="-128"/>
            </a:endParaRPr>
          </a:p>
          <a:p>
            <a:pPr indent="78388"/>
            <a:endParaRPr lang="en-US" altLang="ja-JP" dirty="0">
              <a:latin typeface="Meiryo UI" panose="020B0604030504040204" pitchFamily="50" charset="-128"/>
              <a:ea typeface="Meiryo UI" panose="020B0604030504040204" pitchFamily="50" charset="-128"/>
            </a:endParaRPr>
          </a:p>
          <a:p>
            <a:pPr indent="78388"/>
            <a:r>
              <a:rPr lang="ja-JP" altLang="en-US" dirty="0">
                <a:latin typeface="Meiryo UI" panose="020B0604030504040204" pitchFamily="50" charset="-128"/>
                <a:ea typeface="Meiryo UI" panose="020B0604030504040204" pitchFamily="50" charset="-128"/>
              </a:rPr>
              <a:t>トーク画面が表示されますので、これからトークしたい人の名前➋をタップしてください。</a:t>
            </a:r>
          </a:p>
        </p:txBody>
      </p:sp>
    </p:spTree>
    <p:extLst>
      <p:ext uri="{BB962C8B-B14F-4D97-AF65-F5344CB8AC3E}">
        <p14:creationId xmlns:p14="http://schemas.microsoft.com/office/powerpoint/2010/main" val="2173859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19</a:t>
            </a:fld>
            <a:endParaRPr kumimoji="1" lang="ja-JP" altLang="en-US" dirty="0"/>
          </a:p>
        </p:txBody>
      </p:sp>
      <p:sp>
        <p:nvSpPr>
          <p:cNvPr id="6" name="ノート プレースホルダー 5">
            <a:extLst>
              <a:ext uri="{FF2B5EF4-FFF2-40B4-BE49-F238E27FC236}">
                <a16:creationId xmlns:a16="http://schemas.microsoft.com/office/drawing/2014/main" id="{C5307560-8CBF-4AF5-98D4-8658A4A08A36}"/>
              </a:ext>
            </a:extLst>
          </p:cNvPr>
          <p:cNvSpPr>
            <a:spLocks noGrp="1"/>
          </p:cNvSpPr>
          <p:nvPr>
            <p:ph type="body" sz="quarter" idx="3"/>
          </p:nvPr>
        </p:nvSpPr>
        <p:spPr/>
        <p:txBody>
          <a:bodyPr/>
          <a:lstStyle/>
          <a:p>
            <a:pPr indent="78388"/>
            <a:r>
              <a:rPr lang="ja-JP" altLang="en-US" dirty="0">
                <a:latin typeface="Meiryo UI" panose="020B0604030504040204" pitchFamily="50" charset="-128"/>
                <a:ea typeface="Meiryo UI" panose="020B0604030504040204" pitchFamily="50" charset="-128"/>
              </a:rPr>
              <a:t>一番下にある➊の「メッセージ」ボタンをタップしてください。</a:t>
            </a:r>
            <a:endParaRPr lang="en-US" altLang="ja-JP" dirty="0">
              <a:latin typeface="Meiryo UI" panose="020B0604030504040204" pitchFamily="50" charset="-128"/>
              <a:ea typeface="Meiryo UI" panose="020B0604030504040204" pitchFamily="50" charset="-128"/>
            </a:endParaRPr>
          </a:p>
          <a:p>
            <a:pPr indent="78388"/>
            <a:endParaRPr lang="en-US" altLang="ja-JP" dirty="0">
              <a:latin typeface="Meiryo UI" panose="020B0604030504040204" pitchFamily="50" charset="-128"/>
              <a:ea typeface="Meiryo UI" panose="020B0604030504040204" pitchFamily="50" charset="-128"/>
            </a:endParaRPr>
          </a:p>
          <a:p>
            <a:pPr indent="78388"/>
            <a:r>
              <a:rPr lang="ja-JP" altLang="en-US" dirty="0">
                <a:latin typeface="Meiryo UI" panose="020B0604030504040204" pitchFamily="50" charset="-128"/>
                <a:ea typeface="Meiryo UI" panose="020B0604030504040204" pitchFamily="50" charset="-128"/>
              </a:rPr>
              <a:t>➋のようにトークしたいことを入力して❸の「送信」ボタンをタップしてください。</a:t>
            </a:r>
            <a:endParaRPr lang="en-US" altLang="ja-JP" dirty="0">
              <a:latin typeface="Meiryo UI" panose="020B0604030504040204" pitchFamily="50" charset="-128"/>
              <a:ea typeface="Meiryo UI" panose="020B0604030504040204" pitchFamily="50" charset="-128"/>
            </a:endParaRPr>
          </a:p>
          <a:p>
            <a:pPr indent="78388"/>
            <a:r>
              <a:rPr lang="ja-JP" altLang="en-US" dirty="0">
                <a:latin typeface="Meiryo UI" panose="020B0604030504040204" pitchFamily="50" charset="-128"/>
                <a:ea typeface="Meiryo UI" panose="020B0604030504040204" pitchFamily="50" charset="-128"/>
              </a:rPr>
              <a:t>❹のように画面右側に緑の枠であなたが送ったメッセージが表示されます。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すると画面左側に➎のようなメッセージが白い枠の中に表示され、❻のうさぎのスタンプも付けて送ってきました。</a:t>
            </a:r>
          </a:p>
        </p:txBody>
      </p:sp>
    </p:spTree>
    <p:extLst>
      <p:ext uri="{BB962C8B-B14F-4D97-AF65-F5344CB8AC3E}">
        <p14:creationId xmlns:p14="http://schemas.microsoft.com/office/powerpoint/2010/main" val="434524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dirty="0"/>
          </a:p>
        </p:txBody>
      </p:sp>
    </p:spTree>
    <p:extLst>
      <p:ext uri="{BB962C8B-B14F-4D97-AF65-F5344CB8AC3E}">
        <p14:creationId xmlns:p14="http://schemas.microsoft.com/office/powerpoint/2010/main" val="1262157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20</a:t>
            </a:fld>
            <a:endParaRPr kumimoji="1" lang="ja-JP" altLang="en-US" dirty="0"/>
          </a:p>
        </p:txBody>
      </p:sp>
      <p:sp>
        <p:nvSpPr>
          <p:cNvPr id="6" name="ノート プレースホルダー 5">
            <a:extLst>
              <a:ext uri="{FF2B5EF4-FFF2-40B4-BE49-F238E27FC236}">
                <a16:creationId xmlns:a16="http://schemas.microsoft.com/office/drawing/2014/main" id="{1E452A97-01E6-4898-815D-EE9499F2963B}"/>
              </a:ext>
            </a:extLst>
          </p:cNvPr>
          <p:cNvSpPr>
            <a:spLocks noGrp="1"/>
          </p:cNvSpPr>
          <p:nvPr>
            <p:ph type="body" sz="quarter" idx="3"/>
          </p:nvPr>
        </p:nvSpPr>
        <p:spPr/>
        <p:txBody>
          <a:bodyPr/>
          <a:lstStyle/>
          <a:p>
            <a:pPr indent="78388"/>
            <a:r>
              <a:rPr lang="ja-JP" altLang="en-US" dirty="0">
                <a:latin typeface="Meiryo UI" panose="020B0604030504040204" pitchFamily="50" charset="-128"/>
                <a:ea typeface="Meiryo UI" panose="020B0604030504040204" pitchFamily="50" charset="-128"/>
              </a:rPr>
              <a:t>このようにイラストとか画像を付けて送信することもできます。</a:t>
            </a:r>
            <a:endParaRPr lang="en-US" altLang="ja-JP" dirty="0">
              <a:latin typeface="Meiryo UI" panose="020B0604030504040204" pitchFamily="50" charset="-128"/>
              <a:ea typeface="Meiryo UI" panose="020B0604030504040204" pitchFamily="50" charset="-128"/>
            </a:endParaRPr>
          </a:p>
          <a:p>
            <a:pPr indent="78388"/>
            <a:endParaRPr lang="en-US" altLang="ja-JP" dirty="0">
              <a:latin typeface="Meiryo UI" panose="020B0604030504040204" pitchFamily="50" charset="-128"/>
              <a:ea typeface="Meiryo UI" panose="020B0604030504040204" pitchFamily="50" charset="-128"/>
            </a:endParaRPr>
          </a:p>
          <a:p>
            <a:pPr indent="78388"/>
            <a:r>
              <a:rPr lang="ja-JP" altLang="en-US" dirty="0">
                <a:latin typeface="Meiryo UI" panose="020B0604030504040204" pitchFamily="50" charset="-128"/>
                <a:ea typeface="Meiryo UI" panose="020B0604030504040204" pitchFamily="50" charset="-128"/>
              </a:rPr>
              <a:t>画像を送りにはまず、</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アプリで➊の「画像」ボタンをクリックします。</a:t>
            </a:r>
            <a:endParaRPr lang="en-US" altLang="ja-JP" dirty="0">
              <a:latin typeface="Meiryo UI" panose="020B0604030504040204" pitchFamily="50" charset="-128"/>
              <a:ea typeface="Meiryo UI" panose="020B0604030504040204" pitchFamily="50" charset="-128"/>
            </a:endParaRPr>
          </a:p>
          <a:p>
            <a:pPr indent="78388"/>
            <a:r>
              <a:rPr lang="ja-JP" altLang="en-US" dirty="0">
                <a:latin typeface="Meiryo UI" panose="020B0604030504040204" pitchFamily="50" charset="-128"/>
                <a:ea typeface="Meiryo UI" panose="020B0604030504040204" pitchFamily="50" charset="-128"/>
              </a:rPr>
              <a:t>次にスマホで撮った写真のファイルが一覧で表示されますので、送りたい画像を➋のようにタップし、❸の「送信」ボタンをタップします。</a:t>
            </a:r>
            <a:endParaRPr lang="en-US" altLang="ja-JP" dirty="0">
              <a:latin typeface="Meiryo UI" panose="020B0604030504040204" pitchFamily="50" charset="-128"/>
              <a:ea typeface="Meiryo UI" panose="020B0604030504040204" pitchFamily="50" charset="-128"/>
            </a:endParaRPr>
          </a:p>
          <a:p>
            <a:pPr indent="78388"/>
            <a:r>
              <a:rPr lang="ja-JP" altLang="en-US" dirty="0">
                <a:latin typeface="Meiryo UI" panose="020B0604030504040204" pitchFamily="50" charset="-128"/>
                <a:ea typeface="Meiryo UI" panose="020B0604030504040204" pitchFamily="50" charset="-128"/>
              </a:rPr>
              <a:t>すると❹のように写真を相手に簡単に送信することが出来ます。</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pPr indent="78388"/>
            <a:r>
              <a:rPr lang="ja-JP" altLang="en-US" dirty="0">
                <a:latin typeface="Meiryo UI" panose="020B0604030504040204" pitchFamily="50" charset="-128"/>
                <a:ea typeface="Meiryo UI" panose="020B0604030504040204" pitchFamily="50" charset="-128"/>
              </a:rPr>
              <a:t>以上</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についてのご説明をしてまいりました。</a:t>
            </a:r>
            <a:endParaRPr lang="en-US" altLang="ja-JP" dirty="0">
              <a:latin typeface="Meiryo UI" panose="020B0604030504040204" pitchFamily="50" charset="-128"/>
              <a:ea typeface="Meiryo UI" panose="020B0604030504040204" pitchFamily="50" charset="-128"/>
            </a:endParaRPr>
          </a:p>
          <a:p>
            <a:pPr indent="78388"/>
            <a:r>
              <a:rPr lang="en-US" altLang="ja-JP" dirty="0">
                <a:latin typeface="Meiryo UI" panose="020B0604030504040204" pitchFamily="50" charset="-128"/>
                <a:ea typeface="Meiryo UI" panose="020B0604030504040204" pitchFamily="50" charset="-128"/>
              </a:rPr>
              <a:t>LINE</a:t>
            </a:r>
            <a:r>
              <a:rPr lang="ja-JP" altLang="en-US" dirty="0" err="1">
                <a:latin typeface="Meiryo UI" panose="020B0604030504040204" pitchFamily="50" charset="-128"/>
                <a:ea typeface="Meiryo UI" panose="020B0604030504040204" pitchFamily="50" charset="-128"/>
              </a:rPr>
              <a:t>には</a:t>
            </a:r>
            <a:r>
              <a:rPr lang="ja-JP" altLang="en-US" dirty="0">
                <a:latin typeface="Meiryo UI" panose="020B0604030504040204" pitchFamily="50" charset="-128"/>
                <a:ea typeface="Meiryo UI" panose="020B0604030504040204" pitchFamily="50" charset="-128"/>
              </a:rPr>
              <a:t>動画を送ったりテレビ電話ができる等の機能がまだまだございますが、今回の</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のご説明はこれで終了とさせていただきます。</a:t>
            </a:r>
          </a:p>
        </p:txBody>
      </p:sp>
    </p:spTree>
    <p:extLst>
      <p:ext uri="{BB962C8B-B14F-4D97-AF65-F5344CB8AC3E}">
        <p14:creationId xmlns:p14="http://schemas.microsoft.com/office/powerpoint/2010/main" val="22193515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21</a:t>
            </a:fld>
            <a:endParaRPr kumimoji="1" lang="ja-JP" altLang="en-US" dirty="0"/>
          </a:p>
        </p:txBody>
      </p:sp>
      <p:sp>
        <p:nvSpPr>
          <p:cNvPr id="6" name="ノート プレースホルダー 5">
            <a:extLst>
              <a:ext uri="{FF2B5EF4-FFF2-40B4-BE49-F238E27FC236}">
                <a16:creationId xmlns:a16="http://schemas.microsoft.com/office/drawing/2014/main" id="{1E452A97-01E6-4898-815D-EE9499F2963B}"/>
              </a:ext>
            </a:extLst>
          </p:cNvPr>
          <p:cNvSpPr>
            <a:spLocks noGrp="1"/>
          </p:cNvSpPr>
          <p:nvPr>
            <p:ph type="body" sz="quarter" idx="3"/>
          </p:nvPr>
        </p:nvSpPr>
        <p:spPr/>
        <p:txBody>
          <a:bodyPr/>
          <a:lstStyle/>
          <a:p>
            <a:pPr indent="87433"/>
            <a:r>
              <a:rPr lang="en-US" altLang="ja-JP" dirty="0">
                <a:latin typeface="Meiryo UI" panose="020B0604030504040204" pitchFamily="50" charset="-128"/>
                <a:ea typeface="Meiryo UI" panose="020B0604030504040204" pitchFamily="50" charset="-128"/>
              </a:rPr>
              <a:t>SNS</a:t>
            </a:r>
            <a:r>
              <a:rPr lang="ja-JP" altLang="en-US" dirty="0">
                <a:latin typeface="Meiryo UI" panose="020B0604030504040204" pitchFamily="50" charset="-128"/>
                <a:ea typeface="Meiryo UI" panose="020B0604030504040204" pitchFamily="50" charset="-128"/>
              </a:rPr>
              <a:t>は、不特定多数の方へ情報提供したり、また情報交換したりできます。</a:t>
            </a:r>
            <a:endParaRPr lang="en-US" altLang="ja-JP" dirty="0">
              <a:latin typeface="Meiryo UI" panose="020B0604030504040204" pitchFamily="50" charset="-128"/>
              <a:ea typeface="Meiryo UI" panose="020B0604030504040204" pitchFamily="50" charset="-128"/>
            </a:endParaRPr>
          </a:p>
          <a:p>
            <a:pPr indent="87433"/>
            <a:r>
              <a:rPr lang="en-US" altLang="ja-JP" dirty="0">
                <a:latin typeface="Meiryo UI" panose="020B0604030504040204" pitchFamily="50" charset="-128"/>
                <a:ea typeface="Meiryo UI" panose="020B0604030504040204" pitchFamily="50" charset="-128"/>
              </a:rPr>
              <a:t>SNS</a:t>
            </a:r>
            <a:r>
              <a:rPr lang="ja-JP" altLang="en-US" dirty="0">
                <a:latin typeface="Meiryo UI" panose="020B0604030504040204" pitchFamily="50" charset="-128"/>
                <a:ea typeface="Meiryo UI" panose="020B0604030504040204" pitchFamily="50" charset="-128"/>
              </a:rPr>
              <a:t>はうまく使えば便利ではありますが、落とし穴もあります。</a:t>
            </a:r>
            <a:endParaRPr lang="en-US" altLang="ja-JP" dirty="0">
              <a:latin typeface="Meiryo UI" panose="020B0604030504040204" pitchFamily="50" charset="-128"/>
              <a:ea typeface="Meiryo UI" panose="020B0604030504040204" pitchFamily="50" charset="-128"/>
            </a:endParaRPr>
          </a:p>
          <a:p>
            <a:pPr indent="87433"/>
            <a:endParaRPr lang="en-US" altLang="ja-JP" dirty="0">
              <a:latin typeface="Meiryo UI" panose="020B0604030504040204" pitchFamily="50" charset="-128"/>
              <a:ea typeface="Meiryo UI" panose="020B0604030504040204" pitchFamily="50" charset="-128"/>
            </a:endParaRPr>
          </a:p>
          <a:p>
            <a:pPr indent="87433"/>
            <a:r>
              <a:rPr lang="ja-JP" altLang="en-US" dirty="0">
                <a:latin typeface="Meiryo UI" panose="020B0604030504040204" pitchFamily="50" charset="-128"/>
                <a:ea typeface="Meiryo UI" panose="020B0604030504040204" pitchFamily="50" charset="-128"/>
              </a:rPr>
              <a:t>何も意識しなく書いた内容に個人情報が入っていたり、また写真等掲載したら、何処の場所かの位置がわかってしまったり。見る人によっては秘密の情報であったりします。また、嘘の情報が流れてきたりの可能性もあります。</a:t>
            </a:r>
            <a:endParaRPr lang="en-US" altLang="ja-JP" dirty="0">
              <a:latin typeface="Meiryo UI" panose="020B0604030504040204" pitchFamily="50" charset="-128"/>
              <a:ea typeface="Meiryo UI" panose="020B0604030504040204" pitchFamily="50" charset="-128"/>
            </a:endParaRPr>
          </a:p>
          <a:p>
            <a:pPr indent="87433"/>
            <a:endParaRPr lang="en-US" altLang="ja-JP" dirty="0">
              <a:latin typeface="Meiryo UI" panose="020B0604030504040204" pitchFamily="50" charset="-128"/>
              <a:ea typeface="Meiryo UI" panose="020B0604030504040204" pitchFamily="50" charset="-128"/>
            </a:endParaRPr>
          </a:p>
          <a:p>
            <a:pPr indent="87433"/>
            <a:r>
              <a:rPr lang="en-US" altLang="ja-JP" dirty="0">
                <a:latin typeface="Meiryo UI" panose="020B0604030504040204" pitchFamily="50" charset="-128"/>
                <a:ea typeface="Meiryo UI" panose="020B0604030504040204" pitchFamily="50" charset="-128"/>
              </a:rPr>
              <a:t>SNS</a:t>
            </a:r>
            <a:r>
              <a:rPr lang="ja-JP" altLang="en-US" dirty="0">
                <a:latin typeface="Meiryo UI" panose="020B0604030504040204" pitchFamily="50" charset="-128"/>
                <a:ea typeface="Meiryo UI" panose="020B0604030504040204" pitchFamily="50" charset="-128"/>
              </a:rPr>
              <a:t>を使う際は、今お話ししたようなことにも十分注意して使うようにしましょう。</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97789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dirty="0"/>
          </a:p>
        </p:txBody>
      </p:sp>
    </p:spTree>
    <p:extLst>
      <p:ext uri="{BB962C8B-B14F-4D97-AF65-F5344CB8AC3E}">
        <p14:creationId xmlns:p14="http://schemas.microsoft.com/office/powerpoint/2010/main" val="117942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77D5BFC5-CD84-416C-879F-6C8E51083786}"/>
              </a:ext>
            </a:extLst>
          </p:cNvPr>
          <p:cNvSpPr/>
          <p:nvPr/>
        </p:nvSpPr>
        <p:spPr>
          <a:xfrm>
            <a:off x="760511" y="7815744"/>
            <a:ext cx="5082000" cy="70047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lIns="86829" tIns="43415" rIns="86829" bIns="43415" rtlCol="0" anchor="ctr"/>
          <a:lstStyle/>
          <a:p>
            <a:pPr algn="ctr"/>
            <a:endParaRPr kumimoji="1" lang="ja-JP" altLang="en-US" dirty="0"/>
          </a:p>
        </p:txBody>
      </p:sp>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dirty="0"/>
          </a:p>
        </p:txBody>
      </p:sp>
      <p:sp>
        <p:nvSpPr>
          <p:cNvPr id="6" name="ノート プレースホルダー 5">
            <a:extLst>
              <a:ext uri="{FF2B5EF4-FFF2-40B4-BE49-F238E27FC236}">
                <a16:creationId xmlns:a16="http://schemas.microsoft.com/office/drawing/2014/main" id="{1F98F380-C429-45CF-96BC-0D9B2B08ADCB}"/>
              </a:ext>
            </a:extLst>
          </p:cNvPr>
          <p:cNvSpPr>
            <a:spLocks noGrp="1"/>
          </p:cNvSpPr>
          <p:nvPr>
            <p:ph type="body" sz="quarter" idx="3"/>
          </p:nvPr>
        </p:nvSpPr>
        <p:spPr/>
        <p:txBody>
          <a:bodyPr/>
          <a:lstStyle/>
          <a:p>
            <a:pPr indent="78388"/>
            <a:r>
              <a:rPr lang="ja-JP" altLang="en-US" dirty="0">
                <a:latin typeface="Meiryo UI" panose="020B0604030504040204" pitchFamily="50" charset="-128"/>
                <a:ea typeface="Meiryo UI" panose="020B0604030504040204" pitchFamily="50" charset="-128"/>
              </a:rPr>
              <a:t>本日講義させていただく</a:t>
            </a:r>
            <a:r>
              <a:rPr lang="en-US" altLang="ja-JP" dirty="0">
                <a:latin typeface="Meiryo UI" panose="020B0604030504040204" pitchFamily="50" charset="-128"/>
                <a:ea typeface="Meiryo UI" panose="020B0604030504040204" pitchFamily="50" charset="-128"/>
              </a:rPr>
              <a:t>SNS</a:t>
            </a:r>
            <a:r>
              <a:rPr lang="ja-JP" altLang="en-US" dirty="0">
                <a:latin typeface="Meiryo UI" panose="020B0604030504040204" pitchFamily="50" charset="-128"/>
                <a:ea typeface="Meiryo UI" panose="020B0604030504040204" pitchFamily="50" charset="-128"/>
              </a:rPr>
              <a:t>とはそもそも、ソーシャル・ネットワーキング・サービスの略で人と人との交流をはかるためのインターネット上のサービスです。</a:t>
            </a:r>
            <a:endParaRPr lang="en-US" altLang="ja-JP" dirty="0">
              <a:latin typeface="Meiryo UI" panose="020B0604030504040204" pitchFamily="50" charset="-128"/>
              <a:ea typeface="Meiryo UI" panose="020B0604030504040204" pitchFamily="50" charset="-128"/>
            </a:endParaRPr>
          </a:p>
          <a:p>
            <a:pPr indent="78388"/>
            <a:r>
              <a:rPr lang="en-US" altLang="ja-JP" dirty="0">
                <a:latin typeface="Meiryo UI" panose="020B0604030504040204" pitchFamily="50" charset="-128"/>
                <a:ea typeface="Meiryo UI" panose="020B0604030504040204" pitchFamily="50" charset="-128"/>
              </a:rPr>
              <a:t>Twitter</a:t>
            </a:r>
            <a:r>
              <a:rPr lang="ja-JP" altLang="en-US" dirty="0">
                <a:latin typeface="Meiryo UI" panose="020B0604030504040204" pitchFamily="50" charset="-128"/>
                <a:ea typeface="Meiryo UI" panose="020B0604030504040204" pitchFamily="50" charset="-128"/>
              </a:rPr>
              <a:t>とか</a:t>
            </a:r>
            <a:r>
              <a:rPr lang="en-US" altLang="ja-JP" dirty="0">
                <a:latin typeface="Meiryo UI" panose="020B0604030504040204" pitchFamily="50" charset="-128"/>
                <a:ea typeface="Meiryo UI" panose="020B0604030504040204" pitchFamily="50" charset="-128"/>
              </a:rPr>
              <a:t>Facebook</a:t>
            </a:r>
            <a:r>
              <a:rPr lang="ja-JP" altLang="en-US" dirty="0">
                <a:latin typeface="Meiryo UI" panose="020B0604030504040204" pitchFamily="50" charset="-128"/>
                <a:ea typeface="Meiryo UI" panose="020B0604030504040204" pitchFamily="50" charset="-128"/>
              </a:rPr>
              <a:t>とかが世界で広く使われており、その他インスタグラムとかティツクトックとかもこの</a:t>
            </a:r>
            <a:r>
              <a:rPr lang="en-US" altLang="ja-JP" dirty="0">
                <a:latin typeface="Meiryo UI" panose="020B0604030504040204" pitchFamily="50" charset="-128"/>
                <a:ea typeface="Meiryo UI" panose="020B0604030504040204" pitchFamily="50" charset="-128"/>
              </a:rPr>
              <a:t>SNS</a:t>
            </a:r>
            <a:r>
              <a:rPr lang="ja-JP" altLang="en-US" dirty="0">
                <a:latin typeface="Meiryo UI" panose="020B0604030504040204" pitchFamily="50" charset="-128"/>
                <a:ea typeface="Meiryo UI" panose="020B0604030504040204" pitchFamily="50" charset="-128"/>
              </a:rPr>
              <a:t>という範疇に入るものですが、今回は日本で多く使われている</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のご紹介をさせていただきます。</a:t>
            </a:r>
            <a:endParaRPr lang="en-US" altLang="ja-JP" dirty="0">
              <a:latin typeface="Meiryo UI" panose="020B0604030504040204" pitchFamily="50" charset="-128"/>
              <a:ea typeface="Meiryo UI" panose="020B0604030504040204" pitchFamily="50" charset="-128"/>
            </a:endParaRPr>
          </a:p>
          <a:p>
            <a:pPr indent="78388"/>
            <a:endParaRPr lang="en-US" altLang="ja-JP" dirty="0">
              <a:latin typeface="Meiryo UI" panose="020B0604030504040204" pitchFamily="50" charset="-128"/>
              <a:ea typeface="Meiryo UI" panose="020B0604030504040204" pitchFamily="50" charset="-128"/>
            </a:endParaRPr>
          </a:p>
          <a:p>
            <a:pPr indent="78388"/>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につきましては昨今通信ファイルを保管しているサーバーが韓国にあり、それを中国の技術者が自由に見ていたということが話題となりましたが、そもそもこのような</a:t>
            </a:r>
            <a:r>
              <a:rPr lang="en-US" altLang="ja-JP" dirty="0">
                <a:latin typeface="Meiryo UI" panose="020B0604030504040204" pitchFamily="50" charset="-128"/>
                <a:ea typeface="Meiryo UI" panose="020B0604030504040204" pitchFamily="50" charset="-128"/>
              </a:rPr>
              <a:t>SNS</a:t>
            </a:r>
            <a:r>
              <a:rPr lang="ja-JP" altLang="en-US" dirty="0" err="1">
                <a:latin typeface="Meiryo UI" panose="020B0604030504040204" pitchFamily="50" charset="-128"/>
                <a:ea typeface="Meiryo UI" panose="020B0604030504040204" pitchFamily="50" charset="-128"/>
              </a:rPr>
              <a:t>には</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に限らず個人の金融資産とか、重大なプライベートに関するものはのせない方が無難であり、皆様が政治家や有名人でなくても載せない方が得策だと思います。そのような情報のやり取りをしなければ</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し大変便利なアプリだと思います。</a:t>
            </a:r>
            <a:endParaRPr lang="en-US" altLang="ja-JP" dirty="0">
              <a:latin typeface="Meiryo UI" panose="020B0604030504040204" pitchFamily="50" charset="-128"/>
              <a:ea typeface="Meiryo UI" panose="020B0604030504040204" pitchFamily="50" charset="-128"/>
            </a:endParaRPr>
          </a:p>
          <a:p>
            <a:pPr indent="78388"/>
            <a:endParaRPr lang="en-US" altLang="ja-JP" dirty="0">
              <a:latin typeface="Meiryo UI" panose="020B0604030504040204" pitchFamily="50" charset="-128"/>
              <a:ea typeface="Meiryo UI" panose="020B0604030504040204" pitchFamily="50" charset="-128"/>
            </a:endParaRPr>
          </a:p>
          <a:p>
            <a:pPr indent="78388"/>
            <a:r>
              <a:rPr lang="ja-JP" altLang="en-US" dirty="0">
                <a:latin typeface="Meiryo UI" panose="020B0604030504040204" pitchFamily="50" charset="-128"/>
                <a:ea typeface="Meiryo UI" panose="020B0604030504040204" pitchFamily="50" charset="-128"/>
              </a:rPr>
              <a:t>最初に申し上げましたようにまず最初にこのアブリをダウンロードしてインストールする必要があります。</a:t>
            </a:r>
          </a:p>
          <a:p>
            <a:endParaRPr lang="en-US" altLang="ja-JP" dirty="0">
              <a:latin typeface="Meiryo UI" panose="020B0604030504040204" pitchFamily="50" charset="-128"/>
              <a:ea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ダウンロード</a:t>
            </a:r>
            <a:r>
              <a:rPr lang="ja-JP" altLang="en-US" dirty="0">
                <a:latin typeface="Meiryo UI" panose="020B0604030504040204" pitchFamily="50" charset="-128"/>
                <a:ea typeface="Meiryo UI" panose="020B0604030504040204" pitchFamily="50" charset="-128"/>
              </a:rPr>
              <a:t>：インターネットのページからソフトを手に入れること</a:t>
            </a:r>
          </a:p>
          <a:p>
            <a:r>
              <a:rPr lang="ja-JP" altLang="en-US" dirty="0">
                <a:latin typeface="Meiryo UI" panose="020B0604030504040204" pitchFamily="50" charset="-128"/>
                <a:ea typeface="Meiryo UI" panose="020B0604030504040204" pitchFamily="50" charset="-128"/>
              </a:rPr>
              <a:t>インストール：ソフトをスマートフォン等の中で動けるようにすること</a:t>
            </a:r>
            <a:endParaRPr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96519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dirty="0"/>
          </a:p>
        </p:txBody>
      </p:sp>
      <p:sp>
        <p:nvSpPr>
          <p:cNvPr id="6" name="ノート プレースホルダー 5">
            <a:extLst>
              <a:ext uri="{FF2B5EF4-FFF2-40B4-BE49-F238E27FC236}">
                <a16:creationId xmlns:a16="http://schemas.microsoft.com/office/drawing/2014/main" id="{613E9054-C3F4-4733-90D3-5F696DBB2736}"/>
              </a:ext>
            </a:extLst>
          </p:cNvPr>
          <p:cNvSpPr>
            <a:spLocks noGrp="1"/>
          </p:cNvSpPr>
          <p:nvPr>
            <p:ph type="body" sz="quarter" idx="3"/>
          </p:nvPr>
        </p:nvSpPr>
        <p:spPr/>
        <p:txBody>
          <a:bodyPr/>
          <a:lstStyle/>
          <a:p>
            <a:pPr indent="78388"/>
            <a:r>
              <a:rPr lang="ja-JP" altLang="en-US" dirty="0">
                <a:latin typeface="Meiryo UI" panose="020B0604030504040204" pitchFamily="50" charset="-128"/>
                <a:ea typeface="Meiryo UI" panose="020B0604030504040204" pitchFamily="50" charset="-128"/>
              </a:rPr>
              <a:t>それでは、「</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アプリ」の入手とインストールの仕方　（</a:t>
            </a:r>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スマホの場合）についてご説明いたします。</a:t>
            </a:r>
            <a:endParaRPr lang="en-US" altLang="ja-JP" dirty="0">
              <a:latin typeface="Meiryo UI" panose="020B0604030504040204" pitchFamily="50" charset="-128"/>
              <a:ea typeface="Meiryo UI" panose="020B0604030504040204" pitchFamily="50" charset="-128"/>
            </a:endParaRPr>
          </a:p>
          <a:p>
            <a:pPr indent="78388"/>
            <a:endParaRPr lang="en-US" altLang="ja-JP" dirty="0">
              <a:latin typeface="Meiryo UI" panose="020B0604030504040204" pitchFamily="50" charset="-128"/>
              <a:ea typeface="Meiryo UI" panose="020B0604030504040204" pitchFamily="50" charset="-128"/>
            </a:endParaRPr>
          </a:p>
          <a:p>
            <a:pPr indent="78388"/>
            <a:r>
              <a:rPr lang="ja-JP" altLang="en-US" dirty="0">
                <a:latin typeface="Meiryo UI" panose="020B0604030504040204" pitchFamily="50" charset="-128"/>
                <a:ea typeface="Meiryo UI" panose="020B0604030504040204" pitchFamily="50" charset="-128"/>
              </a:rPr>
              <a:t>スマートフォンの電源を入れ、➊の</a:t>
            </a:r>
            <a:r>
              <a:rPr lang="en-US" altLang="ja-JP" dirty="0">
                <a:latin typeface="Meiryo UI" panose="020B0604030504040204" pitchFamily="50" charset="-128"/>
                <a:ea typeface="Meiryo UI" panose="020B0604030504040204" pitchFamily="50" charset="-128"/>
              </a:rPr>
              <a:t>Play</a:t>
            </a:r>
            <a:r>
              <a:rPr lang="ja-JP" altLang="en-US" dirty="0">
                <a:latin typeface="Meiryo UI" panose="020B0604030504040204" pitchFamily="50" charset="-128"/>
                <a:ea typeface="Meiryo UI" panose="020B0604030504040204" pitchFamily="50" charset="-128"/>
              </a:rPr>
              <a:t>ストアをタップしてください。</a:t>
            </a:r>
            <a:endParaRPr lang="en-US" altLang="ja-JP" dirty="0">
              <a:latin typeface="Meiryo UI" panose="020B0604030504040204" pitchFamily="50" charset="-128"/>
              <a:ea typeface="Meiryo UI" panose="020B0604030504040204" pitchFamily="50" charset="-128"/>
            </a:endParaRPr>
          </a:p>
          <a:p>
            <a:pPr indent="78388"/>
            <a:r>
              <a:rPr lang="ja-JP" altLang="en-US" dirty="0">
                <a:latin typeface="Meiryo UI" panose="020B0604030504040204" pitchFamily="50" charset="-128"/>
                <a:ea typeface="Meiryo UI" panose="020B0604030504040204" pitchFamily="50" charset="-128"/>
              </a:rPr>
              <a:t>➋「アプリやゲームを検索」をタップしてください。</a:t>
            </a:r>
            <a:endParaRPr lang="en-US" altLang="ja-JP" dirty="0">
              <a:latin typeface="Meiryo UI" panose="020B0604030504040204" pitchFamily="50" charset="-128"/>
              <a:ea typeface="Meiryo UI" panose="020B0604030504040204" pitchFamily="50" charset="-128"/>
            </a:endParaRPr>
          </a:p>
          <a:p>
            <a:pPr indent="78388"/>
            <a:r>
              <a:rPr lang="ja-JP" altLang="en-US" dirty="0">
                <a:latin typeface="Meiryo UI" panose="020B0604030504040204" pitchFamily="50" charset="-128"/>
                <a:ea typeface="Meiryo UI" panose="020B0604030504040204" pitchFamily="50" charset="-128"/>
              </a:rPr>
              <a:t>❸検索文章の入力箇所に「</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」と入力します。</a:t>
            </a:r>
            <a:endParaRPr lang="en-US" altLang="ja-JP" dirty="0">
              <a:latin typeface="Meiryo UI" panose="020B0604030504040204" pitchFamily="50" charset="-128"/>
              <a:ea typeface="Meiryo UI" panose="020B0604030504040204" pitchFamily="50" charset="-128"/>
            </a:endParaRPr>
          </a:p>
          <a:p>
            <a:pPr indent="78388"/>
            <a:r>
              <a:rPr lang="ja-JP" altLang="en-US" dirty="0">
                <a:latin typeface="Meiryo UI" panose="020B0604030504040204" pitchFamily="50" charset="-128"/>
                <a:ea typeface="Meiryo UI" panose="020B0604030504040204" pitchFamily="50" charset="-128"/>
              </a:rPr>
              <a:t>❹「</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」に関連した候補アプリのリストが表示されますので、その中から「</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」を見つけ、</a:t>
            </a:r>
            <a:endParaRPr lang="en-US" altLang="ja-JP" dirty="0">
              <a:latin typeface="Meiryo UI" panose="020B0604030504040204" pitchFamily="50" charset="-128"/>
              <a:ea typeface="Meiryo UI" panose="020B0604030504040204" pitchFamily="50" charset="-128"/>
            </a:endParaRPr>
          </a:p>
          <a:p>
            <a:pPr indent="78388"/>
            <a:r>
              <a:rPr lang="ja-JP" altLang="en-US" dirty="0">
                <a:latin typeface="Meiryo UI" panose="020B0604030504040204" pitchFamily="50" charset="-128"/>
                <a:ea typeface="Meiryo UI" panose="020B0604030504040204" pitchFamily="50" charset="-128"/>
              </a:rPr>
              <a:t>　その「</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」と書いてある文字のところをタップしてください。</a:t>
            </a:r>
            <a:endParaRPr lang="en-US" altLang="ja-JP" dirty="0">
              <a:latin typeface="Meiryo UI" panose="020B0604030504040204" pitchFamily="50" charset="-128"/>
              <a:ea typeface="Meiryo UI" panose="020B0604030504040204" pitchFamily="50" charset="-128"/>
            </a:endParaRPr>
          </a:p>
          <a:p>
            <a:pPr indent="78388"/>
            <a:r>
              <a:rPr lang="ja-JP" altLang="en-US" dirty="0">
                <a:latin typeface="Meiryo UI" panose="020B0604030504040204" pitchFamily="50" charset="-128"/>
                <a:ea typeface="Meiryo UI" panose="020B0604030504040204" pitchFamily="50" charset="-128"/>
              </a:rPr>
              <a:t>➎</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アプリをインストールするかどうかの画面が表示されますので、「インストール」のところをタップしてください。</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すぐに、インストールが始まります。</a:t>
            </a:r>
          </a:p>
        </p:txBody>
      </p:sp>
    </p:spTree>
    <p:extLst>
      <p:ext uri="{BB962C8B-B14F-4D97-AF65-F5344CB8AC3E}">
        <p14:creationId xmlns:p14="http://schemas.microsoft.com/office/powerpoint/2010/main" val="1417084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dirty="0"/>
          </a:p>
        </p:txBody>
      </p:sp>
      <p:sp>
        <p:nvSpPr>
          <p:cNvPr id="6" name="ノート プレースホルダー 5">
            <a:extLst>
              <a:ext uri="{FF2B5EF4-FFF2-40B4-BE49-F238E27FC236}">
                <a16:creationId xmlns:a16="http://schemas.microsoft.com/office/drawing/2014/main" id="{D54B141F-6F3D-470D-8D7E-216F473435BE}"/>
              </a:ext>
            </a:extLst>
          </p:cNvPr>
          <p:cNvSpPr>
            <a:spLocks noGrp="1"/>
          </p:cNvSpPr>
          <p:nvPr>
            <p:ph type="body" sz="quarter" idx="3"/>
          </p:nvPr>
        </p:nvSpPr>
        <p:spPr/>
        <p:txBody>
          <a:bodyPr/>
          <a:lstStyle/>
          <a:p>
            <a:pPr indent="78388"/>
            <a:r>
              <a:rPr lang="ja-JP" altLang="en-US" dirty="0">
                <a:latin typeface="Meiryo UI" panose="020B0604030504040204" pitchFamily="50" charset="-128"/>
                <a:ea typeface="Meiryo UI" panose="020B0604030504040204" pitchFamily="50" charset="-128"/>
              </a:rPr>
              <a:t>次は、 </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での「</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」の入手およびインストールの仕方についてです。</a:t>
            </a:r>
            <a:endParaRPr lang="en-US" altLang="ja-JP" dirty="0">
              <a:latin typeface="Meiryo UI" panose="020B0604030504040204" pitchFamily="50" charset="-128"/>
              <a:ea typeface="Meiryo UI" panose="020B0604030504040204" pitchFamily="50" charset="-128"/>
            </a:endParaRPr>
          </a:p>
          <a:p>
            <a:pPr indent="78388"/>
            <a:endParaRPr lang="en-US" altLang="ja-JP" dirty="0">
              <a:latin typeface="Meiryo UI" panose="020B0604030504040204" pitchFamily="50" charset="-128"/>
              <a:ea typeface="Meiryo UI" panose="020B0604030504040204" pitchFamily="50" charset="-128"/>
            </a:endParaRPr>
          </a:p>
          <a:p>
            <a:pPr indent="78388"/>
            <a:r>
              <a:rPr lang="ja-JP" altLang="en-US" dirty="0">
                <a:latin typeface="Meiryo UI" panose="020B0604030504040204" pitchFamily="50" charset="-128"/>
                <a:ea typeface="Meiryo UI" panose="020B0604030504040204" pitchFamily="50" charset="-128"/>
              </a:rPr>
              <a:t>➊スマートフォンの電源を入れ、</a:t>
            </a:r>
            <a:r>
              <a:rPr lang="en-US" altLang="ja-JP" dirty="0">
                <a:latin typeface="Meiryo UI" panose="020B0604030504040204" pitchFamily="50" charset="-128"/>
                <a:ea typeface="Meiryo UI" panose="020B0604030504040204" pitchFamily="50" charset="-128"/>
              </a:rPr>
              <a:t>AppStore</a:t>
            </a:r>
            <a:r>
              <a:rPr lang="ja-JP" altLang="en-US" dirty="0">
                <a:latin typeface="Meiryo UI" panose="020B0604030504040204" pitchFamily="50" charset="-128"/>
                <a:ea typeface="Meiryo UI" panose="020B0604030504040204" pitchFamily="50" charset="-128"/>
              </a:rPr>
              <a:t>をタップしてください。</a:t>
            </a:r>
            <a:endParaRPr lang="en-US" altLang="ja-JP" dirty="0">
              <a:latin typeface="Meiryo UI" panose="020B0604030504040204" pitchFamily="50" charset="-128"/>
              <a:ea typeface="Meiryo UI" panose="020B0604030504040204" pitchFamily="50" charset="-128"/>
            </a:endParaRPr>
          </a:p>
          <a:p>
            <a:pPr indent="78388"/>
            <a:r>
              <a:rPr lang="ja-JP" altLang="en-US" dirty="0">
                <a:latin typeface="Meiryo UI" panose="020B0604030504040204" pitchFamily="50" charset="-128"/>
                <a:ea typeface="Meiryo UI" panose="020B0604030504040204" pitchFamily="50" charset="-128"/>
              </a:rPr>
              <a:t>➋次に検索をタップしてください。</a:t>
            </a:r>
            <a:endParaRPr lang="en-US" altLang="ja-JP" dirty="0">
              <a:latin typeface="Meiryo UI" panose="020B0604030504040204" pitchFamily="50" charset="-128"/>
              <a:ea typeface="Meiryo UI" panose="020B0604030504040204" pitchFamily="50" charset="-128"/>
            </a:endParaRPr>
          </a:p>
          <a:p>
            <a:pPr indent="78388"/>
            <a:r>
              <a:rPr lang="ja-JP" altLang="en-US" dirty="0">
                <a:latin typeface="Meiryo UI" panose="020B0604030504040204" pitchFamily="50" charset="-128"/>
                <a:ea typeface="Meiryo UI" panose="020B0604030504040204" pitchFamily="50" charset="-128"/>
              </a:rPr>
              <a:t>❸検索文章の入力箇所に「</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」と入力します。</a:t>
            </a:r>
            <a:endParaRPr lang="en-US" altLang="ja-JP" dirty="0">
              <a:latin typeface="Meiryo UI" panose="020B0604030504040204" pitchFamily="50" charset="-128"/>
              <a:ea typeface="Meiryo UI" panose="020B0604030504040204" pitchFamily="50" charset="-128"/>
            </a:endParaRPr>
          </a:p>
          <a:p>
            <a:pPr indent="78388"/>
            <a:r>
              <a:rPr lang="ja-JP" altLang="en-US" dirty="0">
                <a:latin typeface="Meiryo UI" panose="020B0604030504040204" pitchFamily="50" charset="-128"/>
                <a:ea typeface="Meiryo UI" panose="020B0604030504040204" pitchFamily="50" charset="-128"/>
              </a:rPr>
              <a:t>❹「</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」に関連した候補アプリケーションのリストが表示されるので、その中から「</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」を見つけ、</a:t>
            </a:r>
            <a:endParaRPr lang="en-US" altLang="ja-JP" dirty="0">
              <a:latin typeface="Meiryo UI" panose="020B0604030504040204" pitchFamily="50" charset="-128"/>
              <a:ea typeface="Meiryo UI" panose="020B0604030504040204" pitchFamily="50" charset="-128"/>
            </a:endParaRPr>
          </a:p>
          <a:p>
            <a:pPr indent="78388"/>
            <a:r>
              <a:rPr lang="ja-JP" altLang="en-US" dirty="0">
                <a:latin typeface="Meiryo UI" panose="020B0604030504040204" pitchFamily="50" charset="-128"/>
                <a:ea typeface="Meiryo UI" panose="020B0604030504040204" pitchFamily="50" charset="-128"/>
              </a:rPr>
              <a:t>　その「</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」と書いてある文字のところをタップしてください。</a:t>
            </a:r>
            <a:endParaRPr lang="en-US" altLang="ja-JP" dirty="0">
              <a:latin typeface="Meiryo UI" panose="020B0604030504040204" pitchFamily="50" charset="-128"/>
              <a:ea typeface="Meiryo UI" panose="020B0604030504040204" pitchFamily="50" charset="-128"/>
            </a:endParaRPr>
          </a:p>
          <a:p>
            <a:pPr indent="78388"/>
            <a:r>
              <a:rPr lang="ja-JP" altLang="en-US" dirty="0">
                <a:latin typeface="Meiryo UI" panose="020B0604030504040204" pitchFamily="50" charset="-128"/>
                <a:ea typeface="Meiryo UI" panose="020B0604030504040204" pitchFamily="50" charset="-128"/>
              </a:rPr>
              <a:t>➎</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アプリをインストールするかどうかの画面が表示されますので、「入手」のところをタップしてください。</a:t>
            </a: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すぐに、インストールが始まります。</a:t>
            </a:r>
          </a:p>
        </p:txBody>
      </p:sp>
    </p:spTree>
    <p:extLst>
      <p:ext uri="{BB962C8B-B14F-4D97-AF65-F5344CB8AC3E}">
        <p14:creationId xmlns:p14="http://schemas.microsoft.com/office/powerpoint/2010/main" val="1348386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dirty="0"/>
          </a:p>
        </p:txBody>
      </p:sp>
      <p:sp>
        <p:nvSpPr>
          <p:cNvPr id="6" name="ノート プレースホルダー 5">
            <a:extLst>
              <a:ext uri="{FF2B5EF4-FFF2-40B4-BE49-F238E27FC236}">
                <a16:creationId xmlns:a16="http://schemas.microsoft.com/office/drawing/2014/main" id="{DC89A3F5-9F46-4B9A-9044-F1CDC28B92EF}"/>
              </a:ext>
            </a:extLst>
          </p:cNvPr>
          <p:cNvSpPr>
            <a:spLocks noGrp="1"/>
          </p:cNvSpPr>
          <p:nvPr>
            <p:ph type="body" sz="quarter" idx="3"/>
          </p:nvPr>
        </p:nvSpPr>
        <p:spPr/>
        <p:txBody>
          <a:bodyPr/>
          <a:lstStyle/>
          <a:p>
            <a:pPr indent="78388"/>
            <a:r>
              <a:rPr lang="ja-JP" altLang="en-US" dirty="0">
                <a:latin typeface="Meiryo UI" panose="020B0604030504040204" pitchFamily="50" charset="-128"/>
                <a:ea typeface="Meiryo UI" panose="020B0604030504040204" pitchFamily="50" charset="-128"/>
              </a:rPr>
              <a:t>インストールが終わりましたらま最初にホーム画面で➊の「</a:t>
            </a:r>
            <a:r>
              <a:rPr lang="en-US" altLang="ja-JP" dirty="0">
                <a:latin typeface="Meiryo UI" panose="020B0604030504040204" pitchFamily="50" charset="-128"/>
                <a:ea typeface="Meiryo UI" panose="020B0604030504040204" pitchFamily="50" charset="-128"/>
              </a:rPr>
              <a:t>LINE</a:t>
            </a:r>
            <a:r>
              <a:rPr lang="ja-JP" altLang="en-US" dirty="0">
                <a:latin typeface="Meiryo UI" panose="020B0604030504040204" pitchFamily="50" charset="-128"/>
                <a:ea typeface="Meiryo UI" panose="020B0604030504040204" pitchFamily="50" charset="-128"/>
              </a:rPr>
              <a:t>」のアイコンをタップします。</a:t>
            </a:r>
            <a:endParaRPr lang="en-US" altLang="ja-JP" dirty="0">
              <a:latin typeface="Meiryo UI" panose="020B0604030504040204" pitchFamily="50" charset="-128"/>
              <a:ea typeface="Meiryo UI" panose="020B0604030504040204" pitchFamily="50" charset="-128"/>
            </a:endParaRPr>
          </a:p>
          <a:p>
            <a:pPr indent="78388"/>
            <a:endParaRPr lang="en-US" altLang="ja-JP" dirty="0">
              <a:latin typeface="Meiryo UI" panose="020B0604030504040204" pitchFamily="50" charset="-128"/>
              <a:ea typeface="Meiryo UI" panose="020B0604030504040204" pitchFamily="50" charset="-128"/>
            </a:endParaRPr>
          </a:p>
          <a:p>
            <a:pPr indent="78388"/>
            <a:r>
              <a:rPr lang="ja-JP" altLang="en-US" dirty="0">
                <a:latin typeface="Meiryo UI" panose="020B0604030504040204" pitchFamily="50" charset="-128"/>
                <a:ea typeface="Meiryo UI" panose="020B0604030504040204" pitchFamily="50" charset="-128"/>
              </a:rPr>
              <a:t>次に表示される ‘</a:t>
            </a:r>
            <a:r>
              <a:rPr lang="en-US" altLang="ja-JP" dirty="0">
                <a:latin typeface="Meiryo UI" panose="020B0604030504040204" pitchFamily="50" charset="-128"/>
                <a:ea typeface="Meiryo UI" panose="020B0604030504040204" pitchFamily="50" charset="-128"/>
              </a:rPr>
              <a:t>LINE</a:t>
            </a:r>
            <a:r>
              <a:rPr lang="ja-JP" altLang="en-US" dirty="0" err="1">
                <a:latin typeface="Meiryo UI" panose="020B0604030504040204" pitchFamily="50" charset="-128"/>
                <a:ea typeface="Meiryo UI" panose="020B0604030504040204" pitchFamily="50" charset="-128"/>
              </a:rPr>
              <a:t>へようこそ</a:t>
            </a:r>
            <a:r>
              <a:rPr lang="ja-JP" altLang="en-US" dirty="0">
                <a:latin typeface="Meiryo UI" panose="020B0604030504040204" pitchFamily="50" charset="-128"/>
                <a:ea typeface="Meiryo UI" panose="020B0604030504040204" pitchFamily="50" charset="-128"/>
              </a:rPr>
              <a:t>’ の画面で➋の「はじめる」をタップして下さい。</a:t>
            </a:r>
            <a:endParaRPr lang="en-US" altLang="ja-JP" dirty="0">
              <a:latin typeface="Meiryo UI" panose="020B0604030504040204" pitchFamily="50" charset="-128"/>
              <a:ea typeface="Meiryo UI" panose="020B0604030504040204" pitchFamily="50" charset="-128"/>
            </a:endParaRPr>
          </a:p>
          <a:p>
            <a:pPr indent="78388"/>
            <a:r>
              <a:rPr lang="ja-JP" altLang="en-US" dirty="0">
                <a:latin typeface="Meiryo UI" panose="020B0604030504040204" pitchFamily="50" charset="-128"/>
                <a:ea typeface="Meiryo UI" panose="020B0604030504040204" pitchFamily="50" charset="-128"/>
              </a:rPr>
              <a:t>「この端末の電話番号を入力」と表示されている画面で、今ご使用中の電話番号を③に入力して、</a:t>
            </a:r>
            <a:endParaRPr lang="en-US" altLang="ja-JP" dirty="0">
              <a:latin typeface="Meiryo UI" panose="020B0604030504040204" pitchFamily="50" charset="-128"/>
              <a:ea typeface="Meiryo UI" panose="020B0604030504040204" pitchFamily="50" charset="-128"/>
            </a:endParaRPr>
          </a:p>
          <a:p>
            <a:pPr indent="78388"/>
            <a:r>
              <a:rPr lang="ja-JP" altLang="en-US" dirty="0">
                <a:latin typeface="Meiryo UI" panose="020B0604030504040204" pitchFamily="50" charset="-128"/>
                <a:ea typeface="Meiryo UI" panose="020B0604030504040204" pitchFamily="50" charset="-128"/>
              </a:rPr>
              <a:t>❹の緑の矢印 </a:t>
            </a:r>
            <a:r>
              <a:rPr lang="ja-JP" altLang="en-US" dirty="0">
                <a:solidFill>
                  <a:srgbClr val="00B050"/>
                </a:solidFill>
                <a:latin typeface="Meiryo UI" panose="020B0604030504040204" pitchFamily="50" charset="-128"/>
                <a:ea typeface="Meiryo UI" panose="020B0604030504040204" pitchFamily="50" charset="-128"/>
              </a:rPr>
              <a:t>「→」 </a:t>
            </a:r>
            <a:r>
              <a:rPr lang="ja-JP" altLang="en-US" dirty="0">
                <a:latin typeface="Meiryo UI" panose="020B0604030504040204" pitchFamily="50" charset="-128"/>
                <a:ea typeface="Meiryo UI" panose="020B0604030504040204" pitchFamily="50" charset="-128"/>
              </a:rPr>
              <a:t>アイコンをタップして下さい。</a:t>
            </a:r>
          </a:p>
        </p:txBody>
      </p:sp>
    </p:spTree>
    <p:extLst>
      <p:ext uri="{BB962C8B-B14F-4D97-AF65-F5344CB8AC3E}">
        <p14:creationId xmlns:p14="http://schemas.microsoft.com/office/powerpoint/2010/main" val="80492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dirty="0"/>
          </a:p>
        </p:txBody>
      </p:sp>
      <p:sp>
        <p:nvSpPr>
          <p:cNvPr id="6" name="ノート プレースホルダー 5">
            <a:extLst>
              <a:ext uri="{FF2B5EF4-FFF2-40B4-BE49-F238E27FC236}">
                <a16:creationId xmlns:a16="http://schemas.microsoft.com/office/drawing/2014/main" id="{AA4F490D-C568-425A-A3EA-18F1F015D2C1}"/>
              </a:ext>
            </a:extLst>
          </p:cNvPr>
          <p:cNvSpPr>
            <a:spLocks noGrp="1"/>
          </p:cNvSpPr>
          <p:nvPr>
            <p:ph type="body" sz="quarter" idx="3"/>
          </p:nvPr>
        </p:nvSpPr>
        <p:spPr/>
        <p:txBody>
          <a:bodyPr/>
          <a:lstStyle/>
          <a:p>
            <a:pPr indent="78388"/>
            <a:r>
              <a:rPr lang="ja-JP" altLang="en-US" dirty="0">
                <a:latin typeface="Meiryo UI" panose="020B0604030504040204" pitchFamily="50" charset="-128"/>
                <a:ea typeface="Meiryo UI" panose="020B0604030504040204" pitchFamily="50" charset="-128"/>
              </a:rPr>
              <a:t>すると➎のようなメッセージが表示されますので、「</a:t>
            </a:r>
            <a:r>
              <a:rPr lang="en-US" altLang="ja-JP" dirty="0">
                <a:latin typeface="Meiryo UI" panose="020B0604030504040204" pitchFamily="50" charset="-128"/>
                <a:ea typeface="Meiryo UI" panose="020B0604030504040204" pitchFamily="50" charset="-128"/>
              </a:rPr>
              <a:t>OK</a:t>
            </a:r>
            <a:r>
              <a:rPr lang="ja-JP" altLang="en-US" dirty="0">
                <a:latin typeface="Meiryo UI" panose="020B0604030504040204" pitchFamily="50" charset="-128"/>
                <a:ea typeface="Meiryo UI" panose="020B0604030504040204" pitchFamily="50" charset="-128"/>
              </a:rPr>
              <a:t>」をタップします。</a:t>
            </a:r>
            <a:endParaRPr lang="en-US" altLang="ja-JP" dirty="0">
              <a:latin typeface="Meiryo UI" panose="020B0604030504040204" pitchFamily="50" charset="-128"/>
              <a:ea typeface="Meiryo UI" panose="020B0604030504040204" pitchFamily="50" charset="-128"/>
            </a:endParaRPr>
          </a:p>
          <a:p>
            <a:pPr indent="78388"/>
            <a:endParaRPr lang="en-US" altLang="ja-JP" dirty="0">
              <a:latin typeface="Meiryo UI" panose="020B0604030504040204" pitchFamily="50" charset="-128"/>
              <a:ea typeface="Meiryo UI" panose="020B0604030504040204" pitchFamily="50" charset="-128"/>
            </a:endParaRPr>
          </a:p>
          <a:p>
            <a:pPr indent="78388"/>
            <a:r>
              <a:rPr lang="ja-JP" altLang="en-US" dirty="0">
                <a:latin typeface="Meiryo UI" panose="020B0604030504040204" pitchFamily="50" charset="-128"/>
                <a:ea typeface="Meiryo UI" panose="020B0604030504040204" pitchFamily="50" charset="-128"/>
              </a:rPr>
              <a:t>次に今お使いのスマホに❻のような</a:t>
            </a:r>
            <a:r>
              <a:rPr lang="en-US" altLang="ja-JP" dirty="0">
                <a:latin typeface="Meiryo UI" panose="020B0604030504040204" pitchFamily="50" charset="-128"/>
                <a:ea typeface="Meiryo UI" panose="020B0604030504040204" pitchFamily="50" charset="-128"/>
              </a:rPr>
              <a:t>SMS</a:t>
            </a:r>
            <a:r>
              <a:rPr lang="ja-JP" altLang="en-US" dirty="0">
                <a:latin typeface="Meiryo UI" panose="020B0604030504040204" pitchFamily="50" charset="-128"/>
                <a:ea typeface="Meiryo UI" panose="020B0604030504040204" pitchFamily="50" charset="-128"/>
              </a:rPr>
              <a:t>メールが届きます。その中に６桁の数字の認証番号が書いてありますので、❼の画面で❻に書いてあった番号を入力してください。</a:t>
            </a:r>
            <a:endParaRPr lang="en-US" altLang="ja-JP" dirty="0">
              <a:latin typeface="Meiryo UI" panose="020B0604030504040204" pitchFamily="50" charset="-128"/>
              <a:ea typeface="Meiryo UI" panose="020B0604030504040204" pitchFamily="50" charset="-128"/>
            </a:endParaRPr>
          </a:p>
          <a:p>
            <a:pPr indent="78388"/>
            <a:endParaRPr lang="en-US" altLang="ja-JP" dirty="0">
              <a:latin typeface="Meiryo UI" panose="020B0604030504040204" pitchFamily="50" charset="-128"/>
              <a:ea typeface="Meiryo UI" panose="020B0604030504040204" pitchFamily="50" charset="-128"/>
            </a:endParaRPr>
          </a:p>
          <a:p>
            <a:pPr indent="78388"/>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a:t>
            </a:r>
            <a:r>
              <a:rPr lang="en-US" altLang="ja-JP" dirty="0">
                <a:latin typeface="Meiryo UI" panose="020B0604030504040204" pitchFamily="50" charset="-128"/>
                <a:ea typeface="Meiryo UI" panose="020B0604030504040204" pitchFamily="50" charset="-128"/>
              </a:rPr>
              <a:t>SMS</a:t>
            </a:r>
            <a:r>
              <a:rPr lang="ja-JP" altLang="en-US" dirty="0">
                <a:latin typeface="Meiryo UI" panose="020B0604030504040204" pitchFamily="50" charset="-128"/>
                <a:ea typeface="Meiryo UI" panose="020B0604030504040204" pitchFamily="50" charset="-128"/>
              </a:rPr>
              <a:t>とはショートメッセージサービスの略で、電話番号を使って送る短いメールのことです。</a:t>
            </a:r>
          </a:p>
        </p:txBody>
      </p:sp>
    </p:spTree>
    <p:extLst>
      <p:ext uri="{BB962C8B-B14F-4D97-AF65-F5344CB8AC3E}">
        <p14:creationId xmlns:p14="http://schemas.microsoft.com/office/powerpoint/2010/main" val="3816288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dirty="0"/>
          </a:p>
        </p:txBody>
      </p:sp>
      <p:sp>
        <p:nvSpPr>
          <p:cNvPr id="6" name="ノート プレースホルダー 5">
            <a:extLst>
              <a:ext uri="{FF2B5EF4-FFF2-40B4-BE49-F238E27FC236}">
                <a16:creationId xmlns:a16="http://schemas.microsoft.com/office/drawing/2014/main" id="{AD4293B1-3FA8-42B5-8FC7-3C538B50861C}"/>
              </a:ext>
            </a:extLst>
          </p:cNvPr>
          <p:cNvSpPr>
            <a:spLocks noGrp="1"/>
          </p:cNvSpPr>
          <p:nvPr>
            <p:ph type="body" sz="quarter" idx="3"/>
          </p:nvPr>
        </p:nvSpPr>
        <p:spPr/>
        <p:txBody>
          <a:bodyPr/>
          <a:lstStyle/>
          <a:p>
            <a:pPr indent="78388"/>
            <a:r>
              <a:rPr lang="ja-JP" altLang="en-US" dirty="0">
                <a:latin typeface="Meiryo UI" panose="020B0604030504040204" pitchFamily="50" charset="-128"/>
                <a:ea typeface="Meiryo UI" panose="020B0604030504040204" pitchFamily="50" charset="-128"/>
              </a:rPr>
              <a:t>前頁に引き続いて、「アカウントを新規登録」という画面が表示されます。</a:t>
            </a:r>
          </a:p>
          <a:p>
            <a:r>
              <a:rPr lang="ja-JP" altLang="en-US" dirty="0">
                <a:latin typeface="Meiryo UI" panose="020B0604030504040204" pitchFamily="50" charset="-128"/>
                <a:ea typeface="Meiryo UI" panose="020B0604030504040204" pitchFamily="50" charset="-128"/>
              </a:rPr>
              <a:t>ここで「カメラ」をタップするとプロフィールに写真をつけることが出来ますが、今回の講習では写真をつけませんので、</a:t>
            </a:r>
            <a:r>
              <a:rPr lang="ja-JP" altLang="en-US" dirty="0">
                <a:solidFill>
                  <a:srgbClr val="00B050"/>
                </a:solidFill>
                <a:latin typeface="Meiryo UI" panose="020B0604030504040204" pitchFamily="50" charset="-128"/>
                <a:ea typeface="Meiryo UI" panose="020B0604030504040204" pitchFamily="50" charset="-128"/>
              </a:rPr>
              <a:t>緑の②の → </a:t>
            </a:r>
            <a:r>
              <a:rPr lang="ja-JP" altLang="en-US" dirty="0">
                <a:latin typeface="Meiryo UI" panose="020B0604030504040204" pitchFamily="50" charset="-128"/>
                <a:ea typeface="Meiryo UI" panose="020B0604030504040204" pitchFamily="50" charset="-128"/>
              </a:rPr>
              <a:t>をタップしてください。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pPr indent="78388"/>
            <a:r>
              <a:rPr lang="ja-JP" altLang="en-US" dirty="0">
                <a:latin typeface="Meiryo UI" panose="020B0604030504040204" pitchFamily="50" charset="-128"/>
                <a:ea typeface="Meiryo UI" panose="020B0604030504040204" pitchFamily="50" charset="-128"/>
              </a:rPr>
              <a:t>「パスワードを登録」という画面が表示されますので、半角英字と半角数字の両方とも必ず含まれる６文字以上のパスワードを２回入力してください。</a:t>
            </a:r>
            <a:endParaRPr lang="en-US" altLang="ja-JP" dirty="0">
              <a:latin typeface="Meiryo UI" panose="020B0604030504040204" pitchFamily="50" charset="-128"/>
              <a:ea typeface="Meiryo UI" panose="020B0604030504040204" pitchFamily="50" charset="-128"/>
            </a:endParaRPr>
          </a:p>
          <a:p>
            <a:pPr indent="78388"/>
            <a:r>
              <a:rPr lang="ja-JP" altLang="en-US" dirty="0">
                <a:latin typeface="Meiryo UI" panose="020B0604030504040204" pitchFamily="50" charset="-128"/>
                <a:ea typeface="Meiryo UI" panose="020B0604030504040204" pitchFamily="50" charset="-128"/>
              </a:rPr>
              <a:t>２回入力するのは間違いを防ぐためです。忘れないように記憶しておいてください。</a:t>
            </a:r>
          </a:p>
        </p:txBody>
      </p:sp>
    </p:spTree>
    <p:extLst>
      <p:ext uri="{BB962C8B-B14F-4D97-AF65-F5344CB8AC3E}">
        <p14:creationId xmlns:p14="http://schemas.microsoft.com/office/powerpoint/2010/main" val="3287482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5/26/2021</a:t>
            </a:fld>
            <a:endParaRPr lang="en-US" dirty="0"/>
          </a:p>
        </p:txBody>
      </p:sp>
      <p:sp>
        <p:nvSpPr>
          <p:cNvPr id="6" name="Holder 6"/>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825751" y="1918716"/>
            <a:ext cx="4235556" cy="810767"/>
          </a:xfrm>
          <a:prstGeom prst="rect">
            <a:avLst/>
          </a:prstGeom>
          <a:blipFill>
            <a:blip r:embed="rId2" cstate="print"/>
            <a:stretch>
              <a:fillRect/>
            </a:stretch>
          </a:blip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type="body" idx="1"/>
          </p:nvPr>
        </p:nvSpPr>
        <p:spPr/>
        <p:txBody>
          <a:bodyPr lIns="0" tIns="0" rIns="0" bIns="0"/>
          <a:lstStyle>
            <a:lvl1pPr>
              <a:defRPr sz="1400" b="0" i="0">
                <a:solidFill>
                  <a:schemeClr val="tx1"/>
                </a:solidFill>
                <a:latin typeface="AoyagiKouzanFontT"/>
                <a:cs typeface="AoyagiKouzanFont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5/26/2021</a:t>
            </a:fld>
            <a:endParaRPr lang="en-US" dirty="0"/>
          </a:p>
        </p:txBody>
      </p:sp>
      <p:sp>
        <p:nvSpPr>
          <p:cNvPr id="6" name="Holder 6"/>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5/26/2021</a:t>
            </a:fld>
            <a:endParaRPr lang="en-US" dirty="0"/>
          </a:p>
        </p:txBody>
      </p:sp>
      <p:sp>
        <p:nvSpPr>
          <p:cNvPr id="7" name="Holder 7"/>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5/26/2021</a:t>
            </a:fld>
            <a:endParaRPr lang="en-US" dirty="0"/>
          </a:p>
        </p:txBody>
      </p:sp>
      <p:sp>
        <p:nvSpPr>
          <p:cNvPr id="5" name="Holder 5"/>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5/26/2021</a:t>
            </a:fld>
            <a:endParaRPr lang="en-US" dirty="0"/>
          </a:p>
        </p:txBody>
      </p:sp>
      <p:sp>
        <p:nvSpPr>
          <p:cNvPr id="4" name="Holder 4"/>
          <p:cNvSpPr>
            <a:spLocks noGrp="1"/>
          </p:cNvSpPr>
          <p:nvPr>
            <p:ph type="sldNum" sz="quarter" idx="7"/>
          </p:nvPr>
        </p:nvSpPr>
        <p:spPr/>
        <p:txBody>
          <a:bodyPr lIns="0" tIns="0" rIns="0" bIns="0"/>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dirty="0"/>
          </a:p>
        </p:txBody>
      </p: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306429669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93869" y="207835"/>
            <a:ext cx="10104000" cy="69475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985" dirty="0"/>
          </a:p>
        </p:txBody>
      </p:sp>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dirty="0"/>
          </a:p>
        </p:txBody>
      </p:sp>
      <p:sp>
        <p:nvSpPr>
          <p:cNvPr id="2" name="Title 1"/>
          <p:cNvSpPr>
            <a:spLocks noGrp="1"/>
          </p:cNvSpPr>
          <p:nvPr>
            <p:ph type="ctrTitle"/>
          </p:nvPr>
        </p:nvSpPr>
        <p:spPr>
          <a:xfrm>
            <a:off x="2067248" y="583427"/>
            <a:ext cx="8420000" cy="595500"/>
          </a:xfrm>
        </p:spPr>
        <p:txBody>
          <a:bodyPr anchor="b">
            <a:normAutofit/>
          </a:bodyPr>
          <a:lstStyle>
            <a:lvl1pPr algn="l">
              <a:defRPr sz="3529"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2071332" y="1609099"/>
            <a:ext cx="8020050" cy="407356"/>
          </a:xfrm>
        </p:spPr>
        <p:txBody>
          <a:bodyPr/>
          <a:lstStyle>
            <a:lvl1pPr marL="0" indent="0" algn="l">
              <a:buNone/>
              <a:defRPr sz="2647" b="1" i="0">
                <a:latin typeface="Meiryo" charset="-128"/>
                <a:ea typeface="Meiryo" charset="-128"/>
                <a:cs typeface="Meiryo" charset="-128"/>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ja-JP" altLang="en-US" dirty="0"/>
              <a:t>マスター サブタイトルの書式設定</a:t>
            </a:r>
            <a:endParaRPr lang="en-US" dirty="0"/>
          </a:p>
        </p:txBody>
      </p:sp>
      <p:cxnSp>
        <p:nvCxnSpPr>
          <p:cNvPr id="11" name="直線コネクタ 10"/>
          <p:cNvCxnSpPr/>
          <p:nvPr userDrawn="1"/>
        </p:nvCxnSpPr>
        <p:spPr>
          <a:xfrm>
            <a:off x="293869" y="1398778"/>
            <a:ext cx="10104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979022" y="1400197"/>
            <a:ext cx="0" cy="57565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12897722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93869" y="207835"/>
            <a:ext cx="10104000" cy="69475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985" dirty="0"/>
          </a:p>
        </p:txBody>
      </p:sp>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dirty="0"/>
          </a:p>
        </p:txBody>
      </p:sp>
      <p:sp>
        <p:nvSpPr>
          <p:cNvPr id="2" name="Title 1"/>
          <p:cNvSpPr>
            <a:spLocks noGrp="1"/>
          </p:cNvSpPr>
          <p:nvPr>
            <p:ph type="ctrTitle"/>
          </p:nvPr>
        </p:nvSpPr>
        <p:spPr>
          <a:xfrm>
            <a:off x="2067248" y="583427"/>
            <a:ext cx="8420000" cy="595500"/>
          </a:xfrm>
        </p:spPr>
        <p:txBody>
          <a:bodyPr anchor="b">
            <a:normAutofit/>
          </a:bodyPr>
          <a:lstStyle>
            <a:lvl1pPr algn="l">
              <a:defRPr sz="3529"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2071332" y="1609099"/>
            <a:ext cx="8020050" cy="407356"/>
          </a:xfrm>
        </p:spPr>
        <p:txBody>
          <a:bodyPr/>
          <a:lstStyle>
            <a:lvl1pPr marL="0" indent="0" algn="l">
              <a:buNone/>
              <a:defRPr sz="2647" b="1" i="0">
                <a:latin typeface="Meiryo" charset="-128"/>
                <a:ea typeface="Meiryo" charset="-128"/>
                <a:cs typeface="Meiryo" charset="-128"/>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ja-JP" altLang="en-US" dirty="0"/>
              <a:t>マスター サブタイトルの書式設定</a:t>
            </a:r>
            <a:endParaRPr lang="en-US" dirty="0"/>
          </a:p>
        </p:txBody>
      </p:sp>
      <p:cxnSp>
        <p:nvCxnSpPr>
          <p:cNvPr id="14" name="直線コネクタ 13"/>
          <p:cNvCxnSpPr>
            <a:cxnSpLocks/>
          </p:cNvCxnSpPr>
          <p:nvPr userDrawn="1"/>
        </p:nvCxnSpPr>
        <p:spPr>
          <a:xfrm>
            <a:off x="1979022" y="207835"/>
            <a:ext cx="0" cy="6948862"/>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410432891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93869" y="207835"/>
            <a:ext cx="10104000" cy="69475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1985" dirty="0"/>
          </a:p>
        </p:txBody>
      </p:sp>
      <p:sp>
        <p:nvSpPr>
          <p:cNvPr id="8" name="円/楕円 7"/>
          <p:cNvSpPr/>
          <p:nvPr userDrawn="1"/>
        </p:nvSpPr>
        <p:spPr>
          <a:xfrm>
            <a:off x="5142627" y="6966320"/>
            <a:ext cx="421000" cy="397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985" dirty="0"/>
          </a:p>
        </p:txBody>
      </p:sp>
      <p:sp>
        <p:nvSpPr>
          <p:cNvPr id="2" name="Title 1"/>
          <p:cNvSpPr>
            <a:spLocks noGrp="1"/>
          </p:cNvSpPr>
          <p:nvPr>
            <p:ph type="ctrTitle"/>
          </p:nvPr>
        </p:nvSpPr>
        <p:spPr>
          <a:xfrm>
            <a:off x="2067248" y="583427"/>
            <a:ext cx="8420000" cy="595500"/>
          </a:xfrm>
        </p:spPr>
        <p:txBody>
          <a:bodyPr anchor="b">
            <a:normAutofit/>
          </a:bodyPr>
          <a:lstStyle>
            <a:lvl1pPr algn="l">
              <a:defRPr sz="3529"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93849" y="1609099"/>
            <a:ext cx="9683000" cy="407356"/>
          </a:xfrm>
        </p:spPr>
        <p:txBody>
          <a:bodyPr/>
          <a:lstStyle>
            <a:lvl1pPr marL="0" indent="0" algn="l">
              <a:buNone/>
              <a:defRPr sz="2647" b="1" i="0">
                <a:latin typeface="Meiryo" charset="-128"/>
                <a:ea typeface="Meiryo" charset="-128"/>
                <a:cs typeface="Meiryo" charset="-128"/>
              </a:defRPr>
            </a:lvl1pPr>
            <a:lvl2pPr marL="504200" indent="0" algn="ctr">
              <a:buNone/>
              <a:defRPr sz="2206"/>
            </a:lvl2pPr>
            <a:lvl3pPr marL="1008400" indent="0" algn="ctr">
              <a:buNone/>
              <a:defRPr sz="1985"/>
            </a:lvl3pPr>
            <a:lvl4pPr marL="1512600" indent="0" algn="ctr">
              <a:buNone/>
              <a:defRPr sz="1764"/>
            </a:lvl4pPr>
            <a:lvl5pPr marL="2016801" indent="0" algn="ctr">
              <a:buNone/>
              <a:defRPr sz="1764"/>
            </a:lvl5pPr>
            <a:lvl6pPr marL="2521001" indent="0" algn="ctr">
              <a:buNone/>
              <a:defRPr sz="1764"/>
            </a:lvl6pPr>
            <a:lvl7pPr marL="3025201" indent="0" algn="ctr">
              <a:buNone/>
              <a:defRPr sz="1764"/>
            </a:lvl7pPr>
            <a:lvl8pPr marL="3529401" indent="0" algn="ctr">
              <a:buNone/>
              <a:defRPr sz="1764"/>
            </a:lvl8pPr>
            <a:lvl9pPr marL="4033601" indent="0" algn="ctr">
              <a:buNone/>
              <a:defRPr sz="1764"/>
            </a:lvl9pPr>
          </a:lstStyle>
          <a:p>
            <a:r>
              <a:rPr lang="ja-JP" altLang="en-US" dirty="0"/>
              <a:t>マスター サブタイトルの書式設定</a:t>
            </a:r>
            <a:endParaRPr lang="en-US" dirty="0"/>
          </a:p>
        </p:txBody>
      </p:sp>
      <p:cxnSp>
        <p:nvCxnSpPr>
          <p:cNvPr id="11" name="直線コネクタ 10"/>
          <p:cNvCxnSpPr/>
          <p:nvPr userDrawn="1"/>
        </p:nvCxnSpPr>
        <p:spPr>
          <a:xfrm>
            <a:off x="293869" y="1398778"/>
            <a:ext cx="10104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937315" y="6978852"/>
            <a:ext cx="842000" cy="397000"/>
          </a:xfrm>
          <a:prstGeom prst="rect">
            <a:avLst/>
          </a:prstGeom>
        </p:spPr>
        <p:txBody>
          <a:bodyPr vert="horz" lIns="100838" tIns="50419" rIns="100838" bIns="50419"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z="1764" smtClean="0"/>
              <a:pPr/>
              <a:t>‹#›</a:t>
            </a:fld>
            <a:endParaRPr lang="ja-JP" altLang="en-US" sz="1764" dirty="0"/>
          </a:p>
        </p:txBody>
      </p:sp>
    </p:spTree>
    <p:extLst>
      <p:ext uri="{BB962C8B-B14F-4D97-AF65-F5344CB8AC3E}">
        <p14:creationId xmlns:p14="http://schemas.microsoft.com/office/powerpoint/2010/main" val="13529797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p15:clr>
            <a:srgbClr val="FBAE40"/>
          </p15:clr>
        </p15:guide>
        <p15:guide id="16" pos="3787">
          <p15:clr>
            <a:srgbClr val="FBAE40"/>
          </p15:clr>
        </p15:guide>
        <p15:guide id="17" pos="548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641852" y="327160"/>
            <a:ext cx="3409695" cy="299720"/>
          </a:xfrm>
          <a:prstGeom prst="rect">
            <a:avLst/>
          </a:prstGeom>
        </p:spPr>
        <p:txBody>
          <a:bodyPr wrap="square" lIns="0" tIns="0" rIns="0" bIns="0">
            <a:spAutoFit/>
          </a:bodyPr>
          <a:lstStyle>
            <a:lvl1pPr>
              <a:defRPr sz="1800" b="0" i="0">
                <a:solidFill>
                  <a:schemeClr val="tx1"/>
                </a:solidFill>
                <a:latin typeface="AoyagiKouzanFontT"/>
                <a:cs typeface="AoyagiKouzanFontT"/>
              </a:defRPr>
            </a:lvl1pPr>
          </a:lstStyle>
          <a:p>
            <a:endParaRPr/>
          </a:p>
        </p:txBody>
      </p:sp>
      <p:sp>
        <p:nvSpPr>
          <p:cNvPr id="3" name="Holder 3"/>
          <p:cNvSpPr>
            <a:spLocks noGrp="1"/>
          </p:cNvSpPr>
          <p:nvPr>
            <p:ph type="body" idx="1"/>
          </p:nvPr>
        </p:nvSpPr>
        <p:spPr>
          <a:xfrm>
            <a:off x="900938" y="3071882"/>
            <a:ext cx="8891523" cy="3540125"/>
          </a:xfrm>
          <a:prstGeom prst="rect">
            <a:avLst/>
          </a:prstGeom>
        </p:spPr>
        <p:txBody>
          <a:bodyPr wrap="square" lIns="0" tIns="0" rIns="0" bIns="0">
            <a:spAutoFit/>
          </a:bodyPr>
          <a:lstStyle>
            <a:lvl1pPr>
              <a:defRPr sz="1400" b="0" i="0">
                <a:solidFill>
                  <a:schemeClr val="tx1"/>
                </a:solidFill>
                <a:latin typeface="AoyagiKouzanFontT"/>
                <a:cs typeface="AoyagiKouzanFontT"/>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5/26/2021</a:t>
            </a:fld>
            <a:endParaRPr lang="en-US" dirty="0"/>
          </a:p>
        </p:txBody>
      </p:sp>
      <p:sp>
        <p:nvSpPr>
          <p:cNvPr id="6" name="Holder 6"/>
          <p:cNvSpPr>
            <a:spLocks noGrp="1"/>
          </p:cNvSpPr>
          <p:nvPr>
            <p:ph type="sldNum" sz="quarter" idx="7"/>
          </p:nvPr>
        </p:nvSpPr>
        <p:spPr>
          <a:xfrm>
            <a:off x="5266944" y="6829969"/>
            <a:ext cx="284479" cy="165734"/>
          </a:xfrm>
          <a:prstGeom prst="rect">
            <a:avLst/>
          </a:prstGeom>
        </p:spPr>
        <p:txBody>
          <a:bodyPr wrap="square" lIns="0" tIns="0" rIns="0" bIns="0">
            <a:spAutoFit/>
          </a:bodyPr>
          <a:lstStyle>
            <a:lvl1pPr>
              <a:defRPr sz="1100" b="0" i="0">
                <a:solidFill>
                  <a:schemeClr val="tx1"/>
                </a:solidFill>
                <a:latin typeface="AoyagiKouzanFontT"/>
                <a:cs typeface="AoyagiKouzanFontT"/>
              </a:defRPr>
            </a:lvl1pPr>
          </a:lstStyle>
          <a:p>
            <a:pPr marL="38100">
              <a:lnSpc>
                <a:spcPts val="1270"/>
              </a:lnSpc>
            </a:pPr>
            <a:fld id="{81D60167-4931-47E6-BA6A-407CBD079E47}" type="slidenum">
              <a:rPr spc="254" dirty="0"/>
              <a:t>‹#›</a:t>
            </a:fld>
            <a:endParaRPr spc="254"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68" r:id="rId9"/>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microsoft.com/office/2007/relationships/hdphoto" Target="../media/hdphoto1.wdp"/><Relationship Id="rId5" Type="http://schemas.openxmlformats.org/officeDocument/2006/relationships/image" Target="../media/image29.png"/><Relationship Id="rId4" Type="http://schemas.openxmlformats.org/officeDocument/2006/relationships/image" Target="../media/image28.jpg"/></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31.jp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40.png"/><Relationship Id="rId5" Type="http://schemas.openxmlformats.org/officeDocument/2006/relationships/image" Target="../media/image39.emf"/><Relationship Id="rId4" Type="http://schemas.openxmlformats.org/officeDocument/2006/relationships/image" Target="../media/image38.jp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46.emf"/><Relationship Id="rId5" Type="http://schemas.openxmlformats.org/officeDocument/2006/relationships/image" Target="../media/image38.jp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image" Target="../media/image49.pn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57.png"/><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22.png"/><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5.jpg"/><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155700" y="1706345"/>
            <a:ext cx="7940000" cy="1985000"/>
          </a:xfrm>
          <a:prstGeom prst="roundRect">
            <a:avLst>
              <a:gd name="adj" fmla="val 9790"/>
            </a:avLst>
          </a:prstGeom>
          <a:solidFill>
            <a:srgbClr val="009650"/>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5" dirty="0"/>
          </a:p>
        </p:txBody>
      </p:sp>
      <p:sp>
        <p:nvSpPr>
          <p:cNvPr id="3" name="サブタイトル 2"/>
          <p:cNvSpPr txBox="1">
            <a:spLocks/>
          </p:cNvSpPr>
          <p:nvPr/>
        </p:nvSpPr>
        <p:spPr>
          <a:xfrm>
            <a:off x="2832101" y="2486025"/>
            <a:ext cx="6096000" cy="1473915"/>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4800" dirty="0">
                <a:solidFill>
                  <a:schemeClr val="bg1"/>
                </a:solidFill>
              </a:rPr>
              <a:t>ＳＮＳの使い方</a:t>
            </a:r>
          </a:p>
        </p:txBody>
      </p:sp>
      <p:pic>
        <p:nvPicPr>
          <p:cNvPr id="5" name="Picture 2" descr="スマートフォンを使うウサギのキャラクター">
            <a:extLst>
              <a:ext uri="{FF2B5EF4-FFF2-40B4-BE49-F238E27FC236}">
                <a16:creationId xmlns:a16="http://schemas.microsoft.com/office/drawing/2014/main" id="{DA662F3F-FA1A-4147-BDE7-C58D2E3A58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100" y="4238625"/>
            <a:ext cx="25146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スマートフォンを使うウサギのキャラクター">
            <a:extLst>
              <a:ext uri="{FF2B5EF4-FFF2-40B4-BE49-F238E27FC236}">
                <a16:creationId xmlns:a16="http://schemas.microsoft.com/office/drawing/2014/main" id="{D529FCE1-A4A1-46F6-A101-2A5F01DB2D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100" y="4238625"/>
            <a:ext cx="25146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スマートフォンを使う猫のキャラクター">
            <a:extLst>
              <a:ext uri="{FF2B5EF4-FFF2-40B4-BE49-F238E27FC236}">
                <a16:creationId xmlns:a16="http://schemas.microsoft.com/office/drawing/2014/main" id="{3D83834C-18CA-448D-A8EA-9656D88964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4102" y="4015593"/>
            <a:ext cx="2514600" cy="2721596"/>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8B5E380E-B1B3-48AA-A5C4-70E41B848D30}"/>
              </a:ext>
            </a:extLst>
          </p:cNvPr>
          <p:cNvSpPr txBox="1"/>
          <p:nvPr/>
        </p:nvSpPr>
        <p:spPr>
          <a:xfrm>
            <a:off x="850900" y="177733"/>
            <a:ext cx="6484600" cy="1323439"/>
          </a:xfrm>
          <a:prstGeom prst="rect">
            <a:avLst/>
          </a:prstGeom>
          <a:noFill/>
        </p:spPr>
        <p:txBody>
          <a:bodyPr wrap="square" rtlCol="0">
            <a:spAutoFit/>
          </a:bodyPr>
          <a:lstStyle/>
          <a:p>
            <a:r>
              <a:rPr kumimoji="1" lang="en-US" altLang="ja-JP" sz="4000" dirty="0">
                <a:latin typeface="メイリオ" panose="020B0604030504040204" pitchFamily="50" charset="-128"/>
                <a:ea typeface="メイリオ" panose="020B0604030504040204" pitchFamily="50" charset="-128"/>
              </a:rPr>
              <a:t>Android iPhone </a:t>
            </a:r>
            <a:endParaRPr kumimoji="1" lang="ja-JP" altLang="en-US" sz="4000" dirty="0">
              <a:latin typeface="メイリオ" panose="020B0604030504040204" pitchFamily="50" charset="-128"/>
              <a:ea typeface="メイリオ" panose="020B0604030504040204" pitchFamily="50" charset="-128"/>
            </a:endParaRPr>
          </a:p>
          <a:p>
            <a:r>
              <a:rPr kumimoji="1" lang="ja-JP" altLang="en-US" sz="4000" dirty="0">
                <a:latin typeface="メイリオ" panose="020B0604030504040204" pitchFamily="50" charset="-128"/>
                <a:ea typeface="メイリオ" panose="020B0604030504040204" pitchFamily="50" charset="-128"/>
              </a:rPr>
              <a:t>スマートフォン初心者編</a:t>
            </a:r>
            <a:r>
              <a:rPr kumimoji="1" lang="en-US" altLang="ja-JP" sz="4000" dirty="0">
                <a:latin typeface="メイリオ" panose="020B0604030504040204" pitchFamily="50" charset="-128"/>
                <a:ea typeface="メイリオ" panose="020B0604030504040204" pitchFamily="50" charset="-128"/>
              </a:rPr>
              <a:t> </a:t>
            </a:r>
            <a:endParaRPr kumimoji="1" lang="ja-JP" altLang="en-US" sz="4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89737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字幕 5">
            <a:extLst>
              <a:ext uri="{FF2B5EF4-FFF2-40B4-BE49-F238E27FC236}">
                <a16:creationId xmlns:a16="http://schemas.microsoft.com/office/drawing/2014/main" id="{D4E00D8F-C85E-448B-914D-AE63D3BC893C}"/>
              </a:ext>
            </a:extLst>
          </p:cNvPr>
          <p:cNvSpPr>
            <a:spLocks noGrp="1"/>
          </p:cNvSpPr>
          <p:nvPr>
            <p:ph type="subTitle" idx="1"/>
          </p:nvPr>
        </p:nvSpPr>
        <p:spPr>
          <a:xfrm>
            <a:off x="612000" y="1548000"/>
            <a:ext cx="9683000" cy="1107996"/>
          </a:xfrm>
        </p:spPr>
        <p:txBody>
          <a:bodyPr/>
          <a:lstStyle/>
          <a:p>
            <a:r>
              <a:rPr lang="ja-JP" altLang="ja-JP" sz="2400" kern="100" dirty="0">
                <a:effectLst/>
                <a:latin typeface="メイリオ" panose="020B0604030504040204" pitchFamily="50" charset="-128"/>
                <a:ea typeface="メイリオ" panose="020B0604030504040204" pitchFamily="50" charset="-128"/>
                <a:cs typeface="メイリオ" panose="020B0604030504040204" pitchFamily="50" charset="-128"/>
              </a:rPr>
              <a:t>友だち追加設定では、「友だち自動追加」と「友だちへの追加を許可」の設定ができます。</a:t>
            </a:r>
            <a:r>
              <a:rPr lang="ja-JP" altLang="en-US" sz="2400" kern="100" dirty="0">
                <a:effectLst/>
                <a:latin typeface="メイリオ" panose="020B0604030504040204" pitchFamily="50" charset="-128"/>
                <a:ea typeface="メイリオ" panose="020B0604030504040204" pitchFamily="50" charset="-128"/>
                <a:cs typeface="メイリオ" panose="020B0604030504040204" pitchFamily="50" charset="-128"/>
              </a:rPr>
              <a:t>この設定は、後からオンにすることができますので、この画面ではチェックをタップして「オフ」にしましょう。</a:t>
            </a:r>
            <a:endParaRPr lang="ja-JP" altLang="en-US" sz="2400" dirty="0">
              <a:latin typeface="メイリオ" panose="020B0604030504040204" pitchFamily="50" charset="-128"/>
              <a:ea typeface="メイリオ" panose="020B0604030504040204" pitchFamily="50" charset="-128"/>
            </a:endParaRPr>
          </a:p>
        </p:txBody>
      </p:sp>
      <p:sp>
        <p:nvSpPr>
          <p:cNvPr id="20" name="Title 1">
            <a:extLst>
              <a:ext uri="{FF2B5EF4-FFF2-40B4-BE49-F238E27FC236}">
                <a16:creationId xmlns:a16="http://schemas.microsoft.com/office/drawing/2014/main" id="{8201C0A3-7EEA-446C-A30E-6E0B2B5B182E}"/>
              </a:ext>
            </a:extLst>
          </p:cNvPr>
          <p:cNvSpPr txBox="1">
            <a:spLocks/>
          </p:cNvSpPr>
          <p:nvPr/>
        </p:nvSpPr>
        <p:spPr>
          <a:xfrm>
            <a:off x="864000" y="532800"/>
            <a:ext cx="1448130"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ja-JP" altLang="en-US" dirty="0"/>
              <a:t>１</a:t>
            </a:r>
            <a:r>
              <a:rPr lang="en-US" altLang="ja-JP" dirty="0"/>
              <a:t>-</a:t>
            </a:r>
            <a:r>
              <a:rPr lang="ja-JP" altLang="en-US" dirty="0"/>
              <a:t>Ｅ</a:t>
            </a:r>
            <a:endParaRPr lang="en-US" dirty="0"/>
          </a:p>
        </p:txBody>
      </p:sp>
      <p:sp>
        <p:nvSpPr>
          <p:cNvPr id="27" name="タイトル 9">
            <a:extLst>
              <a:ext uri="{FF2B5EF4-FFF2-40B4-BE49-F238E27FC236}">
                <a16:creationId xmlns:a16="http://schemas.microsoft.com/office/drawing/2014/main" id="{6CBBD497-C646-4BEA-A4E0-072978547CE9}"/>
              </a:ext>
            </a:extLst>
          </p:cNvPr>
          <p:cNvSpPr txBox="1">
            <a:spLocks/>
          </p:cNvSpPr>
          <p:nvPr/>
        </p:nvSpPr>
        <p:spPr>
          <a:xfrm>
            <a:off x="2520000" y="360000"/>
            <a:ext cx="3693319"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ＬＩＮＥの設定</a:t>
            </a:r>
          </a:p>
          <a:p>
            <a:r>
              <a:rPr kumimoji="0" lang="ja-JP" altLang="en-US" sz="3200" kern="0" dirty="0"/>
              <a:t>～友達の追加設定～</a:t>
            </a:r>
          </a:p>
        </p:txBody>
      </p:sp>
      <p:grpSp>
        <p:nvGrpSpPr>
          <p:cNvPr id="30" name="object 5">
            <a:extLst>
              <a:ext uri="{FF2B5EF4-FFF2-40B4-BE49-F238E27FC236}">
                <a16:creationId xmlns:a16="http://schemas.microsoft.com/office/drawing/2014/main" id="{45869465-2791-40BB-8ACD-D91F9EFA3A35}"/>
              </a:ext>
            </a:extLst>
          </p:cNvPr>
          <p:cNvGrpSpPr/>
          <p:nvPr/>
        </p:nvGrpSpPr>
        <p:grpSpPr>
          <a:xfrm>
            <a:off x="2228117" y="3566392"/>
            <a:ext cx="6662258" cy="3491980"/>
            <a:chOff x="1339596" y="2526791"/>
            <a:chExt cx="4707890" cy="2467610"/>
          </a:xfrm>
        </p:grpSpPr>
        <p:sp>
          <p:nvSpPr>
            <p:cNvPr id="34" name="object 6">
              <a:extLst>
                <a:ext uri="{FF2B5EF4-FFF2-40B4-BE49-F238E27FC236}">
                  <a16:creationId xmlns:a16="http://schemas.microsoft.com/office/drawing/2014/main" id="{C83FD1F9-60C8-44FB-90C9-9F35B1A4A2C5}"/>
                </a:ext>
              </a:extLst>
            </p:cNvPr>
            <p:cNvSpPr/>
            <p:nvPr/>
          </p:nvSpPr>
          <p:spPr>
            <a:xfrm>
              <a:off x="3896868" y="2772155"/>
              <a:ext cx="2145791" cy="1904999"/>
            </a:xfrm>
            <a:prstGeom prst="rect">
              <a:avLst/>
            </a:prstGeom>
            <a:blipFill>
              <a:blip r:embed="rId3" cstate="print"/>
              <a:stretch>
                <a:fillRect/>
              </a:stretch>
            </a:blipFill>
          </p:spPr>
          <p:txBody>
            <a:bodyPr wrap="square" lIns="0" tIns="0" rIns="0" bIns="0" rtlCol="0"/>
            <a:lstStyle/>
            <a:p>
              <a:endParaRPr sz="2547" dirty="0"/>
            </a:p>
          </p:txBody>
        </p:sp>
        <p:sp>
          <p:nvSpPr>
            <p:cNvPr id="38" name="object 7">
              <a:extLst>
                <a:ext uri="{FF2B5EF4-FFF2-40B4-BE49-F238E27FC236}">
                  <a16:creationId xmlns:a16="http://schemas.microsoft.com/office/drawing/2014/main" id="{04B80301-21D4-4FA5-8946-1F57ED5C89E2}"/>
                </a:ext>
              </a:extLst>
            </p:cNvPr>
            <p:cNvSpPr/>
            <p:nvPr/>
          </p:nvSpPr>
          <p:spPr>
            <a:xfrm>
              <a:off x="3892296" y="2767583"/>
              <a:ext cx="2155190" cy="1914525"/>
            </a:xfrm>
            <a:custGeom>
              <a:avLst/>
              <a:gdLst/>
              <a:ahLst/>
              <a:cxnLst/>
              <a:rect l="l" t="t" r="r" b="b"/>
              <a:pathLst>
                <a:path w="2155190" h="1914525">
                  <a:moveTo>
                    <a:pt x="0" y="0"/>
                  </a:moveTo>
                  <a:lnTo>
                    <a:pt x="2154935" y="0"/>
                  </a:lnTo>
                  <a:lnTo>
                    <a:pt x="2154935" y="1914144"/>
                  </a:lnTo>
                  <a:lnTo>
                    <a:pt x="0" y="1914144"/>
                  </a:lnTo>
                  <a:lnTo>
                    <a:pt x="0" y="0"/>
                  </a:lnTo>
                  <a:close/>
                </a:path>
              </a:pathLst>
            </a:custGeom>
            <a:ln w="9144">
              <a:solidFill>
                <a:srgbClr val="BFBFBF"/>
              </a:solidFill>
            </a:ln>
          </p:spPr>
          <p:txBody>
            <a:bodyPr wrap="square" lIns="0" tIns="0" rIns="0" bIns="0" rtlCol="0"/>
            <a:lstStyle/>
            <a:p>
              <a:endParaRPr sz="2547" dirty="0"/>
            </a:p>
          </p:txBody>
        </p:sp>
        <p:sp>
          <p:nvSpPr>
            <p:cNvPr id="39" name="object 8">
              <a:extLst>
                <a:ext uri="{FF2B5EF4-FFF2-40B4-BE49-F238E27FC236}">
                  <a16:creationId xmlns:a16="http://schemas.microsoft.com/office/drawing/2014/main" id="{AD1DD3EC-C967-4FE1-8DB1-0093CC6EAC70}"/>
                </a:ext>
              </a:extLst>
            </p:cNvPr>
            <p:cNvSpPr/>
            <p:nvPr/>
          </p:nvSpPr>
          <p:spPr>
            <a:xfrm>
              <a:off x="4037075" y="3979163"/>
              <a:ext cx="1312545" cy="471170"/>
            </a:xfrm>
            <a:custGeom>
              <a:avLst/>
              <a:gdLst/>
              <a:ahLst/>
              <a:cxnLst/>
              <a:rect l="l" t="t" r="r" b="b"/>
              <a:pathLst>
                <a:path w="1312545" h="471170">
                  <a:moveTo>
                    <a:pt x="0" y="0"/>
                  </a:moveTo>
                  <a:lnTo>
                    <a:pt x="1312164" y="0"/>
                  </a:lnTo>
                  <a:lnTo>
                    <a:pt x="1312164" y="470915"/>
                  </a:lnTo>
                  <a:lnTo>
                    <a:pt x="0" y="470915"/>
                  </a:lnTo>
                  <a:lnTo>
                    <a:pt x="0" y="0"/>
                  </a:lnTo>
                  <a:close/>
                </a:path>
              </a:pathLst>
            </a:custGeom>
            <a:ln w="25908">
              <a:solidFill>
                <a:srgbClr val="FF0000"/>
              </a:solidFill>
            </a:ln>
          </p:spPr>
          <p:txBody>
            <a:bodyPr wrap="square" lIns="0" tIns="0" rIns="0" bIns="0" rtlCol="0"/>
            <a:lstStyle/>
            <a:p>
              <a:endParaRPr sz="2547" dirty="0"/>
            </a:p>
          </p:txBody>
        </p:sp>
        <p:sp>
          <p:nvSpPr>
            <p:cNvPr id="40" name="object 9">
              <a:extLst>
                <a:ext uri="{FF2B5EF4-FFF2-40B4-BE49-F238E27FC236}">
                  <a16:creationId xmlns:a16="http://schemas.microsoft.com/office/drawing/2014/main" id="{C26AA750-B042-409B-9051-F7409170897D}"/>
                </a:ext>
              </a:extLst>
            </p:cNvPr>
            <p:cNvSpPr/>
            <p:nvPr/>
          </p:nvSpPr>
          <p:spPr>
            <a:xfrm>
              <a:off x="1344168" y="2531363"/>
              <a:ext cx="1944623" cy="2458211"/>
            </a:xfrm>
            <a:prstGeom prst="rect">
              <a:avLst/>
            </a:prstGeom>
            <a:blipFill>
              <a:blip r:embed="rId4" cstate="print"/>
              <a:stretch>
                <a:fillRect/>
              </a:stretch>
            </a:blipFill>
          </p:spPr>
          <p:txBody>
            <a:bodyPr wrap="square" lIns="0" tIns="0" rIns="0" bIns="0" rtlCol="0"/>
            <a:lstStyle/>
            <a:p>
              <a:endParaRPr sz="2547" dirty="0"/>
            </a:p>
          </p:txBody>
        </p:sp>
        <p:sp>
          <p:nvSpPr>
            <p:cNvPr id="41" name="object 10">
              <a:extLst>
                <a:ext uri="{FF2B5EF4-FFF2-40B4-BE49-F238E27FC236}">
                  <a16:creationId xmlns:a16="http://schemas.microsoft.com/office/drawing/2014/main" id="{462DEF1A-6350-4EA9-9D87-DCD50FB47AF8}"/>
                </a:ext>
              </a:extLst>
            </p:cNvPr>
            <p:cNvSpPr/>
            <p:nvPr/>
          </p:nvSpPr>
          <p:spPr>
            <a:xfrm>
              <a:off x="1339596" y="2526791"/>
              <a:ext cx="1953895" cy="2467610"/>
            </a:xfrm>
            <a:custGeom>
              <a:avLst/>
              <a:gdLst/>
              <a:ahLst/>
              <a:cxnLst/>
              <a:rect l="l" t="t" r="r" b="b"/>
              <a:pathLst>
                <a:path w="1953895" h="2467610">
                  <a:moveTo>
                    <a:pt x="0" y="0"/>
                  </a:moveTo>
                  <a:lnTo>
                    <a:pt x="1953768" y="0"/>
                  </a:lnTo>
                  <a:lnTo>
                    <a:pt x="1953768" y="2467356"/>
                  </a:lnTo>
                  <a:lnTo>
                    <a:pt x="0" y="2467356"/>
                  </a:lnTo>
                  <a:lnTo>
                    <a:pt x="0" y="0"/>
                  </a:lnTo>
                  <a:close/>
                </a:path>
              </a:pathLst>
            </a:custGeom>
            <a:ln w="9144">
              <a:solidFill>
                <a:srgbClr val="BFBFBF"/>
              </a:solidFill>
            </a:ln>
          </p:spPr>
          <p:txBody>
            <a:bodyPr wrap="square" lIns="0" tIns="0" rIns="0" bIns="0" rtlCol="0"/>
            <a:lstStyle/>
            <a:p>
              <a:endParaRPr sz="2547" dirty="0"/>
            </a:p>
          </p:txBody>
        </p:sp>
        <p:sp>
          <p:nvSpPr>
            <p:cNvPr id="42" name="object 11">
              <a:extLst>
                <a:ext uri="{FF2B5EF4-FFF2-40B4-BE49-F238E27FC236}">
                  <a16:creationId xmlns:a16="http://schemas.microsoft.com/office/drawing/2014/main" id="{9CCADD00-922D-49A4-AE70-D461D97E1A8F}"/>
                </a:ext>
              </a:extLst>
            </p:cNvPr>
            <p:cNvSpPr/>
            <p:nvPr/>
          </p:nvSpPr>
          <p:spPr>
            <a:xfrm>
              <a:off x="1495044" y="3700271"/>
              <a:ext cx="1193800" cy="388620"/>
            </a:xfrm>
            <a:custGeom>
              <a:avLst/>
              <a:gdLst/>
              <a:ahLst/>
              <a:cxnLst/>
              <a:rect l="l" t="t" r="r" b="b"/>
              <a:pathLst>
                <a:path w="1193800" h="388620">
                  <a:moveTo>
                    <a:pt x="0" y="0"/>
                  </a:moveTo>
                  <a:lnTo>
                    <a:pt x="1193292" y="0"/>
                  </a:lnTo>
                  <a:lnTo>
                    <a:pt x="1193292" y="388619"/>
                  </a:lnTo>
                  <a:lnTo>
                    <a:pt x="0" y="388619"/>
                  </a:lnTo>
                  <a:lnTo>
                    <a:pt x="0" y="0"/>
                  </a:lnTo>
                  <a:close/>
                </a:path>
              </a:pathLst>
            </a:custGeom>
            <a:ln w="25908">
              <a:solidFill>
                <a:srgbClr val="FF0000"/>
              </a:solidFill>
            </a:ln>
          </p:spPr>
          <p:txBody>
            <a:bodyPr wrap="square" lIns="0" tIns="0" rIns="0" bIns="0" rtlCol="0"/>
            <a:lstStyle/>
            <a:p>
              <a:endParaRPr sz="2547" dirty="0"/>
            </a:p>
          </p:txBody>
        </p:sp>
        <p:sp>
          <p:nvSpPr>
            <p:cNvPr id="44" name="object 13">
              <a:extLst>
                <a:ext uri="{FF2B5EF4-FFF2-40B4-BE49-F238E27FC236}">
                  <a16:creationId xmlns:a16="http://schemas.microsoft.com/office/drawing/2014/main" id="{5AFD83FC-6B74-438A-853E-E841D88B60DB}"/>
                </a:ext>
              </a:extLst>
            </p:cNvPr>
            <p:cNvSpPr/>
            <p:nvPr/>
          </p:nvSpPr>
          <p:spPr>
            <a:xfrm>
              <a:off x="2705100" y="3864863"/>
              <a:ext cx="1310640" cy="393700"/>
            </a:xfrm>
            <a:custGeom>
              <a:avLst/>
              <a:gdLst/>
              <a:ahLst/>
              <a:cxnLst/>
              <a:rect l="l" t="t" r="r" b="b"/>
              <a:pathLst>
                <a:path w="1310639" h="393700">
                  <a:moveTo>
                    <a:pt x="1184777" y="344349"/>
                  </a:moveTo>
                  <a:lnTo>
                    <a:pt x="0" y="24384"/>
                  </a:lnTo>
                  <a:lnTo>
                    <a:pt x="6096" y="0"/>
                  </a:lnTo>
                  <a:lnTo>
                    <a:pt x="1191257" y="319661"/>
                  </a:lnTo>
                  <a:lnTo>
                    <a:pt x="1184777" y="344349"/>
                  </a:lnTo>
                  <a:close/>
                </a:path>
                <a:path w="1310639" h="393700">
                  <a:moveTo>
                    <a:pt x="1291402" y="347472"/>
                  </a:moveTo>
                  <a:lnTo>
                    <a:pt x="1196340" y="347472"/>
                  </a:lnTo>
                  <a:lnTo>
                    <a:pt x="1203960" y="323088"/>
                  </a:lnTo>
                  <a:lnTo>
                    <a:pt x="1191257" y="319661"/>
                  </a:lnTo>
                  <a:lnTo>
                    <a:pt x="1203960" y="271272"/>
                  </a:lnTo>
                  <a:lnTo>
                    <a:pt x="1291402" y="347472"/>
                  </a:lnTo>
                  <a:close/>
                </a:path>
                <a:path w="1310639" h="393700">
                  <a:moveTo>
                    <a:pt x="1196340" y="347472"/>
                  </a:moveTo>
                  <a:lnTo>
                    <a:pt x="1184777" y="344349"/>
                  </a:lnTo>
                  <a:lnTo>
                    <a:pt x="1191257" y="319661"/>
                  </a:lnTo>
                  <a:lnTo>
                    <a:pt x="1203960" y="323088"/>
                  </a:lnTo>
                  <a:lnTo>
                    <a:pt x="1196340" y="347472"/>
                  </a:lnTo>
                  <a:close/>
                </a:path>
                <a:path w="1310639" h="393700">
                  <a:moveTo>
                    <a:pt x="1171956" y="393192"/>
                  </a:moveTo>
                  <a:lnTo>
                    <a:pt x="1184777" y="344349"/>
                  </a:lnTo>
                  <a:lnTo>
                    <a:pt x="1196340" y="347472"/>
                  </a:lnTo>
                  <a:lnTo>
                    <a:pt x="1291402" y="347472"/>
                  </a:lnTo>
                  <a:lnTo>
                    <a:pt x="1310640" y="364236"/>
                  </a:lnTo>
                  <a:lnTo>
                    <a:pt x="1171956" y="393192"/>
                  </a:lnTo>
                  <a:close/>
                </a:path>
              </a:pathLst>
            </a:custGeom>
            <a:solidFill>
              <a:srgbClr val="FF0000"/>
            </a:solidFill>
          </p:spPr>
          <p:txBody>
            <a:bodyPr wrap="square" lIns="0" tIns="0" rIns="0" bIns="0" rtlCol="0"/>
            <a:lstStyle/>
            <a:p>
              <a:endParaRPr sz="2547" dirty="0"/>
            </a:p>
          </p:txBody>
        </p:sp>
      </p:grpSp>
      <p:sp>
        <p:nvSpPr>
          <p:cNvPr id="48" name="正方形/長方形 47">
            <a:extLst>
              <a:ext uri="{FF2B5EF4-FFF2-40B4-BE49-F238E27FC236}">
                <a16:creationId xmlns:a16="http://schemas.microsoft.com/office/drawing/2014/main" id="{F62032F3-9635-4076-BB70-5903F698C08F}"/>
              </a:ext>
            </a:extLst>
          </p:cNvPr>
          <p:cNvSpPr/>
          <p:nvPr/>
        </p:nvSpPr>
        <p:spPr>
          <a:xfrm>
            <a:off x="867357" y="2790825"/>
            <a:ext cx="550595"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50" name="テキスト ボックス 49">
            <a:extLst>
              <a:ext uri="{FF2B5EF4-FFF2-40B4-BE49-F238E27FC236}">
                <a16:creationId xmlns:a16="http://schemas.microsoft.com/office/drawing/2014/main" id="{190A3D26-3B18-4469-A020-FBB3AC28FB01}"/>
              </a:ext>
            </a:extLst>
          </p:cNvPr>
          <p:cNvSpPr txBox="1"/>
          <p:nvPr/>
        </p:nvSpPr>
        <p:spPr>
          <a:xfrm>
            <a:off x="1332245" y="2891816"/>
            <a:ext cx="2847310" cy="400110"/>
          </a:xfrm>
          <a:prstGeom prst="rect">
            <a:avLst/>
          </a:prstGeom>
          <a:noFill/>
        </p:spPr>
        <p:txBody>
          <a:bodyPr wrap="square">
            <a:spAutoFit/>
          </a:bodyPr>
          <a:lstStyle/>
          <a:p>
            <a:r>
              <a:rPr lang="ja-JP" altLang="en-US" sz="2000" b="1" dirty="0">
                <a:effectLst/>
                <a:latin typeface="メイリオ" panose="020B0604030504040204" pitchFamily="50" charset="-128"/>
                <a:ea typeface="メイリオ" panose="020B0604030504040204" pitchFamily="50" charset="-128"/>
                <a:cs typeface="メイリオ" panose="020B0604030504040204" pitchFamily="50" charset="-128"/>
              </a:rPr>
              <a:t>ここの画面を</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タップ</a:t>
            </a:r>
            <a:endParaRPr lang="ja-JP" altLang="en-US" sz="2000" b="1" dirty="0">
              <a:latin typeface="メイリオ" panose="020B0604030504040204" pitchFamily="50" charset="-128"/>
              <a:ea typeface="メイリオ" panose="020B0604030504040204" pitchFamily="50" charset="-128"/>
            </a:endParaRPr>
          </a:p>
        </p:txBody>
      </p:sp>
      <p:pic>
        <p:nvPicPr>
          <p:cNvPr id="52" name="Picture 4" descr="人差し指を立てた手のイラスト（甲）">
            <a:extLst>
              <a:ext uri="{FF2B5EF4-FFF2-40B4-BE49-F238E27FC236}">
                <a16:creationId xmlns:a16="http://schemas.microsoft.com/office/drawing/2014/main" id="{10A5E8B5-544A-4044-A6DA-E2D11DFF0B45}"/>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rot="13494551">
            <a:off x="3001577" y="4792831"/>
            <a:ext cx="591929" cy="767315"/>
          </a:xfrm>
          <a:prstGeom prst="rect">
            <a:avLst/>
          </a:prstGeom>
          <a:noFill/>
          <a:extLst>
            <a:ext uri="{909E8E84-426E-40DD-AFC4-6F175D3DCCD1}">
              <a14:hiddenFill xmlns:a14="http://schemas.microsoft.com/office/drawing/2010/main">
                <a:solidFill>
                  <a:srgbClr val="FFFFFF"/>
                </a:solidFill>
              </a14:hiddenFill>
            </a:ext>
          </a:extLst>
        </p:spPr>
      </p:pic>
      <p:sp>
        <p:nvSpPr>
          <p:cNvPr id="51" name="正方形/長方形 50">
            <a:extLst>
              <a:ext uri="{FF2B5EF4-FFF2-40B4-BE49-F238E27FC236}">
                <a16:creationId xmlns:a16="http://schemas.microsoft.com/office/drawing/2014/main" id="{8F61D0A2-0D01-41E7-A190-E16A4C8C5F10}"/>
              </a:ext>
            </a:extLst>
          </p:cNvPr>
          <p:cNvSpPr/>
          <p:nvPr/>
        </p:nvSpPr>
        <p:spPr>
          <a:xfrm>
            <a:off x="3823537" y="2790825"/>
            <a:ext cx="596929" cy="584775"/>
          </a:xfrm>
          <a:prstGeom prst="rect">
            <a:avLst/>
          </a:prstGeom>
          <a:noFill/>
        </p:spPr>
        <p:txBody>
          <a:bodyPr wrap="square">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53" name="テキスト ボックス 52">
            <a:extLst>
              <a:ext uri="{FF2B5EF4-FFF2-40B4-BE49-F238E27FC236}">
                <a16:creationId xmlns:a16="http://schemas.microsoft.com/office/drawing/2014/main" id="{040BA6F2-CE18-495B-8AF3-A5B53503E556}"/>
              </a:ext>
            </a:extLst>
          </p:cNvPr>
          <p:cNvSpPr txBox="1"/>
          <p:nvPr/>
        </p:nvSpPr>
        <p:spPr>
          <a:xfrm>
            <a:off x="4299611" y="2841368"/>
            <a:ext cx="2592666" cy="707886"/>
          </a:xfrm>
          <a:prstGeom prst="rect">
            <a:avLst/>
          </a:prstGeom>
          <a:solidFill>
            <a:schemeClr val="bg1"/>
          </a:solidFill>
        </p:spPr>
        <p:txBody>
          <a:bodyPr wrap="square">
            <a:spAutoFit/>
          </a:bodyPr>
          <a:lstStyle/>
          <a:p>
            <a:r>
              <a:rPr lang="ja-JP" altLang="en-US" sz="2000" b="1" dirty="0">
                <a:effectLst/>
                <a:latin typeface="メイリオ" panose="020B0604030504040204" pitchFamily="50" charset="-128"/>
                <a:ea typeface="メイリオ" panose="020B0604030504040204" pitchFamily="50" charset="-128"/>
                <a:cs typeface="メイリオ" panose="020B0604030504040204" pitchFamily="50" charset="-128"/>
              </a:rPr>
              <a:t>両方ともチェツクを</a:t>
            </a:r>
            <a:endParaRPr lang="en-US" altLang="ja-JP" sz="2000" b="1" dirty="0">
              <a:effectLst/>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a:effectLst/>
                <a:latin typeface="メイリオ" panose="020B0604030504040204" pitchFamily="50" charset="-128"/>
                <a:ea typeface="メイリオ" panose="020B0604030504040204" pitchFamily="50" charset="-128"/>
                <a:cs typeface="メイリオ" panose="020B0604030504040204" pitchFamily="50" charset="-128"/>
              </a:rPr>
              <a:t>オフに</a:t>
            </a:r>
            <a:endParaRPr lang="ja-JP" altLang="en-US" sz="2000" b="1" dirty="0">
              <a:latin typeface="メイリオ" panose="020B0604030504040204" pitchFamily="50" charset="-128"/>
              <a:ea typeface="メイリオ" panose="020B0604030504040204" pitchFamily="50" charset="-128"/>
            </a:endParaRPr>
          </a:p>
        </p:txBody>
      </p:sp>
      <p:sp>
        <p:nvSpPr>
          <p:cNvPr id="55" name="四角形: 角を丸くする 54">
            <a:extLst>
              <a:ext uri="{FF2B5EF4-FFF2-40B4-BE49-F238E27FC236}">
                <a16:creationId xmlns:a16="http://schemas.microsoft.com/office/drawing/2014/main" id="{6E96D691-F8EF-48B8-8E03-6A8C0BC266FD}"/>
              </a:ext>
            </a:extLst>
          </p:cNvPr>
          <p:cNvSpPr/>
          <p:nvPr/>
        </p:nvSpPr>
        <p:spPr>
          <a:xfrm>
            <a:off x="4216370" y="6327064"/>
            <a:ext cx="550595" cy="582593"/>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6" name="正方形/長方形 55">
            <a:extLst>
              <a:ext uri="{FF2B5EF4-FFF2-40B4-BE49-F238E27FC236}">
                <a16:creationId xmlns:a16="http://schemas.microsoft.com/office/drawing/2014/main" id="{FE64AFCE-C216-4809-AA47-0D2D85954282}"/>
              </a:ext>
            </a:extLst>
          </p:cNvPr>
          <p:cNvSpPr/>
          <p:nvPr/>
        </p:nvSpPr>
        <p:spPr>
          <a:xfrm>
            <a:off x="6955797" y="2790825"/>
            <a:ext cx="524503"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sp>
        <p:nvSpPr>
          <p:cNvPr id="57" name="テキスト ボックス 56">
            <a:extLst>
              <a:ext uri="{FF2B5EF4-FFF2-40B4-BE49-F238E27FC236}">
                <a16:creationId xmlns:a16="http://schemas.microsoft.com/office/drawing/2014/main" id="{13017255-467D-4B27-950A-887F325C8FBE}"/>
              </a:ext>
            </a:extLst>
          </p:cNvPr>
          <p:cNvSpPr txBox="1"/>
          <p:nvPr/>
        </p:nvSpPr>
        <p:spPr>
          <a:xfrm>
            <a:off x="7433409" y="2891816"/>
            <a:ext cx="2293636" cy="400110"/>
          </a:xfrm>
          <a:prstGeom prst="rect">
            <a:avLst/>
          </a:prstGeom>
          <a:noFill/>
        </p:spPr>
        <p:txBody>
          <a:bodyPr wrap="square">
            <a:spAutoFit/>
          </a:bodyPr>
          <a:lstStyle/>
          <a:p>
            <a:r>
              <a:rPr lang="ja-JP" altLang="en-US" sz="2000" b="1" dirty="0">
                <a:latin typeface="メイリオ" panose="020B0604030504040204" pitchFamily="50" charset="-128"/>
                <a:ea typeface="メイリオ" panose="020B0604030504040204" pitchFamily="50" charset="-128"/>
              </a:rPr>
              <a:t>緑の矢印をタップ</a:t>
            </a:r>
          </a:p>
        </p:txBody>
      </p:sp>
      <p:grpSp>
        <p:nvGrpSpPr>
          <p:cNvPr id="26" name="グループ化 25">
            <a:extLst>
              <a:ext uri="{FF2B5EF4-FFF2-40B4-BE49-F238E27FC236}">
                <a16:creationId xmlns:a16="http://schemas.microsoft.com/office/drawing/2014/main" id="{ED9DC77D-E9D2-4E94-B67F-B9D603D17CB2}"/>
              </a:ext>
            </a:extLst>
          </p:cNvPr>
          <p:cNvGrpSpPr/>
          <p:nvPr/>
        </p:nvGrpSpPr>
        <p:grpSpPr>
          <a:xfrm>
            <a:off x="3670300" y="4848225"/>
            <a:ext cx="270000" cy="400110"/>
            <a:chOff x="5588889" y="3598762"/>
            <a:chExt cx="270000" cy="400110"/>
          </a:xfrm>
        </p:grpSpPr>
        <p:sp>
          <p:nvSpPr>
            <p:cNvPr id="28" name="円/楕円 1">
              <a:extLst>
                <a:ext uri="{FF2B5EF4-FFF2-40B4-BE49-F238E27FC236}">
                  <a16:creationId xmlns:a16="http://schemas.microsoft.com/office/drawing/2014/main" id="{499A0734-2BB9-44B5-9A85-01C79DCDB4DE}"/>
                </a:ext>
              </a:extLst>
            </p:cNvPr>
            <p:cNvSpPr>
              <a:spLocks noChangeAspect="1"/>
            </p:cNvSpPr>
            <p:nvPr/>
          </p:nvSpPr>
          <p:spPr>
            <a:xfrm>
              <a:off x="5619369" y="3673581"/>
              <a:ext cx="202311" cy="2023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A272D10D-F4C9-4F59-B2C8-B9A5A326BCD3}"/>
                </a:ext>
              </a:extLst>
            </p:cNvPr>
            <p:cNvSpPr/>
            <p:nvPr/>
          </p:nvSpPr>
          <p:spPr>
            <a:xfrm flipH="1">
              <a:off x="5588889" y="3598762"/>
              <a:ext cx="270000" cy="400110"/>
            </a:xfrm>
            <a:prstGeom prst="rect">
              <a:avLst/>
            </a:prstGeom>
          </p:spPr>
          <p:txBody>
            <a:bodyPr wrap="square">
              <a:spAutoFit/>
            </a:bodyPr>
            <a:lstStyle/>
            <a:p>
              <a:pPr algn="ctr"/>
              <a:r>
                <a:rPr lang="ja-JP" altLang="en-US" sz="2000" b="1" dirty="0">
                  <a:solidFill>
                    <a:srgbClr val="009650"/>
                  </a:solidFill>
                  <a:latin typeface="Meiryo" charset="-128"/>
                  <a:ea typeface="Meiryo" charset="-128"/>
                  <a:cs typeface="Meiryo" charset="-128"/>
                </a:rPr>
                <a:t>❶</a:t>
              </a:r>
              <a:endParaRPr lang="en-US" altLang="ja-JP" sz="2000" b="1" dirty="0">
                <a:solidFill>
                  <a:srgbClr val="009650"/>
                </a:solidFill>
                <a:latin typeface="Meiryo" charset="-128"/>
                <a:ea typeface="Meiryo" charset="-128"/>
                <a:cs typeface="Meiryo" charset="-128"/>
              </a:endParaRPr>
            </a:p>
          </p:txBody>
        </p:sp>
      </p:grpSp>
      <p:grpSp>
        <p:nvGrpSpPr>
          <p:cNvPr id="31" name="グループ化 30">
            <a:extLst>
              <a:ext uri="{FF2B5EF4-FFF2-40B4-BE49-F238E27FC236}">
                <a16:creationId xmlns:a16="http://schemas.microsoft.com/office/drawing/2014/main" id="{B724B28A-C967-4FD2-B302-3752B5E1A317}"/>
              </a:ext>
            </a:extLst>
          </p:cNvPr>
          <p:cNvGrpSpPr/>
          <p:nvPr/>
        </p:nvGrpSpPr>
        <p:grpSpPr>
          <a:xfrm>
            <a:off x="5784785" y="5305425"/>
            <a:ext cx="441146" cy="400110"/>
            <a:chOff x="5150197" y="4825443"/>
            <a:chExt cx="441146" cy="400110"/>
          </a:xfrm>
        </p:grpSpPr>
        <p:sp>
          <p:nvSpPr>
            <p:cNvPr id="33" name="円/楕円 29">
              <a:extLst>
                <a:ext uri="{FF2B5EF4-FFF2-40B4-BE49-F238E27FC236}">
                  <a16:creationId xmlns:a16="http://schemas.microsoft.com/office/drawing/2014/main" id="{44C5BD14-6DD7-4762-9DB3-42199E93CB6D}"/>
                </a:ext>
              </a:extLst>
            </p:cNvPr>
            <p:cNvSpPr>
              <a:spLocks noChangeAspect="1"/>
            </p:cNvSpPr>
            <p:nvPr/>
          </p:nvSpPr>
          <p:spPr>
            <a:xfrm>
              <a:off x="5274191" y="4890185"/>
              <a:ext cx="193159" cy="1931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35" name="正方形/長方形 34">
              <a:extLst>
                <a:ext uri="{FF2B5EF4-FFF2-40B4-BE49-F238E27FC236}">
                  <a16:creationId xmlns:a16="http://schemas.microsoft.com/office/drawing/2014/main" id="{F9DFD8B2-5680-4134-B245-EC66C871357E}"/>
                </a:ext>
              </a:extLst>
            </p:cNvPr>
            <p:cNvSpPr/>
            <p:nvPr/>
          </p:nvSpPr>
          <p:spPr>
            <a:xfrm>
              <a:off x="5150197" y="4825443"/>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❷</a:t>
              </a:r>
              <a:endParaRPr lang="en-US" altLang="ja-JP" sz="2000" b="1" dirty="0">
                <a:solidFill>
                  <a:srgbClr val="009650"/>
                </a:solidFill>
                <a:latin typeface="Meiryo" charset="-128"/>
                <a:ea typeface="Meiryo" charset="-128"/>
                <a:cs typeface="Meiryo" charset="-128"/>
              </a:endParaRPr>
            </a:p>
          </p:txBody>
        </p:sp>
      </p:grpSp>
      <p:grpSp>
        <p:nvGrpSpPr>
          <p:cNvPr id="36" name="グループ化 35">
            <a:extLst>
              <a:ext uri="{FF2B5EF4-FFF2-40B4-BE49-F238E27FC236}">
                <a16:creationId xmlns:a16="http://schemas.microsoft.com/office/drawing/2014/main" id="{54B0AC1D-4C32-4862-B196-1511FF91BF79}"/>
              </a:ext>
            </a:extLst>
          </p:cNvPr>
          <p:cNvGrpSpPr/>
          <p:nvPr/>
        </p:nvGrpSpPr>
        <p:grpSpPr>
          <a:xfrm>
            <a:off x="4524554" y="5991225"/>
            <a:ext cx="441146" cy="400110"/>
            <a:chOff x="4422686" y="1453207"/>
            <a:chExt cx="441146" cy="400110"/>
          </a:xfrm>
        </p:grpSpPr>
        <p:sp>
          <p:nvSpPr>
            <p:cNvPr id="37" name="円/楕円 48">
              <a:extLst>
                <a:ext uri="{FF2B5EF4-FFF2-40B4-BE49-F238E27FC236}">
                  <a16:creationId xmlns:a16="http://schemas.microsoft.com/office/drawing/2014/main" id="{46E7CBD0-3321-4C23-83E3-144CDEF2615D}"/>
                </a:ext>
              </a:extLst>
            </p:cNvPr>
            <p:cNvSpPr>
              <a:spLocks noChangeAspect="1"/>
            </p:cNvSpPr>
            <p:nvPr/>
          </p:nvSpPr>
          <p:spPr>
            <a:xfrm>
              <a:off x="4552950" y="1548664"/>
              <a:ext cx="180618" cy="1806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43" name="正方形/長方形 42">
              <a:extLst>
                <a:ext uri="{FF2B5EF4-FFF2-40B4-BE49-F238E27FC236}">
                  <a16:creationId xmlns:a16="http://schemas.microsoft.com/office/drawing/2014/main" id="{549B1E60-A4FA-4CC1-9349-C0320BA46D68}"/>
                </a:ext>
              </a:extLst>
            </p:cNvPr>
            <p:cNvSpPr/>
            <p:nvPr/>
          </p:nvSpPr>
          <p:spPr>
            <a:xfrm>
              <a:off x="4422686" y="1453207"/>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❸</a:t>
              </a:r>
              <a:endParaRPr lang="en-US" altLang="ja-JP" sz="2000" b="1" dirty="0">
                <a:solidFill>
                  <a:srgbClr val="009650"/>
                </a:solidFill>
                <a:latin typeface="Meiryo" charset="-128"/>
                <a:ea typeface="Meiryo" charset="-128"/>
                <a:cs typeface="Meiryo" charset="-128"/>
              </a:endParaRPr>
            </a:p>
          </p:txBody>
        </p:sp>
      </p:grpSp>
    </p:spTree>
    <p:extLst>
      <p:ext uri="{BB962C8B-B14F-4D97-AF65-F5344CB8AC3E}">
        <p14:creationId xmlns:p14="http://schemas.microsoft.com/office/powerpoint/2010/main" val="3656731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字幕 5">
            <a:extLst>
              <a:ext uri="{FF2B5EF4-FFF2-40B4-BE49-F238E27FC236}">
                <a16:creationId xmlns:a16="http://schemas.microsoft.com/office/drawing/2014/main" id="{D4E00D8F-C85E-448B-914D-AE63D3BC893C}"/>
              </a:ext>
            </a:extLst>
          </p:cNvPr>
          <p:cNvSpPr>
            <a:spLocks noGrp="1"/>
          </p:cNvSpPr>
          <p:nvPr>
            <p:ph type="subTitle" idx="1"/>
          </p:nvPr>
        </p:nvSpPr>
        <p:spPr>
          <a:xfrm>
            <a:off x="612000" y="1548000"/>
            <a:ext cx="8002191" cy="369332"/>
          </a:xfrm>
        </p:spPr>
        <p:txBody>
          <a:bodyPr wrap="none"/>
          <a:lstStyle/>
          <a:p>
            <a:r>
              <a:rPr lang="ja-JP" altLang="en-US" sz="2400" dirty="0"/>
              <a:t>サービス向上のための情報利用に関する同意は任意です。</a:t>
            </a:r>
          </a:p>
        </p:txBody>
      </p:sp>
      <p:sp>
        <p:nvSpPr>
          <p:cNvPr id="20" name="Title 1">
            <a:extLst>
              <a:ext uri="{FF2B5EF4-FFF2-40B4-BE49-F238E27FC236}">
                <a16:creationId xmlns:a16="http://schemas.microsoft.com/office/drawing/2014/main" id="{8201C0A3-7EEA-446C-A30E-6E0B2B5B182E}"/>
              </a:ext>
            </a:extLst>
          </p:cNvPr>
          <p:cNvSpPr txBox="1">
            <a:spLocks/>
          </p:cNvSpPr>
          <p:nvPr/>
        </p:nvSpPr>
        <p:spPr>
          <a:xfrm>
            <a:off x="864000" y="532800"/>
            <a:ext cx="1448130"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ja-JP" altLang="en-US" dirty="0"/>
              <a:t>１</a:t>
            </a:r>
            <a:r>
              <a:rPr lang="en-US" altLang="ja-JP" dirty="0"/>
              <a:t>-</a:t>
            </a:r>
            <a:r>
              <a:rPr lang="ja-JP" altLang="en-US" dirty="0"/>
              <a:t>Ｆ</a:t>
            </a:r>
            <a:endParaRPr lang="en-US" dirty="0"/>
          </a:p>
        </p:txBody>
      </p:sp>
      <p:sp>
        <p:nvSpPr>
          <p:cNvPr id="27" name="タイトル 9">
            <a:extLst>
              <a:ext uri="{FF2B5EF4-FFF2-40B4-BE49-F238E27FC236}">
                <a16:creationId xmlns:a16="http://schemas.microsoft.com/office/drawing/2014/main" id="{6CBBD497-C646-4BEA-A4E0-072978547CE9}"/>
              </a:ext>
            </a:extLst>
          </p:cNvPr>
          <p:cNvSpPr txBox="1">
            <a:spLocks/>
          </p:cNvSpPr>
          <p:nvPr/>
        </p:nvSpPr>
        <p:spPr>
          <a:xfrm>
            <a:off x="2520000" y="360000"/>
            <a:ext cx="5334794"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ＬＩＮＥの設定</a:t>
            </a:r>
          </a:p>
          <a:p>
            <a:r>
              <a:rPr kumimoji="0" lang="ja-JP" altLang="en-US" sz="3200" kern="0" dirty="0"/>
              <a:t>～情報利用に関するお願い～</a:t>
            </a:r>
          </a:p>
        </p:txBody>
      </p:sp>
      <p:sp>
        <p:nvSpPr>
          <p:cNvPr id="51" name="正方形/長方形 50">
            <a:extLst>
              <a:ext uri="{FF2B5EF4-FFF2-40B4-BE49-F238E27FC236}">
                <a16:creationId xmlns:a16="http://schemas.microsoft.com/office/drawing/2014/main" id="{8F61D0A2-0D01-41E7-A190-E16A4C8C5F10}"/>
              </a:ext>
            </a:extLst>
          </p:cNvPr>
          <p:cNvSpPr/>
          <p:nvPr/>
        </p:nvSpPr>
        <p:spPr>
          <a:xfrm>
            <a:off x="5857401" y="2016000"/>
            <a:ext cx="517352" cy="584775"/>
          </a:xfrm>
          <a:prstGeom prst="rect">
            <a:avLst/>
          </a:prstGeom>
          <a:noFill/>
        </p:spPr>
        <p:txBody>
          <a:bodyPr wrap="square">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53" name="テキスト ボックス 52">
            <a:extLst>
              <a:ext uri="{FF2B5EF4-FFF2-40B4-BE49-F238E27FC236}">
                <a16:creationId xmlns:a16="http://schemas.microsoft.com/office/drawing/2014/main" id="{040BA6F2-CE18-495B-8AF3-A5B53503E556}"/>
              </a:ext>
            </a:extLst>
          </p:cNvPr>
          <p:cNvSpPr txBox="1"/>
          <p:nvPr/>
        </p:nvSpPr>
        <p:spPr>
          <a:xfrm>
            <a:off x="2612292" y="2344546"/>
            <a:ext cx="2031325" cy="369332"/>
          </a:xfrm>
          <a:prstGeom prst="rect">
            <a:avLst/>
          </a:prstGeom>
          <a:noFill/>
        </p:spPr>
        <p:txBody>
          <a:bodyPr wrap="none">
            <a:spAutoFit/>
          </a:bodyPr>
          <a:lstStyle/>
          <a:p>
            <a:r>
              <a:rPr lang="ja-JP" altLang="en-US" sz="1800" b="1" dirty="0">
                <a:effectLst/>
                <a:latin typeface="メイリオ" panose="020B0604030504040204" pitchFamily="50" charset="-128"/>
                <a:ea typeface="メイリオ" panose="020B0604030504040204" pitchFamily="50" charset="-128"/>
                <a:cs typeface="メイリオ" panose="020B0604030504040204" pitchFamily="50" charset="-128"/>
              </a:rPr>
              <a:t>同意するをタップ</a:t>
            </a:r>
            <a:endParaRPr lang="ja-JP" altLang="en-US" b="1" dirty="0">
              <a:latin typeface="メイリオ" panose="020B0604030504040204" pitchFamily="50" charset="-128"/>
              <a:ea typeface="メイリオ" panose="020B0604030504040204" pitchFamily="50" charset="-128"/>
            </a:endParaRPr>
          </a:p>
        </p:txBody>
      </p:sp>
      <p:sp>
        <p:nvSpPr>
          <p:cNvPr id="56" name="正方形/長方形 55">
            <a:extLst>
              <a:ext uri="{FF2B5EF4-FFF2-40B4-BE49-F238E27FC236}">
                <a16:creationId xmlns:a16="http://schemas.microsoft.com/office/drawing/2014/main" id="{FE64AFCE-C216-4809-AA47-0D2D85954282}"/>
              </a:ext>
            </a:extLst>
          </p:cNvPr>
          <p:cNvSpPr/>
          <p:nvPr/>
        </p:nvSpPr>
        <p:spPr>
          <a:xfrm>
            <a:off x="5857401" y="2520000"/>
            <a:ext cx="541617"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sp>
        <p:nvSpPr>
          <p:cNvPr id="28" name="object 17">
            <a:extLst>
              <a:ext uri="{FF2B5EF4-FFF2-40B4-BE49-F238E27FC236}">
                <a16:creationId xmlns:a16="http://schemas.microsoft.com/office/drawing/2014/main" id="{27A5B3E3-9501-4901-A852-6BEC33FE5AC8}"/>
              </a:ext>
            </a:extLst>
          </p:cNvPr>
          <p:cNvSpPr/>
          <p:nvPr/>
        </p:nvSpPr>
        <p:spPr>
          <a:xfrm>
            <a:off x="2298860" y="3072635"/>
            <a:ext cx="2214429" cy="3903282"/>
          </a:xfrm>
          <a:prstGeom prst="rect">
            <a:avLst/>
          </a:prstGeom>
          <a:blipFill>
            <a:blip r:embed="rId3" cstate="print"/>
            <a:stretch>
              <a:fillRect/>
            </a:stretch>
          </a:blipFill>
        </p:spPr>
        <p:txBody>
          <a:bodyPr wrap="square" lIns="0" tIns="0" rIns="0" bIns="0" rtlCol="0"/>
          <a:lstStyle/>
          <a:p>
            <a:endParaRPr sz="2547" dirty="0"/>
          </a:p>
        </p:txBody>
      </p:sp>
      <p:sp>
        <p:nvSpPr>
          <p:cNvPr id="29" name="object 18">
            <a:extLst>
              <a:ext uri="{FF2B5EF4-FFF2-40B4-BE49-F238E27FC236}">
                <a16:creationId xmlns:a16="http://schemas.microsoft.com/office/drawing/2014/main" id="{7BBC89DA-432B-450C-AD50-836E00C3938B}"/>
              </a:ext>
            </a:extLst>
          </p:cNvPr>
          <p:cNvSpPr/>
          <p:nvPr/>
        </p:nvSpPr>
        <p:spPr>
          <a:xfrm>
            <a:off x="2273400" y="3072634"/>
            <a:ext cx="2245891" cy="3909191"/>
          </a:xfrm>
          <a:custGeom>
            <a:avLst/>
            <a:gdLst/>
            <a:ahLst/>
            <a:cxnLst/>
            <a:rect l="l" t="t" r="r" b="b"/>
            <a:pathLst>
              <a:path w="1748154" h="3343909">
                <a:moveTo>
                  <a:pt x="0" y="0"/>
                </a:moveTo>
                <a:lnTo>
                  <a:pt x="1748028" y="0"/>
                </a:lnTo>
                <a:lnTo>
                  <a:pt x="1748028" y="3343655"/>
                </a:lnTo>
                <a:lnTo>
                  <a:pt x="0" y="3343655"/>
                </a:lnTo>
                <a:lnTo>
                  <a:pt x="0" y="0"/>
                </a:lnTo>
                <a:close/>
              </a:path>
            </a:pathLst>
          </a:custGeom>
          <a:ln w="9144">
            <a:solidFill>
              <a:srgbClr val="BFBFBF"/>
            </a:solidFill>
          </a:ln>
        </p:spPr>
        <p:txBody>
          <a:bodyPr wrap="square" lIns="0" tIns="0" rIns="0" bIns="0" rtlCol="0"/>
          <a:lstStyle/>
          <a:p>
            <a:endParaRPr sz="2547" dirty="0"/>
          </a:p>
        </p:txBody>
      </p:sp>
      <p:grpSp>
        <p:nvGrpSpPr>
          <p:cNvPr id="35" name="object 21">
            <a:extLst>
              <a:ext uri="{FF2B5EF4-FFF2-40B4-BE49-F238E27FC236}">
                <a16:creationId xmlns:a16="http://schemas.microsoft.com/office/drawing/2014/main" id="{5C3B2B28-CB80-4DCB-958E-D97807AB373A}"/>
              </a:ext>
            </a:extLst>
          </p:cNvPr>
          <p:cNvGrpSpPr/>
          <p:nvPr/>
        </p:nvGrpSpPr>
        <p:grpSpPr>
          <a:xfrm>
            <a:off x="6117036" y="3072878"/>
            <a:ext cx="2277504" cy="3903246"/>
            <a:chOff x="4405884" y="5967983"/>
            <a:chExt cx="1748155" cy="3390900"/>
          </a:xfrm>
        </p:grpSpPr>
        <p:sp>
          <p:nvSpPr>
            <p:cNvPr id="36" name="object 22">
              <a:extLst>
                <a:ext uri="{FF2B5EF4-FFF2-40B4-BE49-F238E27FC236}">
                  <a16:creationId xmlns:a16="http://schemas.microsoft.com/office/drawing/2014/main" id="{6B6575C8-2EAB-4640-BA22-B9759E2B0FD6}"/>
                </a:ext>
              </a:extLst>
            </p:cNvPr>
            <p:cNvSpPr/>
            <p:nvPr/>
          </p:nvSpPr>
          <p:spPr>
            <a:xfrm>
              <a:off x="4410456" y="5972555"/>
              <a:ext cx="1738884" cy="3381756"/>
            </a:xfrm>
            <a:prstGeom prst="rect">
              <a:avLst/>
            </a:prstGeom>
            <a:blipFill>
              <a:blip r:embed="rId4" cstate="print"/>
              <a:stretch>
                <a:fillRect/>
              </a:stretch>
            </a:blipFill>
          </p:spPr>
          <p:txBody>
            <a:bodyPr wrap="square" lIns="0" tIns="0" rIns="0" bIns="0" rtlCol="0"/>
            <a:lstStyle/>
            <a:p>
              <a:endParaRPr sz="2547" dirty="0"/>
            </a:p>
          </p:txBody>
        </p:sp>
        <p:sp>
          <p:nvSpPr>
            <p:cNvPr id="37" name="object 23">
              <a:extLst>
                <a:ext uri="{FF2B5EF4-FFF2-40B4-BE49-F238E27FC236}">
                  <a16:creationId xmlns:a16="http://schemas.microsoft.com/office/drawing/2014/main" id="{79BF672F-C193-4C13-9707-477F30965C9E}"/>
                </a:ext>
              </a:extLst>
            </p:cNvPr>
            <p:cNvSpPr/>
            <p:nvPr/>
          </p:nvSpPr>
          <p:spPr>
            <a:xfrm>
              <a:off x="4405884" y="5967983"/>
              <a:ext cx="1748155" cy="3390900"/>
            </a:xfrm>
            <a:custGeom>
              <a:avLst/>
              <a:gdLst/>
              <a:ahLst/>
              <a:cxnLst/>
              <a:rect l="l" t="t" r="r" b="b"/>
              <a:pathLst>
                <a:path w="1748154" h="3390900">
                  <a:moveTo>
                    <a:pt x="0" y="0"/>
                  </a:moveTo>
                  <a:lnTo>
                    <a:pt x="1748028" y="0"/>
                  </a:lnTo>
                  <a:lnTo>
                    <a:pt x="1748028" y="3390900"/>
                  </a:lnTo>
                  <a:lnTo>
                    <a:pt x="0" y="3390900"/>
                  </a:lnTo>
                  <a:lnTo>
                    <a:pt x="0" y="0"/>
                  </a:lnTo>
                  <a:close/>
                </a:path>
              </a:pathLst>
            </a:custGeom>
            <a:ln w="9144">
              <a:solidFill>
                <a:srgbClr val="BFBFBF"/>
              </a:solidFill>
            </a:ln>
          </p:spPr>
          <p:txBody>
            <a:bodyPr wrap="square" lIns="0" tIns="0" rIns="0" bIns="0" rtlCol="0"/>
            <a:lstStyle/>
            <a:p>
              <a:endParaRPr sz="2547" dirty="0"/>
            </a:p>
          </p:txBody>
        </p:sp>
        <p:sp>
          <p:nvSpPr>
            <p:cNvPr id="47" name="object 26">
              <a:extLst>
                <a:ext uri="{FF2B5EF4-FFF2-40B4-BE49-F238E27FC236}">
                  <a16:creationId xmlns:a16="http://schemas.microsoft.com/office/drawing/2014/main" id="{2994C066-BF25-464F-AB81-5E30EE134A75}"/>
                </a:ext>
              </a:extLst>
            </p:cNvPr>
            <p:cNvSpPr/>
            <p:nvPr/>
          </p:nvSpPr>
          <p:spPr>
            <a:xfrm>
              <a:off x="4468368" y="8639555"/>
              <a:ext cx="152400" cy="292735"/>
            </a:xfrm>
            <a:custGeom>
              <a:avLst/>
              <a:gdLst/>
              <a:ahLst/>
              <a:cxnLst/>
              <a:rect l="l" t="t" r="r" b="b"/>
              <a:pathLst>
                <a:path w="152400" h="292734">
                  <a:moveTo>
                    <a:pt x="0" y="0"/>
                  </a:moveTo>
                  <a:lnTo>
                    <a:pt x="152400" y="0"/>
                  </a:lnTo>
                  <a:lnTo>
                    <a:pt x="152400" y="292607"/>
                  </a:lnTo>
                  <a:lnTo>
                    <a:pt x="0" y="292607"/>
                  </a:lnTo>
                  <a:lnTo>
                    <a:pt x="0" y="0"/>
                  </a:lnTo>
                  <a:close/>
                </a:path>
              </a:pathLst>
            </a:custGeom>
            <a:ln w="25908">
              <a:solidFill>
                <a:srgbClr val="FF0000"/>
              </a:solidFill>
              <a:prstDash val="sysDash"/>
            </a:ln>
          </p:spPr>
          <p:txBody>
            <a:bodyPr wrap="square" lIns="0" tIns="0" rIns="0" bIns="0" rtlCol="0"/>
            <a:lstStyle/>
            <a:p>
              <a:endParaRPr sz="2547" dirty="0"/>
            </a:p>
          </p:txBody>
        </p:sp>
      </p:grpSp>
      <p:sp>
        <p:nvSpPr>
          <p:cNvPr id="55" name="四角形: 角を丸くする 54">
            <a:extLst>
              <a:ext uri="{FF2B5EF4-FFF2-40B4-BE49-F238E27FC236}">
                <a16:creationId xmlns:a16="http://schemas.microsoft.com/office/drawing/2014/main" id="{6E96D691-F8EF-48B8-8E03-6A8C0BC266FD}"/>
              </a:ext>
            </a:extLst>
          </p:cNvPr>
          <p:cNvSpPr/>
          <p:nvPr/>
        </p:nvSpPr>
        <p:spPr>
          <a:xfrm>
            <a:off x="2280669" y="6316868"/>
            <a:ext cx="2232556" cy="40011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正方形/長方形 47">
            <a:extLst>
              <a:ext uri="{FF2B5EF4-FFF2-40B4-BE49-F238E27FC236}">
                <a16:creationId xmlns:a16="http://schemas.microsoft.com/office/drawing/2014/main" id="{F62032F3-9635-4076-BB70-5903F698C08F}"/>
              </a:ext>
            </a:extLst>
          </p:cNvPr>
          <p:cNvSpPr/>
          <p:nvPr/>
        </p:nvSpPr>
        <p:spPr>
          <a:xfrm>
            <a:off x="2145305" y="2249592"/>
            <a:ext cx="550595"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58" name="テキスト ボックス 57">
            <a:extLst>
              <a:ext uri="{FF2B5EF4-FFF2-40B4-BE49-F238E27FC236}">
                <a16:creationId xmlns:a16="http://schemas.microsoft.com/office/drawing/2014/main" id="{18341C55-7ADB-4010-9D79-0D8C69B4A40C}"/>
              </a:ext>
            </a:extLst>
          </p:cNvPr>
          <p:cNvSpPr txBox="1"/>
          <p:nvPr/>
        </p:nvSpPr>
        <p:spPr>
          <a:xfrm>
            <a:off x="6324426" y="2132081"/>
            <a:ext cx="2954655" cy="369332"/>
          </a:xfrm>
          <a:prstGeom prst="rect">
            <a:avLst/>
          </a:prstGeom>
          <a:noFill/>
        </p:spPr>
        <p:txBody>
          <a:bodyPr wrap="none">
            <a:spAutoFit/>
          </a:bodyPr>
          <a:lstStyle/>
          <a:p>
            <a:r>
              <a:rPr lang="ja-JP" altLang="en-US" sz="1800" b="1" dirty="0">
                <a:effectLst/>
                <a:latin typeface="メイリオ" panose="020B0604030504040204" pitchFamily="50" charset="-128"/>
                <a:ea typeface="メイリオ" panose="020B0604030504040204" pitchFamily="50" charset="-128"/>
                <a:cs typeface="メイリオ" panose="020B0604030504040204" pitchFamily="50" charset="-128"/>
              </a:rPr>
              <a:t>同意するか</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しないかを選択</a:t>
            </a:r>
            <a:endParaRPr lang="ja-JP" altLang="en-US" b="1" dirty="0">
              <a:latin typeface="メイリオ" panose="020B0604030504040204" pitchFamily="50" charset="-128"/>
              <a:ea typeface="メイリオ" panose="020B0604030504040204" pitchFamily="50" charset="-128"/>
            </a:endParaRPr>
          </a:p>
        </p:txBody>
      </p:sp>
      <p:sp>
        <p:nvSpPr>
          <p:cNvPr id="60" name="四角形: 角を丸くする 59">
            <a:extLst>
              <a:ext uri="{FF2B5EF4-FFF2-40B4-BE49-F238E27FC236}">
                <a16:creationId xmlns:a16="http://schemas.microsoft.com/office/drawing/2014/main" id="{54C03AF9-3DAF-4118-AC30-85B0AA2E2AFB}"/>
              </a:ext>
            </a:extLst>
          </p:cNvPr>
          <p:cNvSpPr/>
          <p:nvPr/>
        </p:nvSpPr>
        <p:spPr>
          <a:xfrm>
            <a:off x="6139427" y="6545469"/>
            <a:ext cx="2232556" cy="371474"/>
          </a:xfrm>
          <a:prstGeom prst="round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1" name="テキスト ボックス 60">
            <a:extLst>
              <a:ext uri="{FF2B5EF4-FFF2-40B4-BE49-F238E27FC236}">
                <a16:creationId xmlns:a16="http://schemas.microsoft.com/office/drawing/2014/main" id="{2DDEE886-F66D-4FEE-9CCE-BADBC21EE48B}"/>
              </a:ext>
            </a:extLst>
          </p:cNvPr>
          <p:cNvSpPr txBox="1"/>
          <p:nvPr/>
        </p:nvSpPr>
        <p:spPr>
          <a:xfrm>
            <a:off x="6325565" y="2624356"/>
            <a:ext cx="1925527" cy="369332"/>
          </a:xfrm>
          <a:prstGeom prst="rect">
            <a:avLst/>
          </a:prstGeom>
          <a:noFill/>
        </p:spPr>
        <p:txBody>
          <a:bodyPr wrap="none" lIns="36000">
            <a:spAutoFit/>
          </a:bodyPr>
          <a:lstStyle/>
          <a:p>
            <a:r>
              <a:rPr lang="ja-JP" altLang="en-US" sz="1800" b="1" dirty="0">
                <a:effectLst/>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800" b="1" dirty="0">
                <a:effectLst/>
                <a:latin typeface="メイリオ" panose="020B0604030504040204" pitchFamily="50" charset="-128"/>
                <a:ea typeface="メイリオ" panose="020B0604030504040204" pitchFamily="50" charset="-128"/>
                <a:cs typeface="メイリオ" panose="020B0604030504040204" pitchFamily="50" charset="-128"/>
              </a:rPr>
              <a:t>OK</a:t>
            </a:r>
            <a:r>
              <a:rPr lang="ja-JP" altLang="en-US" sz="1800" b="1" dirty="0">
                <a:effectLst/>
                <a:latin typeface="メイリオ" panose="020B0604030504040204" pitchFamily="50" charset="-128"/>
                <a:ea typeface="メイリオ" panose="020B0604030504040204" pitchFamily="50" charset="-128"/>
                <a:cs typeface="メイリオ" panose="020B0604030504040204" pitchFamily="50" charset="-128"/>
              </a:rPr>
              <a:t>」をタップ</a:t>
            </a:r>
            <a:endParaRPr lang="ja-JP" altLang="en-US" b="1" dirty="0">
              <a:latin typeface="メイリオ" panose="020B0604030504040204" pitchFamily="50" charset="-128"/>
              <a:ea typeface="メイリオ" panose="020B0604030504040204" pitchFamily="50" charset="-128"/>
            </a:endParaRPr>
          </a:p>
        </p:txBody>
      </p:sp>
      <p:grpSp>
        <p:nvGrpSpPr>
          <p:cNvPr id="31" name="グループ化 30">
            <a:extLst>
              <a:ext uri="{FF2B5EF4-FFF2-40B4-BE49-F238E27FC236}">
                <a16:creationId xmlns:a16="http://schemas.microsoft.com/office/drawing/2014/main" id="{A560711E-CDCA-4687-B09A-9D5384ED2143}"/>
              </a:ext>
            </a:extLst>
          </p:cNvPr>
          <p:cNvGrpSpPr/>
          <p:nvPr/>
        </p:nvGrpSpPr>
        <p:grpSpPr>
          <a:xfrm>
            <a:off x="1952500" y="6316868"/>
            <a:ext cx="270000" cy="400110"/>
            <a:chOff x="5588889" y="3598762"/>
            <a:chExt cx="270000" cy="400110"/>
          </a:xfrm>
        </p:grpSpPr>
        <p:sp>
          <p:nvSpPr>
            <p:cNvPr id="33" name="円/楕円 1">
              <a:extLst>
                <a:ext uri="{FF2B5EF4-FFF2-40B4-BE49-F238E27FC236}">
                  <a16:creationId xmlns:a16="http://schemas.microsoft.com/office/drawing/2014/main" id="{FC4FC975-B2E9-4F73-9946-AA77E7A88FC7}"/>
                </a:ext>
              </a:extLst>
            </p:cNvPr>
            <p:cNvSpPr>
              <a:spLocks noChangeAspect="1"/>
            </p:cNvSpPr>
            <p:nvPr/>
          </p:nvSpPr>
          <p:spPr>
            <a:xfrm>
              <a:off x="5619369" y="3673581"/>
              <a:ext cx="202311" cy="2023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5DE714BD-8970-46DE-B083-E1F15443D169}"/>
                </a:ext>
              </a:extLst>
            </p:cNvPr>
            <p:cNvSpPr/>
            <p:nvPr/>
          </p:nvSpPr>
          <p:spPr>
            <a:xfrm flipH="1">
              <a:off x="5588889" y="3598762"/>
              <a:ext cx="270000" cy="400110"/>
            </a:xfrm>
            <a:prstGeom prst="rect">
              <a:avLst/>
            </a:prstGeom>
          </p:spPr>
          <p:txBody>
            <a:bodyPr wrap="square">
              <a:spAutoFit/>
            </a:bodyPr>
            <a:lstStyle/>
            <a:p>
              <a:pPr algn="ctr"/>
              <a:r>
                <a:rPr lang="ja-JP" altLang="en-US" sz="2000" b="1" dirty="0">
                  <a:solidFill>
                    <a:srgbClr val="009650"/>
                  </a:solidFill>
                  <a:latin typeface="Meiryo" charset="-128"/>
                  <a:ea typeface="Meiryo" charset="-128"/>
                  <a:cs typeface="Meiryo" charset="-128"/>
                </a:rPr>
                <a:t>❶</a:t>
              </a:r>
              <a:endParaRPr lang="en-US" altLang="ja-JP" sz="2000" b="1" dirty="0">
                <a:solidFill>
                  <a:srgbClr val="009650"/>
                </a:solidFill>
                <a:latin typeface="Meiryo" charset="-128"/>
                <a:ea typeface="Meiryo" charset="-128"/>
                <a:cs typeface="Meiryo" charset="-128"/>
              </a:endParaRPr>
            </a:p>
          </p:txBody>
        </p:sp>
      </p:grpSp>
      <p:grpSp>
        <p:nvGrpSpPr>
          <p:cNvPr id="38" name="グループ化 37">
            <a:extLst>
              <a:ext uri="{FF2B5EF4-FFF2-40B4-BE49-F238E27FC236}">
                <a16:creationId xmlns:a16="http://schemas.microsoft.com/office/drawing/2014/main" id="{720D072C-1233-4FDB-811F-F96DB6833447}"/>
              </a:ext>
            </a:extLst>
          </p:cNvPr>
          <p:cNvGrpSpPr/>
          <p:nvPr/>
        </p:nvGrpSpPr>
        <p:grpSpPr>
          <a:xfrm>
            <a:off x="5731722" y="5916758"/>
            <a:ext cx="441146" cy="400110"/>
            <a:chOff x="5150197" y="4825443"/>
            <a:chExt cx="441146" cy="400110"/>
          </a:xfrm>
        </p:grpSpPr>
        <p:sp>
          <p:nvSpPr>
            <p:cNvPr id="39" name="円/楕円 29">
              <a:extLst>
                <a:ext uri="{FF2B5EF4-FFF2-40B4-BE49-F238E27FC236}">
                  <a16:creationId xmlns:a16="http://schemas.microsoft.com/office/drawing/2014/main" id="{02B35AB6-727A-4EFB-B158-3A0CEEC4067F}"/>
                </a:ext>
              </a:extLst>
            </p:cNvPr>
            <p:cNvSpPr>
              <a:spLocks noChangeAspect="1"/>
            </p:cNvSpPr>
            <p:nvPr/>
          </p:nvSpPr>
          <p:spPr>
            <a:xfrm>
              <a:off x="5274191" y="4890185"/>
              <a:ext cx="193159" cy="1931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40" name="正方形/長方形 39">
              <a:extLst>
                <a:ext uri="{FF2B5EF4-FFF2-40B4-BE49-F238E27FC236}">
                  <a16:creationId xmlns:a16="http://schemas.microsoft.com/office/drawing/2014/main" id="{4503D881-ABBB-4868-B38E-095746192CFB}"/>
                </a:ext>
              </a:extLst>
            </p:cNvPr>
            <p:cNvSpPr/>
            <p:nvPr/>
          </p:nvSpPr>
          <p:spPr>
            <a:xfrm>
              <a:off x="5150197" y="4825443"/>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❷</a:t>
              </a:r>
              <a:endParaRPr lang="en-US" altLang="ja-JP" sz="2000" b="1" dirty="0">
                <a:solidFill>
                  <a:srgbClr val="009650"/>
                </a:solidFill>
                <a:latin typeface="Meiryo" charset="-128"/>
                <a:ea typeface="Meiryo" charset="-128"/>
                <a:cs typeface="Meiryo" charset="-128"/>
              </a:endParaRPr>
            </a:p>
          </p:txBody>
        </p:sp>
      </p:grpSp>
      <p:grpSp>
        <p:nvGrpSpPr>
          <p:cNvPr id="41" name="グループ化 40">
            <a:extLst>
              <a:ext uri="{FF2B5EF4-FFF2-40B4-BE49-F238E27FC236}">
                <a16:creationId xmlns:a16="http://schemas.microsoft.com/office/drawing/2014/main" id="{339C8497-D341-4662-80F0-AD406DF59272}"/>
              </a:ext>
            </a:extLst>
          </p:cNvPr>
          <p:cNvGrpSpPr/>
          <p:nvPr/>
        </p:nvGrpSpPr>
        <p:grpSpPr>
          <a:xfrm>
            <a:off x="5727700" y="6545468"/>
            <a:ext cx="441146" cy="400110"/>
            <a:chOff x="4422686" y="1453207"/>
            <a:chExt cx="441146" cy="400110"/>
          </a:xfrm>
        </p:grpSpPr>
        <p:sp>
          <p:nvSpPr>
            <p:cNvPr id="42" name="円/楕円 48">
              <a:extLst>
                <a:ext uri="{FF2B5EF4-FFF2-40B4-BE49-F238E27FC236}">
                  <a16:creationId xmlns:a16="http://schemas.microsoft.com/office/drawing/2014/main" id="{FD76C0CA-595F-4466-9378-F8B2FE7C61AC}"/>
                </a:ext>
              </a:extLst>
            </p:cNvPr>
            <p:cNvSpPr>
              <a:spLocks noChangeAspect="1"/>
            </p:cNvSpPr>
            <p:nvPr/>
          </p:nvSpPr>
          <p:spPr>
            <a:xfrm>
              <a:off x="4552950" y="1548664"/>
              <a:ext cx="180618" cy="1806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43" name="正方形/長方形 42">
              <a:extLst>
                <a:ext uri="{FF2B5EF4-FFF2-40B4-BE49-F238E27FC236}">
                  <a16:creationId xmlns:a16="http://schemas.microsoft.com/office/drawing/2014/main" id="{C634E8FD-801F-4AE8-BB53-13AC0101A870}"/>
                </a:ext>
              </a:extLst>
            </p:cNvPr>
            <p:cNvSpPr/>
            <p:nvPr/>
          </p:nvSpPr>
          <p:spPr>
            <a:xfrm>
              <a:off x="4422686" y="1453207"/>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❸</a:t>
              </a:r>
              <a:endParaRPr lang="en-US" altLang="ja-JP" sz="2000" b="1" dirty="0">
                <a:solidFill>
                  <a:srgbClr val="009650"/>
                </a:solidFill>
                <a:latin typeface="Meiryo" charset="-128"/>
                <a:ea typeface="Meiryo" charset="-128"/>
                <a:cs typeface="Meiryo" charset="-128"/>
              </a:endParaRPr>
            </a:p>
          </p:txBody>
        </p:sp>
      </p:grpSp>
    </p:spTree>
    <p:extLst>
      <p:ext uri="{BB962C8B-B14F-4D97-AF65-F5344CB8AC3E}">
        <p14:creationId xmlns:p14="http://schemas.microsoft.com/office/powerpoint/2010/main" val="2045484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2255673" y="343605"/>
            <a:ext cx="5710281" cy="3427477"/>
          </a:xfrm>
          <a:prstGeom prst="rect">
            <a:avLst/>
          </a:prstGeom>
          <a:noFill/>
        </p:spPr>
        <p:txBody>
          <a:bodyPr wrap="none">
            <a:sp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ja-JP" altLang="en-US" sz="15439" dirty="0">
                <a:solidFill>
                  <a:srgbClr val="009650"/>
                </a:solidFill>
              </a:rPr>
              <a:t>２</a:t>
            </a:r>
          </a:p>
          <a:p>
            <a:pPr>
              <a:lnSpc>
                <a:spcPct val="100000"/>
              </a:lnSpc>
            </a:pPr>
            <a:r>
              <a:rPr lang="ja-JP" altLang="en-US" sz="5400" spc="-14" dirty="0">
                <a:latin typeface="AoyagiKouzanFontT"/>
                <a:cs typeface="AoyagiKouzanFontT"/>
              </a:rPr>
              <a:t>ＬＩＮＥの使い方</a:t>
            </a:r>
            <a:endParaRPr lang="en-US" altLang="ja-JP" sz="5293" dirty="0">
              <a:solidFill>
                <a:srgbClr val="009650"/>
              </a:solidFill>
            </a:endParaRPr>
          </a:p>
        </p:txBody>
      </p:sp>
      <p:pic>
        <p:nvPicPr>
          <p:cNvPr id="1026" name="Picture 2" descr="メッセージアプリのイラスト">
            <a:extLst>
              <a:ext uri="{FF2B5EF4-FFF2-40B4-BE49-F238E27FC236}">
                <a16:creationId xmlns:a16="http://schemas.microsoft.com/office/drawing/2014/main" id="{4C89D47B-9C7B-46E8-96E9-4240D08AA14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244" r="13392"/>
          <a:stretch/>
        </p:blipFill>
        <p:spPr bwMode="auto">
          <a:xfrm rot="20555645">
            <a:off x="638048" y="4957039"/>
            <a:ext cx="1067663" cy="1475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5161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8259524" y="3427246"/>
            <a:ext cx="1476375" cy="2933700"/>
          </a:xfrm>
          <a:prstGeom prst="rect">
            <a:avLst/>
          </a:prstGeom>
        </p:spPr>
      </p:pic>
      <p:pic>
        <p:nvPicPr>
          <p:cNvPr id="7" name="図 6">
            <a:extLst>
              <a:ext uri="{FF2B5EF4-FFF2-40B4-BE49-F238E27FC236}">
                <a16:creationId xmlns:a16="http://schemas.microsoft.com/office/drawing/2014/main" id="{9DF90E5C-BB19-4F0D-AAD4-4C0E387CE4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5665" y="3452616"/>
            <a:ext cx="1422041" cy="2844082"/>
          </a:xfrm>
          <a:prstGeom prst="rect">
            <a:avLst/>
          </a:prstGeom>
          <a:ln>
            <a:solidFill>
              <a:schemeClr val="tx1"/>
            </a:solidFill>
          </a:ln>
        </p:spPr>
      </p:pic>
      <p:sp>
        <p:nvSpPr>
          <p:cNvPr id="45" name="字幕 5">
            <a:extLst>
              <a:ext uri="{FF2B5EF4-FFF2-40B4-BE49-F238E27FC236}">
                <a16:creationId xmlns:a16="http://schemas.microsoft.com/office/drawing/2014/main" id="{D4E00D8F-C85E-448B-914D-AE63D3BC893C}"/>
              </a:ext>
            </a:extLst>
          </p:cNvPr>
          <p:cNvSpPr>
            <a:spLocks noGrp="1"/>
          </p:cNvSpPr>
          <p:nvPr>
            <p:ph type="subTitle" idx="1"/>
          </p:nvPr>
        </p:nvSpPr>
        <p:spPr>
          <a:xfrm>
            <a:off x="612000" y="1548000"/>
            <a:ext cx="9095439" cy="369332"/>
          </a:xfrm>
        </p:spPr>
        <p:txBody>
          <a:bodyPr wrap="none"/>
          <a:lstStyle/>
          <a:p>
            <a:r>
              <a:rPr lang="ja-JP" altLang="en-US" sz="2400" dirty="0"/>
              <a:t>友達と一緒にいる時</a:t>
            </a:r>
            <a:r>
              <a:rPr lang="en-US" altLang="ja-JP" sz="2400" dirty="0"/>
              <a:t>QR</a:t>
            </a:r>
            <a:r>
              <a:rPr lang="ja-JP" altLang="en-US" sz="2400" dirty="0"/>
              <a:t>コードを使って友達の追加をしましょう。</a:t>
            </a:r>
          </a:p>
        </p:txBody>
      </p:sp>
      <p:sp>
        <p:nvSpPr>
          <p:cNvPr id="20" name="Title 1">
            <a:extLst>
              <a:ext uri="{FF2B5EF4-FFF2-40B4-BE49-F238E27FC236}">
                <a16:creationId xmlns:a16="http://schemas.microsoft.com/office/drawing/2014/main" id="{8201C0A3-7EEA-446C-A30E-6E0B2B5B182E}"/>
              </a:ext>
            </a:extLst>
          </p:cNvPr>
          <p:cNvSpPr txBox="1">
            <a:spLocks/>
          </p:cNvSpPr>
          <p:nvPr/>
        </p:nvSpPr>
        <p:spPr>
          <a:xfrm>
            <a:off x="864000" y="532800"/>
            <a:ext cx="1448130"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ja-JP" altLang="en-US" dirty="0"/>
              <a:t>２</a:t>
            </a:r>
            <a:r>
              <a:rPr lang="en-US" altLang="ja-JP" dirty="0"/>
              <a:t>-</a:t>
            </a:r>
            <a:r>
              <a:rPr lang="ja-JP" altLang="en-US" dirty="0"/>
              <a:t>Ａ</a:t>
            </a:r>
            <a:endParaRPr lang="en-US" dirty="0"/>
          </a:p>
        </p:txBody>
      </p:sp>
      <p:sp>
        <p:nvSpPr>
          <p:cNvPr id="27" name="タイトル 9">
            <a:extLst>
              <a:ext uri="{FF2B5EF4-FFF2-40B4-BE49-F238E27FC236}">
                <a16:creationId xmlns:a16="http://schemas.microsoft.com/office/drawing/2014/main" id="{6CBBD497-C646-4BEA-A4E0-072978547CE9}"/>
              </a:ext>
            </a:extLst>
          </p:cNvPr>
          <p:cNvSpPr txBox="1">
            <a:spLocks/>
          </p:cNvSpPr>
          <p:nvPr/>
        </p:nvSpPr>
        <p:spPr>
          <a:xfrm>
            <a:off x="2520000" y="360000"/>
            <a:ext cx="6565900"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ＬＩＮＥの使い方</a:t>
            </a:r>
          </a:p>
          <a:p>
            <a:r>
              <a:rPr kumimoji="0" lang="ja-JP" altLang="en-US" sz="3200" kern="0" dirty="0"/>
              <a:t>～ＱＲコードを使って友達の追加～</a:t>
            </a:r>
          </a:p>
        </p:txBody>
      </p:sp>
      <p:pic>
        <p:nvPicPr>
          <p:cNvPr id="3" name="図 2">
            <a:extLst>
              <a:ext uri="{FF2B5EF4-FFF2-40B4-BE49-F238E27FC236}">
                <a16:creationId xmlns:a16="http://schemas.microsoft.com/office/drawing/2014/main" id="{0E2A33A1-6DE3-49C5-B422-A029B2BEC79A}"/>
              </a:ext>
            </a:extLst>
          </p:cNvPr>
          <p:cNvPicPr>
            <a:picLocks noChangeAspect="1"/>
          </p:cNvPicPr>
          <p:nvPr/>
        </p:nvPicPr>
        <p:blipFill>
          <a:blip r:embed="rId5"/>
          <a:stretch>
            <a:fillRect/>
          </a:stretch>
        </p:blipFill>
        <p:spPr>
          <a:xfrm>
            <a:off x="1246165" y="3028232"/>
            <a:ext cx="1948555" cy="3899823"/>
          </a:xfrm>
          <a:prstGeom prst="rect">
            <a:avLst/>
          </a:prstGeom>
          <a:ln>
            <a:solidFill>
              <a:schemeClr val="tx1"/>
            </a:solidFill>
          </a:ln>
        </p:spPr>
      </p:pic>
      <p:sp>
        <p:nvSpPr>
          <p:cNvPr id="80" name="テキスト ボックス 79">
            <a:extLst>
              <a:ext uri="{FF2B5EF4-FFF2-40B4-BE49-F238E27FC236}">
                <a16:creationId xmlns:a16="http://schemas.microsoft.com/office/drawing/2014/main" id="{D2D2015C-4947-4DA5-B180-25B8662E0223}"/>
              </a:ext>
            </a:extLst>
          </p:cNvPr>
          <p:cNvSpPr txBox="1"/>
          <p:nvPr/>
        </p:nvSpPr>
        <p:spPr>
          <a:xfrm>
            <a:off x="7101510" y="2052000"/>
            <a:ext cx="2377574" cy="707886"/>
          </a:xfrm>
          <a:prstGeom prst="rect">
            <a:avLst/>
          </a:prstGeom>
          <a:solidFill>
            <a:schemeClr val="bg1"/>
          </a:solidFill>
        </p:spPr>
        <p:txBody>
          <a:bodyPr wrap="none">
            <a:spAutoFit/>
          </a:bodyPr>
          <a:lstStyle/>
          <a:p>
            <a:r>
              <a:rPr lang="ja-JP" altLang="en-US" sz="2000" b="1" dirty="0">
                <a:effectLst/>
                <a:latin typeface="メイリオ" panose="020B0604030504040204" pitchFamily="50" charset="-128"/>
                <a:ea typeface="メイリオ" panose="020B0604030504040204" pitchFamily="50" charset="-128"/>
                <a:cs typeface="メイリオ" panose="020B0604030504040204" pitchFamily="50" charset="-128"/>
              </a:rPr>
              <a:t>「マイ</a:t>
            </a:r>
            <a:r>
              <a:rPr lang="en-US" altLang="ja-JP" sz="2000" b="1" dirty="0">
                <a:effectLst/>
                <a:latin typeface="メイリオ" panose="020B0604030504040204" pitchFamily="50" charset="-128"/>
                <a:ea typeface="メイリオ" panose="020B0604030504040204" pitchFamily="50" charset="-128"/>
                <a:cs typeface="メイリオ" panose="020B0604030504040204" pitchFamily="50" charset="-128"/>
              </a:rPr>
              <a:t>QR</a:t>
            </a:r>
            <a:r>
              <a:rPr lang="ja-JP" altLang="en-US" sz="2000" b="1" dirty="0">
                <a:effectLst/>
                <a:latin typeface="メイリオ" panose="020B0604030504040204" pitchFamily="50" charset="-128"/>
                <a:ea typeface="メイリオ" panose="020B0604030504040204" pitchFamily="50" charset="-128"/>
                <a:cs typeface="メイリオ" panose="020B0604030504040204" pitchFamily="50" charset="-128"/>
              </a:rPr>
              <a:t>コード」</a:t>
            </a:r>
            <a:endParaRPr lang="en-US" altLang="ja-JP" sz="2000" b="1" dirty="0">
              <a:effectLst/>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a:effectLst/>
                <a:latin typeface="メイリオ" panose="020B0604030504040204" pitchFamily="50" charset="-128"/>
                <a:ea typeface="メイリオ" panose="020B0604030504040204" pitchFamily="50" charset="-128"/>
                <a:cs typeface="メイリオ" panose="020B0604030504040204" pitchFamily="50" charset="-128"/>
              </a:rPr>
              <a:t>をタップ</a:t>
            </a:r>
            <a:endParaRPr lang="ja-JP" altLang="en-US" sz="2000" b="1" dirty="0">
              <a:latin typeface="メイリオ" panose="020B0604030504040204" pitchFamily="50" charset="-128"/>
              <a:ea typeface="メイリオ" panose="020B0604030504040204" pitchFamily="50" charset="-128"/>
            </a:endParaRPr>
          </a:p>
        </p:txBody>
      </p:sp>
      <p:sp>
        <p:nvSpPr>
          <p:cNvPr id="81" name="四角形: 角を丸くする 80">
            <a:extLst>
              <a:ext uri="{FF2B5EF4-FFF2-40B4-BE49-F238E27FC236}">
                <a16:creationId xmlns:a16="http://schemas.microsoft.com/office/drawing/2014/main" id="{1DCE6453-B219-420F-A130-8253E4CC0B71}"/>
              </a:ext>
            </a:extLst>
          </p:cNvPr>
          <p:cNvSpPr/>
          <p:nvPr/>
        </p:nvSpPr>
        <p:spPr>
          <a:xfrm>
            <a:off x="2697505" y="3220933"/>
            <a:ext cx="310620" cy="306619"/>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 name="図 4">
            <a:extLst>
              <a:ext uri="{FF2B5EF4-FFF2-40B4-BE49-F238E27FC236}">
                <a16:creationId xmlns:a16="http://schemas.microsoft.com/office/drawing/2014/main" id="{3592C359-6785-4ADD-9562-687D25757144}"/>
              </a:ext>
            </a:extLst>
          </p:cNvPr>
          <p:cNvPicPr>
            <a:picLocks noChangeAspect="1"/>
          </p:cNvPicPr>
          <p:nvPr/>
        </p:nvPicPr>
        <p:blipFill>
          <a:blip r:embed="rId6"/>
          <a:stretch>
            <a:fillRect/>
          </a:stretch>
        </p:blipFill>
        <p:spPr>
          <a:xfrm>
            <a:off x="3755831" y="3569076"/>
            <a:ext cx="1686135" cy="1050549"/>
          </a:xfrm>
          <a:prstGeom prst="rect">
            <a:avLst/>
          </a:prstGeom>
          <a:ln>
            <a:solidFill>
              <a:schemeClr val="tx1"/>
            </a:solidFill>
          </a:ln>
        </p:spPr>
      </p:pic>
      <p:sp>
        <p:nvSpPr>
          <p:cNvPr id="82" name="四角形: 角を丸くする 81">
            <a:extLst>
              <a:ext uri="{FF2B5EF4-FFF2-40B4-BE49-F238E27FC236}">
                <a16:creationId xmlns:a16="http://schemas.microsoft.com/office/drawing/2014/main" id="{414D1C4E-A851-469E-BBB1-31CC8E833BD4}"/>
              </a:ext>
            </a:extLst>
          </p:cNvPr>
          <p:cNvSpPr/>
          <p:nvPr/>
        </p:nvSpPr>
        <p:spPr>
          <a:xfrm>
            <a:off x="4413395" y="3855446"/>
            <a:ext cx="381000" cy="424953"/>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4" name="テキスト ボックス 83">
            <a:extLst>
              <a:ext uri="{FF2B5EF4-FFF2-40B4-BE49-F238E27FC236}">
                <a16:creationId xmlns:a16="http://schemas.microsoft.com/office/drawing/2014/main" id="{ABE1D55D-8A4C-48AB-8E27-76EC27C7C11F}"/>
              </a:ext>
            </a:extLst>
          </p:cNvPr>
          <p:cNvSpPr txBox="1"/>
          <p:nvPr/>
        </p:nvSpPr>
        <p:spPr>
          <a:xfrm>
            <a:off x="4595028" y="2052000"/>
            <a:ext cx="1980029" cy="707886"/>
          </a:xfrm>
          <a:prstGeom prst="rect">
            <a:avLst/>
          </a:prstGeom>
          <a:noFill/>
        </p:spPr>
        <p:txBody>
          <a:bodyPr wrap="none">
            <a:spAutoFit/>
          </a:bodyPr>
          <a:lstStyle/>
          <a:p>
            <a:r>
              <a:rPr lang="ja-JP" altLang="en-US" sz="2000" b="1" dirty="0">
                <a:effectLst/>
                <a:latin typeface="メイリオ" panose="020B0604030504040204" pitchFamily="50" charset="-128"/>
                <a:ea typeface="メイリオ" panose="020B0604030504040204" pitchFamily="50" charset="-128"/>
                <a:cs typeface="メイリオ" panose="020B0604030504040204" pitchFamily="50" charset="-128"/>
              </a:rPr>
              <a:t>「</a:t>
            </a:r>
            <a:r>
              <a:rPr lang="en-US" altLang="ja-JP" sz="2000" b="1" dirty="0">
                <a:effectLst/>
                <a:latin typeface="メイリオ" panose="020B0604030504040204" pitchFamily="50" charset="-128"/>
                <a:ea typeface="メイリオ" panose="020B0604030504040204" pitchFamily="50" charset="-128"/>
                <a:cs typeface="メイリオ" panose="020B0604030504040204" pitchFamily="50" charset="-128"/>
              </a:rPr>
              <a:t>QR</a:t>
            </a:r>
            <a:r>
              <a:rPr lang="ja-JP" altLang="en-US" sz="2000" b="1" dirty="0">
                <a:effectLst/>
                <a:latin typeface="メイリオ" panose="020B0604030504040204" pitchFamily="50" charset="-128"/>
                <a:ea typeface="メイリオ" panose="020B0604030504040204" pitchFamily="50" charset="-128"/>
                <a:cs typeface="メイリオ" panose="020B0604030504040204" pitchFamily="50" charset="-128"/>
              </a:rPr>
              <a:t>コード」</a:t>
            </a:r>
          </a:p>
          <a:p>
            <a:r>
              <a:rPr lang="ja-JP" altLang="en-US" sz="2000" b="1" dirty="0">
                <a:effectLst/>
                <a:latin typeface="メイリオ" panose="020B0604030504040204" pitchFamily="50" charset="-128"/>
                <a:ea typeface="メイリオ" panose="020B0604030504040204" pitchFamily="50" charset="-128"/>
                <a:cs typeface="メイリオ" panose="020B0604030504040204" pitchFamily="50" charset="-128"/>
              </a:rPr>
              <a:t>マークをタップ</a:t>
            </a:r>
            <a:endParaRPr lang="ja-JP" altLang="en-US" sz="2000" b="1" dirty="0">
              <a:latin typeface="メイリオ" panose="020B0604030504040204" pitchFamily="50" charset="-128"/>
              <a:ea typeface="メイリオ" panose="020B0604030504040204" pitchFamily="50" charset="-128"/>
            </a:endParaRPr>
          </a:p>
        </p:txBody>
      </p:sp>
      <p:sp>
        <p:nvSpPr>
          <p:cNvPr id="86" name="四角形: 角を丸くする 85">
            <a:extLst>
              <a:ext uri="{FF2B5EF4-FFF2-40B4-BE49-F238E27FC236}">
                <a16:creationId xmlns:a16="http://schemas.microsoft.com/office/drawing/2014/main" id="{F8D5D87E-7194-41DC-9E15-8B852D707312}"/>
              </a:ext>
            </a:extLst>
          </p:cNvPr>
          <p:cNvSpPr/>
          <p:nvPr/>
        </p:nvSpPr>
        <p:spPr>
          <a:xfrm>
            <a:off x="6394175" y="4946280"/>
            <a:ext cx="1086125" cy="430887"/>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2" name="テキスト ボックス 91">
            <a:extLst>
              <a:ext uri="{FF2B5EF4-FFF2-40B4-BE49-F238E27FC236}">
                <a16:creationId xmlns:a16="http://schemas.microsoft.com/office/drawing/2014/main" id="{8129E984-3EE9-44D1-90D6-DBCE39D91C58}"/>
              </a:ext>
            </a:extLst>
          </p:cNvPr>
          <p:cNvSpPr txBox="1"/>
          <p:nvPr/>
        </p:nvSpPr>
        <p:spPr>
          <a:xfrm>
            <a:off x="8090305" y="2780915"/>
            <a:ext cx="2209395" cy="646331"/>
          </a:xfrm>
          <a:prstGeom prst="rect">
            <a:avLst/>
          </a:prstGeom>
          <a:noFill/>
        </p:spPr>
        <p:txBody>
          <a:bodyPr wrap="square">
            <a:spAutoFit/>
          </a:bodyPr>
          <a:lstStyle/>
          <a:p>
            <a:r>
              <a:rPr lang="ja-JP" altLang="en-US" sz="1800" b="1" dirty="0">
                <a:effectLst/>
                <a:latin typeface="メイリオ" panose="020B0604030504040204" pitchFamily="50" charset="-128"/>
                <a:ea typeface="メイリオ" panose="020B0604030504040204" pitchFamily="50" charset="-128"/>
                <a:cs typeface="メイリオ" panose="020B0604030504040204" pitchFamily="50" charset="-128"/>
              </a:rPr>
              <a:t>自分の</a:t>
            </a:r>
            <a:r>
              <a:rPr lang="en-US" altLang="ja-JP" sz="1800" b="1" dirty="0">
                <a:effectLst/>
                <a:latin typeface="メイリオ" panose="020B0604030504040204" pitchFamily="50" charset="-128"/>
                <a:ea typeface="メイリオ" panose="020B0604030504040204" pitchFamily="50" charset="-128"/>
                <a:cs typeface="メイリオ" panose="020B0604030504040204" pitchFamily="50" charset="-128"/>
              </a:rPr>
              <a:t>QR</a:t>
            </a:r>
            <a:r>
              <a:rPr lang="ja-JP" altLang="en-US" sz="1800" b="1" dirty="0">
                <a:effectLst/>
                <a:latin typeface="メイリオ" panose="020B0604030504040204" pitchFamily="50" charset="-128"/>
                <a:ea typeface="メイリオ" panose="020B0604030504040204" pitchFamily="50" charset="-128"/>
                <a:cs typeface="メイリオ" panose="020B0604030504040204" pitchFamily="50" charset="-128"/>
              </a:rPr>
              <a:t>コード</a:t>
            </a:r>
            <a:endParaRPr lang="en-US" altLang="ja-JP" sz="1800" b="1" dirty="0">
              <a:effectLst/>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が</a:t>
            </a:r>
            <a:r>
              <a:rPr lang="ja-JP" altLang="en-US" sz="1800" b="1" dirty="0">
                <a:effectLst/>
                <a:latin typeface="メイリオ" panose="020B0604030504040204" pitchFamily="50" charset="-128"/>
                <a:ea typeface="メイリオ" panose="020B0604030504040204" pitchFamily="50" charset="-128"/>
                <a:cs typeface="メイリオ" panose="020B0604030504040204" pitchFamily="50" charset="-128"/>
              </a:rPr>
              <a:t>表示されます</a:t>
            </a:r>
            <a:endParaRPr lang="ja-JP" altLang="en-US" b="1" dirty="0">
              <a:latin typeface="メイリオ" panose="020B0604030504040204" pitchFamily="50" charset="-128"/>
              <a:ea typeface="メイリオ" panose="020B0604030504040204" pitchFamily="50" charset="-128"/>
            </a:endParaRPr>
          </a:p>
        </p:txBody>
      </p:sp>
      <p:sp>
        <p:nvSpPr>
          <p:cNvPr id="94" name="矢印: 右 93">
            <a:extLst>
              <a:ext uri="{FF2B5EF4-FFF2-40B4-BE49-F238E27FC236}">
                <a16:creationId xmlns:a16="http://schemas.microsoft.com/office/drawing/2014/main" id="{C51EA5DA-4725-4BFD-81AD-B06C9ECA46A6}"/>
              </a:ext>
            </a:extLst>
          </p:cNvPr>
          <p:cNvSpPr/>
          <p:nvPr/>
        </p:nvSpPr>
        <p:spPr>
          <a:xfrm>
            <a:off x="5507573" y="3991705"/>
            <a:ext cx="615641" cy="18816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5" name="矢印: 右 94">
            <a:extLst>
              <a:ext uri="{FF2B5EF4-FFF2-40B4-BE49-F238E27FC236}">
                <a16:creationId xmlns:a16="http://schemas.microsoft.com/office/drawing/2014/main" id="{F22F9ED4-7147-4FCF-B109-43B3316E3A2C}"/>
              </a:ext>
            </a:extLst>
          </p:cNvPr>
          <p:cNvSpPr/>
          <p:nvPr/>
        </p:nvSpPr>
        <p:spPr>
          <a:xfrm>
            <a:off x="7676242" y="5004233"/>
            <a:ext cx="533427" cy="22499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050" name="Picture 2" descr="スマホの画面を見せる人のイラスト（女性）">
            <a:extLst>
              <a:ext uri="{FF2B5EF4-FFF2-40B4-BE49-F238E27FC236}">
                <a16:creationId xmlns:a16="http://schemas.microsoft.com/office/drawing/2014/main" id="{DB0E1883-C002-4595-9E38-64A356795B4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60939" y="5499021"/>
            <a:ext cx="1338761" cy="1482804"/>
          </a:xfrm>
          <a:prstGeom prst="rect">
            <a:avLst/>
          </a:prstGeom>
          <a:noFill/>
          <a:extLst>
            <a:ext uri="{909E8E84-426E-40DD-AFC4-6F175D3DCCD1}">
              <a14:hiddenFill xmlns:a14="http://schemas.microsoft.com/office/drawing/2010/main">
                <a:solidFill>
                  <a:srgbClr val="FFFFFF"/>
                </a:solidFill>
              </a14:hiddenFill>
            </a:ext>
          </a:extLst>
        </p:spPr>
      </p:pic>
      <p:sp>
        <p:nvSpPr>
          <p:cNvPr id="39" name="正方形/長方形 38">
            <a:extLst>
              <a:ext uri="{FF2B5EF4-FFF2-40B4-BE49-F238E27FC236}">
                <a16:creationId xmlns:a16="http://schemas.microsoft.com/office/drawing/2014/main" id="{F62032F3-9635-4076-BB70-5903F698C08F}"/>
              </a:ext>
            </a:extLst>
          </p:cNvPr>
          <p:cNvSpPr/>
          <p:nvPr/>
        </p:nvSpPr>
        <p:spPr>
          <a:xfrm>
            <a:off x="546100" y="2028825"/>
            <a:ext cx="550595"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40" name="正方形/長方形 39">
            <a:extLst>
              <a:ext uri="{FF2B5EF4-FFF2-40B4-BE49-F238E27FC236}">
                <a16:creationId xmlns:a16="http://schemas.microsoft.com/office/drawing/2014/main" id="{8F61D0A2-0D01-41E7-A190-E16A4C8C5F10}"/>
              </a:ext>
            </a:extLst>
          </p:cNvPr>
          <p:cNvSpPr/>
          <p:nvPr/>
        </p:nvSpPr>
        <p:spPr>
          <a:xfrm>
            <a:off x="4127500" y="2028825"/>
            <a:ext cx="517352" cy="584775"/>
          </a:xfrm>
          <a:prstGeom prst="rect">
            <a:avLst/>
          </a:prstGeom>
          <a:noFill/>
        </p:spPr>
        <p:txBody>
          <a:bodyPr wrap="square">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41" name="正方形/長方形 40">
            <a:extLst>
              <a:ext uri="{FF2B5EF4-FFF2-40B4-BE49-F238E27FC236}">
                <a16:creationId xmlns:a16="http://schemas.microsoft.com/office/drawing/2014/main" id="{FE64AFCE-C216-4809-AA47-0D2D85954282}"/>
              </a:ext>
            </a:extLst>
          </p:cNvPr>
          <p:cNvSpPr/>
          <p:nvPr/>
        </p:nvSpPr>
        <p:spPr>
          <a:xfrm>
            <a:off x="6633883" y="2028825"/>
            <a:ext cx="541617"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grpSp>
        <p:nvGrpSpPr>
          <p:cNvPr id="42" name="グループ化 41">
            <a:extLst>
              <a:ext uri="{FF2B5EF4-FFF2-40B4-BE49-F238E27FC236}">
                <a16:creationId xmlns:a16="http://schemas.microsoft.com/office/drawing/2014/main" id="{ED9DC77D-E9D2-4E94-B67F-B9D603D17CB2}"/>
              </a:ext>
            </a:extLst>
          </p:cNvPr>
          <p:cNvGrpSpPr/>
          <p:nvPr/>
        </p:nvGrpSpPr>
        <p:grpSpPr>
          <a:xfrm>
            <a:off x="2541814" y="3530085"/>
            <a:ext cx="270000" cy="400110"/>
            <a:chOff x="5588889" y="3598762"/>
            <a:chExt cx="270000" cy="400110"/>
          </a:xfrm>
        </p:grpSpPr>
        <p:sp>
          <p:nvSpPr>
            <p:cNvPr id="43" name="円/楕円 1">
              <a:extLst>
                <a:ext uri="{FF2B5EF4-FFF2-40B4-BE49-F238E27FC236}">
                  <a16:creationId xmlns:a16="http://schemas.microsoft.com/office/drawing/2014/main" id="{499A0734-2BB9-44B5-9A85-01C79DCDB4DE}"/>
                </a:ext>
              </a:extLst>
            </p:cNvPr>
            <p:cNvSpPr>
              <a:spLocks noChangeAspect="1"/>
            </p:cNvSpPr>
            <p:nvPr/>
          </p:nvSpPr>
          <p:spPr>
            <a:xfrm>
              <a:off x="5619369" y="3673581"/>
              <a:ext cx="202311" cy="2023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A272D10D-F4C9-4F59-B2C8-B9A5A326BCD3}"/>
                </a:ext>
              </a:extLst>
            </p:cNvPr>
            <p:cNvSpPr/>
            <p:nvPr/>
          </p:nvSpPr>
          <p:spPr>
            <a:xfrm flipH="1">
              <a:off x="5588889" y="3598762"/>
              <a:ext cx="270000" cy="400110"/>
            </a:xfrm>
            <a:prstGeom prst="rect">
              <a:avLst/>
            </a:prstGeom>
          </p:spPr>
          <p:txBody>
            <a:bodyPr wrap="square">
              <a:spAutoFit/>
            </a:bodyPr>
            <a:lstStyle/>
            <a:p>
              <a:pPr algn="ctr"/>
              <a:r>
                <a:rPr lang="ja-JP" altLang="en-US" sz="2000" b="1" dirty="0">
                  <a:solidFill>
                    <a:srgbClr val="009650"/>
                  </a:solidFill>
                  <a:latin typeface="Meiryo" charset="-128"/>
                  <a:ea typeface="Meiryo" charset="-128"/>
                  <a:cs typeface="Meiryo" charset="-128"/>
                </a:rPr>
                <a:t>❶</a:t>
              </a:r>
              <a:endParaRPr lang="en-US" altLang="ja-JP" sz="2000" b="1" dirty="0">
                <a:solidFill>
                  <a:srgbClr val="009650"/>
                </a:solidFill>
                <a:latin typeface="Meiryo" charset="-128"/>
                <a:ea typeface="Meiryo" charset="-128"/>
                <a:cs typeface="Meiryo" charset="-128"/>
              </a:endParaRPr>
            </a:p>
          </p:txBody>
        </p:sp>
      </p:grpSp>
      <p:grpSp>
        <p:nvGrpSpPr>
          <p:cNvPr id="46" name="グループ化 45">
            <a:extLst>
              <a:ext uri="{FF2B5EF4-FFF2-40B4-BE49-F238E27FC236}">
                <a16:creationId xmlns:a16="http://schemas.microsoft.com/office/drawing/2014/main" id="{B724B28A-C967-4FD2-B302-3752B5E1A317}"/>
              </a:ext>
            </a:extLst>
          </p:cNvPr>
          <p:cNvGrpSpPr/>
          <p:nvPr/>
        </p:nvGrpSpPr>
        <p:grpSpPr>
          <a:xfrm>
            <a:off x="4747963" y="3635978"/>
            <a:ext cx="441146" cy="400110"/>
            <a:chOff x="5150197" y="4825443"/>
            <a:chExt cx="441146" cy="400110"/>
          </a:xfrm>
        </p:grpSpPr>
        <p:sp>
          <p:nvSpPr>
            <p:cNvPr id="47" name="円/楕円 29">
              <a:extLst>
                <a:ext uri="{FF2B5EF4-FFF2-40B4-BE49-F238E27FC236}">
                  <a16:creationId xmlns:a16="http://schemas.microsoft.com/office/drawing/2014/main" id="{44C5BD14-6DD7-4762-9DB3-42199E93CB6D}"/>
                </a:ext>
              </a:extLst>
            </p:cNvPr>
            <p:cNvSpPr>
              <a:spLocks noChangeAspect="1"/>
            </p:cNvSpPr>
            <p:nvPr/>
          </p:nvSpPr>
          <p:spPr>
            <a:xfrm>
              <a:off x="5274191" y="4890185"/>
              <a:ext cx="193159" cy="1931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48" name="正方形/長方形 47">
              <a:extLst>
                <a:ext uri="{FF2B5EF4-FFF2-40B4-BE49-F238E27FC236}">
                  <a16:creationId xmlns:a16="http://schemas.microsoft.com/office/drawing/2014/main" id="{F9DFD8B2-5680-4134-B245-EC66C871357E}"/>
                </a:ext>
              </a:extLst>
            </p:cNvPr>
            <p:cNvSpPr/>
            <p:nvPr/>
          </p:nvSpPr>
          <p:spPr>
            <a:xfrm>
              <a:off x="5150197" y="4825443"/>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❷</a:t>
              </a:r>
              <a:endParaRPr lang="en-US" altLang="ja-JP" sz="2000" b="1" dirty="0">
                <a:solidFill>
                  <a:srgbClr val="009650"/>
                </a:solidFill>
                <a:latin typeface="Meiryo" charset="-128"/>
                <a:ea typeface="Meiryo" charset="-128"/>
                <a:cs typeface="Meiryo" charset="-128"/>
              </a:endParaRPr>
            </a:p>
          </p:txBody>
        </p:sp>
      </p:grpSp>
      <p:grpSp>
        <p:nvGrpSpPr>
          <p:cNvPr id="49" name="グループ化 48">
            <a:extLst>
              <a:ext uri="{FF2B5EF4-FFF2-40B4-BE49-F238E27FC236}">
                <a16:creationId xmlns:a16="http://schemas.microsoft.com/office/drawing/2014/main" id="{54B0AC1D-4C32-4862-B196-1511FF91BF79}"/>
              </a:ext>
            </a:extLst>
          </p:cNvPr>
          <p:cNvGrpSpPr/>
          <p:nvPr/>
        </p:nvGrpSpPr>
        <p:grpSpPr>
          <a:xfrm>
            <a:off x="6108700" y="5362515"/>
            <a:ext cx="441146" cy="400110"/>
            <a:chOff x="4422686" y="1453207"/>
            <a:chExt cx="441146" cy="400110"/>
          </a:xfrm>
        </p:grpSpPr>
        <p:sp>
          <p:nvSpPr>
            <p:cNvPr id="50" name="円/楕円 48">
              <a:extLst>
                <a:ext uri="{FF2B5EF4-FFF2-40B4-BE49-F238E27FC236}">
                  <a16:creationId xmlns:a16="http://schemas.microsoft.com/office/drawing/2014/main" id="{46E7CBD0-3321-4C23-83E3-144CDEF2615D}"/>
                </a:ext>
              </a:extLst>
            </p:cNvPr>
            <p:cNvSpPr>
              <a:spLocks noChangeAspect="1"/>
            </p:cNvSpPr>
            <p:nvPr/>
          </p:nvSpPr>
          <p:spPr>
            <a:xfrm>
              <a:off x="4552950" y="1548664"/>
              <a:ext cx="180618" cy="1806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51" name="正方形/長方形 50">
              <a:extLst>
                <a:ext uri="{FF2B5EF4-FFF2-40B4-BE49-F238E27FC236}">
                  <a16:creationId xmlns:a16="http://schemas.microsoft.com/office/drawing/2014/main" id="{549B1E60-A4FA-4CC1-9349-C0320BA46D68}"/>
                </a:ext>
              </a:extLst>
            </p:cNvPr>
            <p:cNvSpPr/>
            <p:nvPr/>
          </p:nvSpPr>
          <p:spPr>
            <a:xfrm>
              <a:off x="4422686" y="1453207"/>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❸</a:t>
              </a:r>
              <a:endParaRPr lang="en-US" altLang="ja-JP" sz="2000" b="1" dirty="0">
                <a:solidFill>
                  <a:srgbClr val="009650"/>
                </a:solidFill>
                <a:latin typeface="Meiryo" charset="-128"/>
                <a:ea typeface="Meiryo" charset="-128"/>
                <a:cs typeface="Meiryo" charset="-128"/>
              </a:endParaRPr>
            </a:p>
          </p:txBody>
        </p:sp>
      </p:grpSp>
      <p:sp>
        <p:nvSpPr>
          <p:cNvPr id="52" name="矢印: 右 93">
            <a:extLst>
              <a:ext uri="{FF2B5EF4-FFF2-40B4-BE49-F238E27FC236}">
                <a16:creationId xmlns:a16="http://schemas.microsoft.com/office/drawing/2014/main" id="{C51EA5DA-4725-4BFD-81AD-B06C9ECA46A6}"/>
              </a:ext>
            </a:extLst>
          </p:cNvPr>
          <p:cNvSpPr/>
          <p:nvPr/>
        </p:nvSpPr>
        <p:spPr>
          <a:xfrm rot="2335353">
            <a:off x="2991127" y="3711589"/>
            <a:ext cx="703130" cy="18816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 name="グループ化 1">
            <a:extLst>
              <a:ext uri="{FF2B5EF4-FFF2-40B4-BE49-F238E27FC236}">
                <a16:creationId xmlns:a16="http://schemas.microsoft.com/office/drawing/2014/main" id="{CCB90053-9532-462C-8C4C-997ABDD8D566}"/>
              </a:ext>
            </a:extLst>
          </p:cNvPr>
          <p:cNvGrpSpPr/>
          <p:nvPr/>
        </p:nvGrpSpPr>
        <p:grpSpPr>
          <a:xfrm>
            <a:off x="1020532" y="2052309"/>
            <a:ext cx="3122281" cy="707886"/>
            <a:chOff x="1020532" y="2052309"/>
            <a:chExt cx="3122281" cy="707886"/>
          </a:xfrm>
        </p:grpSpPr>
        <p:sp>
          <p:nvSpPr>
            <p:cNvPr id="87" name="テキスト ボックス 86">
              <a:extLst>
                <a:ext uri="{FF2B5EF4-FFF2-40B4-BE49-F238E27FC236}">
                  <a16:creationId xmlns:a16="http://schemas.microsoft.com/office/drawing/2014/main" id="{CD777617-3F9D-4357-B289-7BA612013459}"/>
                </a:ext>
              </a:extLst>
            </p:cNvPr>
            <p:cNvSpPr txBox="1"/>
            <p:nvPr/>
          </p:nvSpPr>
          <p:spPr>
            <a:xfrm>
              <a:off x="1020532" y="2052309"/>
              <a:ext cx="3122281" cy="707886"/>
            </a:xfrm>
            <a:prstGeom prst="rect">
              <a:avLst/>
            </a:prstGeom>
            <a:noFill/>
          </p:spPr>
          <p:txBody>
            <a:bodyPr wrap="square">
              <a:spAutoFit/>
            </a:bodyPr>
            <a:lstStyle/>
            <a:p>
              <a:r>
                <a:rPr lang="en-US" altLang="ja-JP" sz="2000" b="1" dirty="0">
                  <a:effectLst/>
                  <a:latin typeface="メイリオ" panose="020B0604030504040204" pitchFamily="50" charset="-128"/>
                  <a:ea typeface="メイリオ" panose="020B0604030504040204" pitchFamily="50" charset="-128"/>
                  <a:cs typeface="メイリオ" panose="020B0604030504040204" pitchFamily="50" charset="-128"/>
                </a:rPr>
                <a:t>LINE</a:t>
              </a:r>
              <a:r>
                <a:rPr lang="ja-JP" altLang="en-US" sz="2000" b="1" dirty="0">
                  <a:effectLst/>
                  <a:latin typeface="メイリオ" panose="020B0604030504040204" pitchFamily="50" charset="-128"/>
                  <a:ea typeface="メイリオ" panose="020B0604030504040204" pitchFamily="50" charset="-128"/>
                  <a:cs typeface="メイリオ" panose="020B0604030504040204" pitchFamily="50" charset="-128"/>
                </a:rPr>
                <a:t>を起動し、右上の</a:t>
              </a:r>
              <a:r>
                <a:rPr lang="en-US" altLang="ja-JP" sz="2000" b="1" dirty="0">
                  <a:effectLst/>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b="1" dirty="0">
                  <a:effectLst/>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b="1" dirty="0">
                  <a:effectLst/>
                  <a:latin typeface="メイリオ" panose="020B0604030504040204" pitchFamily="50" charset="-128"/>
                  <a:ea typeface="メイリオ" panose="020B0604030504040204" pitchFamily="50" charset="-128"/>
                  <a:cs typeface="メイリオ" panose="020B0604030504040204" pitchFamily="50" charset="-128"/>
                </a:rPr>
                <a:t>　  アイコン」をタップ</a:t>
              </a:r>
              <a:endParaRPr lang="ja-JP" altLang="en-US" sz="2000" b="1" dirty="0">
                <a:latin typeface="メイリオ" panose="020B0604030504040204" pitchFamily="50" charset="-128"/>
                <a:ea typeface="メイリオ" panose="020B0604030504040204" pitchFamily="50" charset="-128"/>
              </a:endParaRPr>
            </a:p>
          </p:txBody>
        </p:sp>
        <p:pic>
          <p:nvPicPr>
            <p:cNvPr id="53" name="図 52">
              <a:extLst>
                <a:ext uri="{FF2B5EF4-FFF2-40B4-BE49-F238E27FC236}">
                  <a16:creationId xmlns:a16="http://schemas.microsoft.com/office/drawing/2014/main" id="{10CAFED9-617C-4AD8-B19A-1FF487962F81}"/>
                </a:ext>
              </a:extLst>
            </p:cNvPr>
            <p:cNvPicPr>
              <a:picLocks noChangeAspect="1"/>
            </p:cNvPicPr>
            <p:nvPr/>
          </p:nvPicPr>
          <p:blipFill rotWithShape="1">
            <a:blip r:embed="rId5">
              <a:clrChange>
                <a:clrFrom>
                  <a:srgbClr val="FFFFFF"/>
                </a:clrFrom>
                <a:clrTo>
                  <a:srgbClr val="FFFFFF">
                    <a:alpha val="0"/>
                  </a:srgbClr>
                </a:clrTo>
              </a:clrChange>
            </a:blip>
            <a:srcRect l="79257" t="7134" r="13722" b="89895"/>
            <a:stretch/>
          </p:blipFill>
          <p:spPr>
            <a:xfrm>
              <a:off x="1170000" y="2376000"/>
              <a:ext cx="336114" cy="284657"/>
            </a:xfrm>
            <a:prstGeom prst="rect">
              <a:avLst/>
            </a:prstGeom>
            <a:ln>
              <a:noFill/>
            </a:ln>
            <a:effectLst>
              <a:innerShdw blurRad="101600">
                <a:prstClr val="black"/>
              </a:innerShdw>
            </a:effectLst>
          </p:spPr>
        </p:pic>
      </p:grpSp>
    </p:spTree>
    <p:extLst>
      <p:ext uri="{BB962C8B-B14F-4D97-AF65-F5344CB8AC3E}">
        <p14:creationId xmlns:p14="http://schemas.microsoft.com/office/powerpoint/2010/main" val="41705555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片側の 2 つの角を丸めた四角形 1"/>
          <p:cNvSpPr/>
          <p:nvPr/>
        </p:nvSpPr>
        <p:spPr>
          <a:xfrm flipV="1">
            <a:off x="292100" y="1403173"/>
            <a:ext cx="10101600" cy="5750102"/>
          </a:xfrm>
          <a:prstGeom prst="round2SameRect">
            <a:avLst>
              <a:gd name="adj1" fmla="val 13685"/>
              <a:gd name="adj2" fmla="val 0"/>
            </a:avLst>
          </a:prstGeom>
          <a:solidFill>
            <a:srgbClr val="FFFFEA">
              <a:alpha val="50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7" name="図 46">
            <a:extLst>
              <a:ext uri="{FF2B5EF4-FFF2-40B4-BE49-F238E27FC236}">
                <a16:creationId xmlns:a16="http://schemas.microsoft.com/office/drawing/2014/main" id="{A3A11FFE-6F23-4B03-AB61-1E01E166B1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6158" y="2718797"/>
            <a:ext cx="2030027" cy="4060054"/>
          </a:xfrm>
          <a:prstGeom prst="rect">
            <a:avLst/>
          </a:prstGeom>
          <a:ln>
            <a:solidFill>
              <a:schemeClr val="tx1"/>
            </a:solidFill>
          </a:ln>
        </p:spPr>
      </p:pic>
      <p:sp>
        <p:nvSpPr>
          <p:cNvPr id="20" name="Title 1">
            <a:extLst>
              <a:ext uri="{FF2B5EF4-FFF2-40B4-BE49-F238E27FC236}">
                <a16:creationId xmlns:a16="http://schemas.microsoft.com/office/drawing/2014/main" id="{8201C0A3-7EEA-446C-A30E-6E0B2B5B182E}"/>
              </a:ext>
            </a:extLst>
          </p:cNvPr>
          <p:cNvSpPr txBox="1">
            <a:spLocks/>
          </p:cNvSpPr>
          <p:nvPr/>
        </p:nvSpPr>
        <p:spPr>
          <a:xfrm>
            <a:off x="864000" y="532800"/>
            <a:ext cx="1448130" cy="710067"/>
          </a:xfrm>
          <a:prstGeom prst="rect">
            <a:avLst/>
          </a:prstGeom>
        </p:spPr>
        <p:txBody>
          <a:bodyPr vert="horz" wrap="none" lIns="90000" tIns="46800" rIns="90000" bIns="46800" rtlCol="0" anchor="b">
            <a:norm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ja-JP" altLang="en-US" dirty="0"/>
              <a:t>２</a:t>
            </a:r>
            <a:r>
              <a:rPr lang="en-US" altLang="ja-JP" dirty="0"/>
              <a:t>-</a:t>
            </a:r>
            <a:r>
              <a:rPr lang="ja-JP" altLang="en-US" dirty="0"/>
              <a:t>Ａ</a:t>
            </a:r>
            <a:endParaRPr lang="en-US" dirty="0"/>
          </a:p>
        </p:txBody>
      </p:sp>
      <p:sp>
        <p:nvSpPr>
          <p:cNvPr id="92" name="テキスト ボックス 91">
            <a:extLst>
              <a:ext uri="{FF2B5EF4-FFF2-40B4-BE49-F238E27FC236}">
                <a16:creationId xmlns:a16="http://schemas.microsoft.com/office/drawing/2014/main" id="{8129E984-3EE9-44D1-90D6-DBCE39D91C58}"/>
              </a:ext>
            </a:extLst>
          </p:cNvPr>
          <p:cNvSpPr txBox="1"/>
          <p:nvPr/>
        </p:nvSpPr>
        <p:spPr>
          <a:xfrm>
            <a:off x="2451100" y="1952625"/>
            <a:ext cx="2377574" cy="707886"/>
          </a:xfrm>
          <a:prstGeom prst="rect">
            <a:avLst/>
          </a:prstGeom>
          <a:noFill/>
        </p:spPr>
        <p:txBody>
          <a:bodyPr wrap="none">
            <a:spAutoFit/>
          </a:bodyPr>
          <a:lstStyle/>
          <a:p>
            <a:r>
              <a:rPr lang="ja-JP" altLang="en-US" sz="2000" b="1" dirty="0">
                <a:effectLst/>
                <a:latin typeface="メイリオ" panose="020B0604030504040204" pitchFamily="50" charset="-128"/>
                <a:ea typeface="メイリオ" panose="020B0604030504040204" pitchFamily="50" charset="-128"/>
                <a:cs typeface="メイリオ" panose="020B0604030504040204" pitchFamily="50" charset="-128"/>
              </a:rPr>
              <a:t>相手の人は前頁の</a:t>
            </a:r>
          </a:p>
          <a:p>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QR</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コードを読取り</a:t>
            </a:r>
            <a:endParaRPr lang="ja-JP" altLang="en-US" sz="2000" b="1" dirty="0">
              <a:latin typeface="メイリオ" panose="020B0604030504040204" pitchFamily="50" charset="-128"/>
              <a:ea typeface="メイリオ" panose="020B0604030504040204" pitchFamily="50" charset="-128"/>
            </a:endParaRPr>
          </a:p>
        </p:txBody>
      </p:sp>
      <p:sp>
        <p:nvSpPr>
          <p:cNvPr id="37" name="object 11">
            <a:extLst>
              <a:ext uri="{FF2B5EF4-FFF2-40B4-BE49-F238E27FC236}">
                <a16:creationId xmlns:a16="http://schemas.microsoft.com/office/drawing/2014/main" id="{0CB1009B-0B36-4714-8FE1-086D4A61E413}"/>
              </a:ext>
            </a:extLst>
          </p:cNvPr>
          <p:cNvSpPr/>
          <p:nvPr/>
        </p:nvSpPr>
        <p:spPr>
          <a:xfrm>
            <a:off x="6123153" y="2718000"/>
            <a:ext cx="2114546" cy="3995446"/>
          </a:xfrm>
          <a:prstGeom prst="rect">
            <a:avLst/>
          </a:prstGeom>
          <a:blipFill>
            <a:blip r:embed="rId4" cstate="print"/>
            <a:stretch>
              <a:fillRect/>
            </a:stretch>
          </a:blipFill>
        </p:spPr>
        <p:txBody>
          <a:bodyPr wrap="square" lIns="0" tIns="0" rIns="0" bIns="0" rtlCol="0"/>
          <a:lstStyle/>
          <a:p>
            <a:endParaRPr sz="2547" dirty="0"/>
          </a:p>
        </p:txBody>
      </p:sp>
      <p:sp>
        <p:nvSpPr>
          <p:cNvPr id="38" name="object 12">
            <a:extLst>
              <a:ext uri="{FF2B5EF4-FFF2-40B4-BE49-F238E27FC236}">
                <a16:creationId xmlns:a16="http://schemas.microsoft.com/office/drawing/2014/main" id="{575F51C9-AB38-4F56-858F-1F294FABFEFB}"/>
              </a:ext>
            </a:extLst>
          </p:cNvPr>
          <p:cNvSpPr/>
          <p:nvPr/>
        </p:nvSpPr>
        <p:spPr>
          <a:xfrm>
            <a:off x="6115637" y="2681774"/>
            <a:ext cx="2129578" cy="4012094"/>
          </a:xfrm>
          <a:custGeom>
            <a:avLst/>
            <a:gdLst/>
            <a:ahLst/>
            <a:cxnLst/>
            <a:rect l="l" t="t" r="r" b="b"/>
            <a:pathLst>
              <a:path w="1295400" h="2295525">
                <a:moveTo>
                  <a:pt x="0" y="0"/>
                </a:moveTo>
                <a:lnTo>
                  <a:pt x="1295400" y="0"/>
                </a:lnTo>
                <a:lnTo>
                  <a:pt x="1295400" y="2295144"/>
                </a:lnTo>
                <a:lnTo>
                  <a:pt x="0" y="2295144"/>
                </a:lnTo>
                <a:lnTo>
                  <a:pt x="0" y="0"/>
                </a:lnTo>
                <a:close/>
              </a:path>
            </a:pathLst>
          </a:custGeom>
          <a:ln w="9144">
            <a:solidFill>
              <a:srgbClr val="000000"/>
            </a:solidFill>
          </a:ln>
        </p:spPr>
        <p:txBody>
          <a:bodyPr wrap="square" lIns="0" tIns="0" rIns="0" bIns="0" rtlCol="0"/>
          <a:lstStyle/>
          <a:p>
            <a:endParaRPr sz="2547" dirty="0"/>
          </a:p>
        </p:txBody>
      </p:sp>
      <p:sp>
        <p:nvSpPr>
          <p:cNvPr id="42" name="タイトル 9">
            <a:extLst>
              <a:ext uri="{FF2B5EF4-FFF2-40B4-BE49-F238E27FC236}">
                <a16:creationId xmlns:a16="http://schemas.microsoft.com/office/drawing/2014/main" id="{64E8B43F-97E0-48DA-B2CD-7A4BB6AD721F}"/>
              </a:ext>
            </a:extLst>
          </p:cNvPr>
          <p:cNvSpPr txBox="1">
            <a:spLocks/>
          </p:cNvSpPr>
          <p:nvPr/>
        </p:nvSpPr>
        <p:spPr>
          <a:xfrm>
            <a:off x="2520000" y="360000"/>
            <a:ext cx="6565900"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ＬＩＮＥの使い方</a:t>
            </a:r>
          </a:p>
          <a:p>
            <a:r>
              <a:rPr kumimoji="0" lang="ja-JP" altLang="en-US" sz="3200" kern="0" dirty="0"/>
              <a:t>～ＱＲコードを使って友達の追加～</a:t>
            </a:r>
          </a:p>
        </p:txBody>
      </p:sp>
      <p:sp>
        <p:nvSpPr>
          <p:cNvPr id="43" name="正方形/長方形 42">
            <a:extLst>
              <a:ext uri="{FF2B5EF4-FFF2-40B4-BE49-F238E27FC236}">
                <a16:creationId xmlns:a16="http://schemas.microsoft.com/office/drawing/2014/main" id="{A0DD82D3-8157-4FE5-90DC-1A5175EE7DD6}"/>
              </a:ext>
            </a:extLst>
          </p:cNvPr>
          <p:cNvSpPr/>
          <p:nvPr/>
        </p:nvSpPr>
        <p:spPr>
          <a:xfrm>
            <a:off x="1975882" y="1952625"/>
            <a:ext cx="595035" cy="584775"/>
          </a:xfrm>
          <a:prstGeom prst="rect">
            <a:avLst/>
          </a:prstGeom>
        </p:spPr>
        <p:txBody>
          <a:bodyPr wrap="none">
            <a:spAutoFit/>
          </a:bodyPr>
          <a:lstStyle/>
          <a:p>
            <a:r>
              <a:rPr lang="ja-JP" altLang="en-US" sz="3200" b="1" dirty="0">
                <a:solidFill>
                  <a:srgbClr val="009650"/>
                </a:solidFill>
                <a:latin typeface="Meiryo" charset="-128"/>
                <a:ea typeface="Meiryo" charset="-128"/>
                <a:cs typeface="Meiryo" charset="-128"/>
              </a:rPr>
              <a:t>❹</a:t>
            </a:r>
            <a:endParaRPr lang="en-US" altLang="ja-JP" sz="3200" b="1" dirty="0">
              <a:solidFill>
                <a:srgbClr val="009650"/>
              </a:solidFill>
              <a:latin typeface="Meiryo" charset="-128"/>
              <a:ea typeface="Meiryo" charset="-128"/>
              <a:cs typeface="Meiryo" charset="-128"/>
            </a:endParaRPr>
          </a:p>
        </p:txBody>
      </p:sp>
      <p:sp>
        <p:nvSpPr>
          <p:cNvPr id="44" name="正方形/長方形 43">
            <a:extLst>
              <a:ext uri="{FF2B5EF4-FFF2-40B4-BE49-F238E27FC236}">
                <a16:creationId xmlns:a16="http://schemas.microsoft.com/office/drawing/2014/main" id="{5839C02C-5E7D-4D10-9A3B-954B7A554E24}"/>
              </a:ext>
            </a:extLst>
          </p:cNvPr>
          <p:cNvSpPr/>
          <p:nvPr/>
        </p:nvSpPr>
        <p:spPr>
          <a:xfrm>
            <a:off x="5727700" y="1952625"/>
            <a:ext cx="595035" cy="584775"/>
          </a:xfrm>
          <a:prstGeom prst="rect">
            <a:avLst/>
          </a:prstGeom>
        </p:spPr>
        <p:txBody>
          <a:bodyPr wrap="none">
            <a:spAutoFit/>
          </a:bodyPr>
          <a:lstStyle/>
          <a:p>
            <a:r>
              <a:rPr lang="ja-JP" altLang="en-US" sz="3200" b="1" dirty="0">
                <a:solidFill>
                  <a:srgbClr val="009650"/>
                </a:solidFill>
                <a:latin typeface="Meiryo" charset="-128"/>
                <a:ea typeface="Meiryo" charset="-128"/>
                <a:cs typeface="Meiryo" charset="-128"/>
              </a:rPr>
              <a:t>❺</a:t>
            </a:r>
            <a:endParaRPr lang="en-US" altLang="ja-JP" sz="3200" b="1" dirty="0">
              <a:solidFill>
                <a:srgbClr val="009650"/>
              </a:solidFill>
              <a:latin typeface="Meiryo" charset="-128"/>
              <a:ea typeface="Meiryo" charset="-128"/>
              <a:cs typeface="Meiryo" charset="-128"/>
            </a:endParaRPr>
          </a:p>
        </p:txBody>
      </p:sp>
      <p:sp>
        <p:nvSpPr>
          <p:cNvPr id="46" name="四角形: 角を丸くする 45">
            <a:extLst>
              <a:ext uri="{FF2B5EF4-FFF2-40B4-BE49-F238E27FC236}">
                <a16:creationId xmlns:a16="http://schemas.microsoft.com/office/drawing/2014/main" id="{D8983C46-CA27-4D4B-A237-008B07D1A34B}"/>
              </a:ext>
            </a:extLst>
          </p:cNvPr>
          <p:cNvSpPr/>
          <p:nvPr/>
        </p:nvSpPr>
        <p:spPr>
          <a:xfrm>
            <a:off x="2910283" y="3262272"/>
            <a:ext cx="1543670" cy="157406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四角形: 角を丸くする 50">
            <a:extLst>
              <a:ext uri="{FF2B5EF4-FFF2-40B4-BE49-F238E27FC236}">
                <a16:creationId xmlns:a16="http://schemas.microsoft.com/office/drawing/2014/main" id="{F11D4AAE-6DEF-4973-B91A-D7C48CED2066}"/>
              </a:ext>
            </a:extLst>
          </p:cNvPr>
          <p:cNvSpPr/>
          <p:nvPr/>
        </p:nvSpPr>
        <p:spPr>
          <a:xfrm>
            <a:off x="6570396" y="4364645"/>
            <a:ext cx="1386165" cy="276999"/>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8B14568C-EC4F-45E0-B958-5B93426B9CFA}"/>
              </a:ext>
            </a:extLst>
          </p:cNvPr>
          <p:cNvSpPr/>
          <p:nvPr/>
        </p:nvSpPr>
        <p:spPr>
          <a:xfrm>
            <a:off x="6933140" y="4133627"/>
            <a:ext cx="457200" cy="1579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0A1D4204-2711-4194-8642-5059BA2470F2}"/>
              </a:ext>
            </a:extLst>
          </p:cNvPr>
          <p:cNvSpPr txBox="1"/>
          <p:nvPr/>
        </p:nvSpPr>
        <p:spPr>
          <a:xfrm>
            <a:off x="6578600" y="4079460"/>
            <a:ext cx="1282700" cy="276999"/>
          </a:xfrm>
          <a:prstGeom prst="rect">
            <a:avLst/>
          </a:prstGeom>
          <a:noFill/>
        </p:spPr>
        <p:txBody>
          <a:bodyPr wrap="square" rtlCol="0">
            <a:spAutoFit/>
          </a:bodyPr>
          <a:lstStyle/>
          <a:p>
            <a:r>
              <a:rPr lang="ja-JP" altLang="en-US" sz="1200" b="1" dirty="0">
                <a:latin typeface="メイリオ" panose="020B0604030504040204" pitchFamily="50" charset="-128"/>
                <a:ea typeface="メイリオ" panose="020B0604030504040204" pitchFamily="50" charset="-128"/>
              </a:rPr>
              <a:t>やまだ　はなこ</a:t>
            </a:r>
            <a:endParaRPr kumimoji="1" lang="ja-JP" altLang="en-US" sz="1200" b="1" dirty="0">
              <a:latin typeface="メイリオ" panose="020B0604030504040204" pitchFamily="50" charset="-128"/>
              <a:ea typeface="メイリオ" panose="020B0604030504040204" pitchFamily="50" charset="-128"/>
            </a:endParaRPr>
          </a:p>
        </p:txBody>
      </p:sp>
      <p:sp>
        <p:nvSpPr>
          <p:cNvPr id="56" name="テキスト ボックス 55">
            <a:extLst>
              <a:ext uri="{FF2B5EF4-FFF2-40B4-BE49-F238E27FC236}">
                <a16:creationId xmlns:a16="http://schemas.microsoft.com/office/drawing/2014/main" id="{862FF764-FE5E-4063-9618-7B9B5231CE94}"/>
              </a:ext>
            </a:extLst>
          </p:cNvPr>
          <p:cNvSpPr txBox="1"/>
          <p:nvPr/>
        </p:nvSpPr>
        <p:spPr>
          <a:xfrm>
            <a:off x="6833700" y="4867761"/>
            <a:ext cx="2252200" cy="1191816"/>
          </a:xfrm>
          <a:prstGeom prst="wedgeRoundRectCallout">
            <a:avLst>
              <a:gd name="adj1" fmla="val -33796"/>
              <a:gd name="adj2" fmla="val -67503"/>
              <a:gd name="adj3" fmla="val 16667"/>
            </a:avLst>
          </a:prstGeom>
          <a:solidFill>
            <a:srgbClr val="FFFFEA"/>
          </a:solidFill>
          <a:ln>
            <a:solidFill>
              <a:schemeClr val="accent1">
                <a:shade val="50000"/>
              </a:schemeClr>
            </a:solidFill>
          </a:ln>
        </p:spPr>
        <p:txBody>
          <a:bodyPr wrap="square">
            <a:spAutoFit/>
          </a:bodyPr>
          <a:lstStyle/>
          <a:p>
            <a:r>
              <a:rPr lang="ja-JP" altLang="en-US" sz="1600" b="1" dirty="0">
                <a:effectLst/>
                <a:latin typeface="UD デジタル 教科書体 NP-R" panose="02020400000000000000" pitchFamily="18" charset="-128"/>
                <a:ea typeface="UD デジタル 教科書体 NP-R" panose="02020400000000000000" pitchFamily="18" charset="-128"/>
                <a:cs typeface="メイリオ" panose="020B0604030504040204" pitchFamily="50" charset="-128"/>
              </a:rPr>
              <a:t>「追加」をタップ</a:t>
            </a:r>
            <a:r>
              <a:rPr lang="ja-JP" altLang="en-US" sz="1600" b="1" dirty="0">
                <a:latin typeface="UD デジタル 教科書体 NP-R" panose="02020400000000000000" pitchFamily="18" charset="-128"/>
                <a:ea typeface="UD デジタル 教科書体 NP-R" panose="02020400000000000000" pitchFamily="18" charset="-128"/>
                <a:cs typeface="メイリオ" panose="020B0604030504040204" pitchFamily="50" charset="-128"/>
              </a:rPr>
              <a:t>してもらうと「</a:t>
            </a:r>
            <a:r>
              <a:rPr lang="en-US" altLang="ja-JP" sz="1600" b="1" dirty="0">
                <a:latin typeface="UD デジタル 教科書体 NP-R" panose="02020400000000000000" pitchFamily="18" charset="-128"/>
                <a:ea typeface="UD デジタル 教科書体 NP-R" panose="02020400000000000000" pitchFamily="18" charset="-128"/>
                <a:cs typeface="メイリオ" panose="020B0604030504040204" pitchFamily="50" charset="-128"/>
              </a:rPr>
              <a:t>LINE</a:t>
            </a:r>
            <a:r>
              <a:rPr lang="ja-JP" altLang="en-US" sz="1600" b="1" dirty="0">
                <a:latin typeface="UD デジタル 教科書体 NP-R" panose="02020400000000000000" pitchFamily="18" charset="-128"/>
                <a:ea typeface="UD デジタル 教科書体 NP-R" panose="02020400000000000000" pitchFamily="18" charset="-128"/>
                <a:cs typeface="メイリオ" panose="020B0604030504040204" pitchFamily="50" charset="-128"/>
              </a:rPr>
              <a:t>」のお友達リストへ追加されます</a:t>
            </a:r>
            <a:endParaRPr lang="ja-JP" altLang="en-US" sz="1600" b="1" dirty="0">
              <a:latin typeface="UD デジタル 教科書体 NP-R" panose="02020400000000000000" pitchFamily="18" charset="-128"/>
              <a:ea typeface="UD デジタル 教科書体 NP-R" panose="02020400000000000000" pitchFamily="18" charset="-128"/>
            </a:endParaRPr>
          </a:p>
        </p:txBody>
      </p:sp>
      <p:sp>
        <p:nvSpPr>
          <p:cNvPr id="59" name="矢印: 右 58">
            <a:extLst>
              <a:ext uri="{FF2B5EF4-FFF2-40B4-BE49-F238E27FC236}">
                <a16:creationId xmlns:a16="http://schemas.microsoft.com/office/drawing/2014/main" id="{E33EB3F4-8B13-48B9-831E-12E4FFF1C4BD}"/>
              </a:ext>
            </a:extLst>
          </p:cNvPr>
          <p:cNvSpPr/>
          <p:nvPr/>
        </p:nvSpPr>
        <p:spPr>
          <a:xfrm>
            <a:off x="4993842" y="4283551"/>
            <a:ext cx="871781" cy="43088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3" name="図 12">
            <a:extLst>
              <a:ext uri="{FF2B5EF4-FFF2-40B4-BE49-F238E27FC236}">
                <a16:creationId xmlns:a16="http://schemas.microsoft.com/office/drawing/2014/main" id="{369C198B-D66F-491B-8CC4-579883CC7733}"/>
              </a:ext>
            </a:extLst>
          </p:cNvPr>
          <p:cNvPicPr>
            <a:picLocks noChangeAspect="1"/>
          </p:cNvPicPr>
          <p:nvPr/>
        </p:nvPicPr>
        <p:blipFill>
          <a:blip r:embed="rId5"/>
          <a:stretch>
            <a:fillRect/>
          </a:stretch>
        </p:blipFill>
        <p:spPr>
          <a:xfrm>
            <a:off x="3123496" y="3448349"/>
            <a:ext cx="1150620" cy="1149096"/>
          </a:xfrm>
          <a:prstGeom prst="rect">
            <a:avLst/>
          </a:prstGeom>
        </p:spPr>
      </p:pic>
      <p:sp>
        <p:nvSpPr>
          <p:cNvPr id="26" name="字幕 5">
            <a:extLst>
              <a:ext uri="{FF2B5EF4-FFF2-40B4-BE49-F238E27FC236}">
                <a16:creationId xmlns:a16="http://schemas.microsoft.com/office/drawing/2014/main" id="{D4E00D8F-C85E-448B-914D-AE63D3BC893C}"/>
              </a:ext>
            </a:extLst>
          </p:cNvPr>
          <p:cNvSpPr>
            <a:spLocks noGrp="1"/>
          </p:cNvSpPr>
          <p:nvPr>
            <p:ph type="subTitle" idx="1"/>
          </p:nvPr>
        </p:nvSpPr>
        <p:spPr>
          <a:xfrm>
            <a:off x="4279900" y="1548000"/>
            <a:ext cx="4001095" cy="369332"/>
          </a:xfrm>
        </p:spPr>
        <p:txBody>
          <a:bodyPr wrap="none" tIns="0" bIns="0"/>
          <a:lstStyle/>
          <a:p>
            <a:r>
              <a:rPr lang="ja-JP" altLang="en-US" sz="2400" dirty="0"/>
              <a:t>前のページからの続きです。</a:t>
            </a:r>
          </a:p>
        </p:txBody>
      </p:sp>
      <p:sp>
        <p:nvSpPr>
          <p:cNvPr id="27" name="テキスト ボックス 26">
            <a:extLst>
              <a:ext uri="{FF2B5EF4-FFF2-40B4-BE49-F238E27FC236}">
                <a16:creationId xmlns:a16="http://schemas.microsoft.com/office/drawing/2014/main" id="{8129E984-3EE9-44D1-90D6-DBCE39D91C58}"/>
              </a:ext>
            </a:extLst>
          </p:cNvPr>
          <p:cNvSpPr txBox="1"/>
          <p:nvPr/>
        </p:nvSpPr>
        <p:spPr>
          <a:xfrm>
            <a:off x="6197611" y="1952625"/>
            <a:ext cx="2693489" cy="707886"/>
          </a:xfrm>
          <a:prstGeom prst="rect">
            <a:avLst/>
          </a:prstGeom>
          <a:noFill/>
        </p:spPr>
        <p:txBody>
          <a:bodyPr wrap="none" lIns="36000">
            <a:spAutoFit/>
          </a:bodyPr>
          <a:lstStyle/>
          <a:p>
            <a:r>
              <a:rPr lang="ja-JP" altLang="en-US" sz="2000" b="1" dirty="0">
                <a:latin typeface="メイリオ" panose="020B0604030504040204" pitchFamily="50" charset="-128"/>
                <a:ea typeface="メイリオ" panose="020B0604030504040204" pitchFamily="50" charset="-128"/>
              </a:rPr>
              <a:t>「追加」をタップして</a:t>
            </a:r>
            <a:endParaRPr lang="en-US" altLang="ja-JP" sz="2000" b="1"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‘お友達リスト’へ追加</a:t>
            </a:r>
            <a:endParaRPr lang="ja-JP" altLang="en-US" sz="2000" b="1" dirty="0">
              <a:latin typeface="メイリオ" panose="020B0604030504040204" pitchFamily="50" charset="-128"/>
              <a:ea typeface="メイリオ" panose="020B0604030504040204" pitchFamily="50" charset="-128"/>
            </a:endParaRPr>
          </a:p>
        </p:txBody>
      </p:sp>
      <p:grpSp>
        <p:nvGrpSpPr>
          <p:cNvPr id="28" name="グループ化 27">
            <a:extLst>
              <a:ext uri="{FF2B5EF4-FFF2-40B4-BE49-F238E27FC236}">
                <a16:creationId xmlns:a16="http://schemas.microsoft.com/office/drawing/2014/main" id="{35E9B40F-A6CA-445B-AC48-1E236FFC44D7}"/>
              </a:ext>
            </a:extLst>
          </p:cNvPr>
          <p:cNvGrpSpPr/>
          <p:nvPr/>
        </p:nvGrpSpPr>
        <p:grpSpPr>
          <a:xfrm>
            <a:off x="2238554" y="3441608"/>
            <a:ext cx="1038441" cy="981399"/>
            <a:chOff x="4269124" y="3375660"/>
            <a:chExt cx="1038441" cy="981399"/>
          </a:xfrm>
        </p:grpSpPr>
        <p:sp>
          <p:nvSpPr>
            <p:cNvPr id="29" name="円/楕円 40">
              <a:extLst>
                <a:ext uri="{FF2B5EF4-FFF2-40B4-BE49-F238E27FC236}">
                  <a16:creationId xmlns:a16="http://schemas.microsoft.com/office/drawing/2014/main" id="{06A405B8-369E-4396-94F4-80D35958B9C3}"/>
                </a:ext>
              </a:extLst>
            </p:cNvPr>
            <p:cNvSpPr>
              <a:spLocks noChangeAspect="1"/>
            </p:cNvSpPr>
            <p:nvPr/>
          </p:nvSpPr>
          <p:spPr>
            <a:xfrm>
              <a:off x="5111428" y="3375660"/>
              <a:ext cx="196137" cy="1920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E050E1D8-F494-4861-A66F-DEAC3CE9D909}"/>
                </a:ext>
              </a:extLst>
            </p:cNvPr>
            <p:cNvSpPr/>
            <p:nvPr/>
          </p:nvSpPr>
          <p:spPr>
            <a:xfrm>
              <a:off x="4269124" y="3956949"/>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❹</a:t>
              </a:r>
              <a:endParaRPr lang="en-US" altLang="ja-JP" sz="2000" b="1" dirty="0">
                <a:solidFill>
                  <a:srgbClr val="009650"/>
                </a:solidFill>
                <a:latin typeface="Meiryo" charset="-128"/>
                <a:ea typeface="Meiryo" charset="-128"/>
                <a:cs typeface="Meiryo" charset="-128"/>
              </a:endParaRPr>
            </a:p>
          </p:txBody>
        </p:sp>
      </p:grpSp>
      <p:grpSp>
        <p:nvGrpSpPr>
          <p:cNvPr id="31" name="グループ化 30">
            <a:extLst>
              <a:ext uri="{FF2B5EF4-FFF2-40B4-BE49-F238E27FC236}">
                <a16:creationId xmlns:a16="http://schemas.microsoft.com/office/drawing/2014/main" id="{45C023F8-D8C8-403B-B43E-08CC467DEE92}"/>
              </a:ext>
            </a:extLst>
          </p:cNvPr>
          <p:cNvGrpSpPr/>
          <p:nvPr/>
        </p:nvGrpSpPr>
        <p:grpSpPr>
          <a:xfrm>
            <a:off x="6261100" y="4067115"/>
            <a:ext cx="441146" cy="400110"/>
            <a:chOff x="5083985" y="3181417"/>
            <a:chExt cx="441146" cy="400110"/>
          </a:xfrm>
        </p:grpSpPr>
        <p:sp>
          <p:nvSpPr>
            <p:cNvPr id="33" name="円/楕円 77">
              <a:extLst>
                <a:ext uri="{FF2B5EF4-FFF2-40B4-BE49-F238E27FC236}">
                  <a16:creationId xmlns:a16="http://schemas.microsoft.com/office/drawing/2014/main" id="{6825ACE5-8A86-4C74-85FD-25C5F3C209D1}"/>
                </a:ext>
              </a:extLst>
            </p:cNvPr>
            <p:cNvSpPr>
              <a:spLocks noChangeAspect="1"/>
            </p:cNvSpPr>
            <p:nvPr/>
          </p:nvSpPr>
          <p:spPr>
            <a:xfrm>
              <a:off x="5218279" y="3264366"/>
              <a:ext cx="164634" cy="164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B777D907-CE96-47DE-8D10-E8309B617085}"/>
                </a:ext>
              </a:extLst>
            </p:cNvPr>
            <p:cNvSpPr/>
            <p:nvPr/>
          </p:nvSpPr>
          <p:spPr>
            <a:xfrm>
              <a:off x="5083985" y="3181417"/>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❺</a:t>
              </a:r>
              <a:endParaRPr lang="en-US" altLang="ja-JP" sz="2000" b="1" dirty="0">
                <a:solidFill>
                  <a:srgbClr val="009650"/>
                </a:solidFill>
                <a:latin typeface="Meiryo" charset="-128"/>
                <a:ea typeface="Meiryo" charset="-128"/>
                <a:cs typeface="Meiryo" charset="-128"/>
              </a:endParaRPr>
            </a:p>
          </p:txBody>
        </p:sp>
      </p:grpSp>
      <p:sp>
        <p:nvSpPr>
          <p:cNvPr id="32" name="テキスト ボックス 31">
            <a:extLst>
              <a:ext uri="{FF2B5EF4-FFF2-40B4-BE49-F238E27FC236}">
                <a16:creationId xmlns:a16="http://schemas.microsoft.com/office/drawing/2014/main" id="{CB4EFAA4-9817-49B1-870E-C5439C215511}"/>
              </a:ext>
            </a:extLst>
          </p:cNvPr>
          <p:cNvSpPr txBox="1"/>
          <p:nvPr/>
        </p:nvSpPr>
        <p:spPr>
          <a:xfrm>
            <a:off x="540000" y="1548000"/>
            <a:ext cx="3693319" cy="369332"/>
          </a:xfrm>
          <a:prstGeom prst="rect">
            <a:avLst/>
          </a:prstGeom>
          <a:noFill/>
        </p:spPr>
        <p:txBody>
          <a:bodyPr wrap="none" lIns="0" tIns="0" rIns="0" bIns="0">
            <a:spAutoFit/>
          </a:bodyPr>
          <a:lstStyle/>
          <a:p>
            <a:r>
              <a:rPr lang="en-US" altLang="ja-JP" sz="2400" b="1" dirty="0">
                <a:solidFill>
                  <a:srgbClr val="00965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dirty="0">
                <a:solidFill>
                  <a:srgbClr val="009650"/>
                </a:solidFill>
                <a:latin typeface="メイリオ" panose="020B0604030504040204" pitchFamily="50" charset="-128"/>
                <a:ea typeface="メイリオ" panose="020B0604030504040204" pitchFamily="50" charset="-128"/>
                <a:cs typeface="メイリオ" panose="020B0604030504040204" pitchFamily="50" charset="-128"/>
              </a:rPr>
              <a:t>相手側での承諾・登録</a:t>
            </a:r>
            <a:r>
              <a:rPr lang="en-US" altLang="ja-JP" sz="2400" b="1" dirty="0">
                <a:solidFill>
                  <a:srgbClr val="00965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400" dirty="0">
              <a:solidFill>
                <a:srgbClr val="009650"/>
              </a:solidFill>
            </a:endParaRPr>
          </a:p>
        </p:txBody>
      </p:sp>
      <p:pic>
        <p:nvPicPr>
          <p:cNvPr id="39" name="図 38" descr="スマホの画面を見せる人のイラスト（女性）">
            <a:extLst>
              <a:ext uri="{FF2B5EF4-FFF2-40B4-BE49-F238E27FC236}">
                <a16:creationId xmlns:a16="http://schemas.microsoft.com/office/drawing/2014/main" id="{DB0E1883-C002-4595-9E38-64A356795B4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6944177" y="3474274"/>
            <a:ext cx="472497" cy="641240"/>
          </a:xfrm>
          <a:custGeom>
            <a:avLst/>
            <a:gdLst>
              <a:gd name="connsiteX0" fmla="*/ 123706 w 472497"/>
              <a:gd name="connsiteY0" fmla="*/ 0 h 641240"/>
              <a:gd name="connsiteX1" fmla="*/ 331852 w 472497"/>
              <a:gd name="connsiteY1" fmla="*/ 0 h 641240"/>
              <a:gd name="connsiteX2" fmla="*/ 355216 w 472497"/>
              <a:gd name="connsiteY2" fmla="*/ 7394 h 641240"/>
              <a:gd name="connsiteX3" fmla="*/ 459282 w 472497"/>
              <a:gd name="connsiteY3" fmla="*/ 78929 h 641240"/>
              <a:gd name="connsiteX4" fmla="*/ 472497 w 472497"/>
              <a:gd name="connsiteY4" fmla="*/ 95260 h 641240"/>
              <a:gd name="connsiteX5" fmla="*/ 472497 w 472497"/>
              <a:gd name="connsiteY5" fmla="*/ 534655 h 641240"/>
              <a:gd name="connsiteX6" fmla="*/ 459282 w 472497"/>
              <a:gd name="connsiteY6" fmla="*/ 550985 h 641240"/>
              <a:gd name="connsiteX7" fmla="*/ 355216 w 472497"/>
              <a:gd name="connsiteY7" fmla="*/ 622520 h 641240"/>
              <a:gd name="connsiteX8" fmla="*/ 296066 w 472497"/>
              <a:gd name="connsiteY8" fmla="*/ 641240 h 641240"/>
              <a:gd name="connsiteX9" fmla="*/ 159493 w 472497"/>
              <a:gd name="connsiteY9" fmla="*/ 641240 h 641240"/>
              <a:gd name="connsiteX10" fmla="*/ 100343 w 472497"/>
              <a:gd name="connsiteY10" fmla="*/ 622520 h 641240"/>
              <a:gd name="connsiteX11" fmla="*/ 44730 w 472497"/>
              <a:gd name="connsiteY11" fmla="*/ 591744 h 641240"/>
              <a:gd name="connsiteX12" fmla="*/ 0 w 472497"/>
              <a:gd name="connsiteY12" fmla="*/ 554117 h 641240"/>
              <a:gd name="connsiteX13" fmla="*/ 0 w 472497"/>
              <a:gd name="connsiteY13" fmla="*/ 75797 h 641240"/>
              <a:gd name="connsiteX14" fmla="*/ 44730 w 472497"/>
              <a:gd name="connsiteY14" fmla="*/ 38170 h 641240"/>
              <a:gd name="connsiteX15" fmla="*/ 100343 w 472497"/>
              <a:gd name="connsiteY15" fmla="*/ 7394 h 64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2497" h="641240">
                <a:moveTo>
                  <a:pt x="123706" y="0"/>
                </a:moveTo>
                <a:lnTo>
                  <a:pt x="331852" y="0"/>
                </a:lnTo>
                <a:lnTo>
                  <a:pt x="355216" y="7394"/>
                </a:lnTo>
                <a:cubicBezTo>
                  <a:pt x="394385" y="24285"/>
                  <a:pt x="429659" y="48727"/>
                  <a:pt x="459282" y="78929"/>
                </a:cubicBezTo>
                <a:lnTo>
                  <a:pt x="472497" y="95260"/>
                </a:lnTo>
                <a:lnTo>
                  <a:pt x="472497" y="534655"/>
                </a:lnTo>
                <a:lnTo>
                  <a:pt x="459282" y="550985"/>
                </a:lnTo>
                <a:cubicBezTo>
                  <a:pt x="429659" y="581187"/>
                  <a:pt x="394385" y="605629"/>
                  <a:pt x="355216" y="622520"/>
                </a:cubicBezTo>
                <a:lnTo>
                  <a:pt x="296066" y="641240"/>
                </a:lnTo>
                <a:lnTo>
                  <a:pt x="159493" y="641240"/>
                </a:lnTo>
                <a:lnTo>
                  <a:pt x="100343" y="622520"/>
                </a:lnTo>
                <a:cubicBezTo>
                  <a:pt x="80758" y="614074"/>
                  <a:pt x="62148" y="603741"/>
                  <a:pt x="44730" y="591744"/>
                </a:cubicBezTo>
                <a:lnTo>
                  <a:pt x="0" y="554117"/>
                </a:lnTo>
                <a:lnTo>
                  <a:pt x="0" y="75797"/>
                </a:lnTo>
                <a:lnTo>
                  <a:pt x="44730" y="38170"/>
                </a:lnTo>
                <a:cubicBezTo>
                  <a:pt x="62148" y="26173"/>
                  <a:pt x="80758" y="15840"/>
                  <a:pt x="100343" y="7394"/>
                </a:cubicBezTo>
                <a:close/>
              </a:path>
            </a:pathLst>
          </a:custGeom>
          <a:noFill/>
          <a:extLst>
            <a:ext uri="{909E8E84-426E-40DD-AFC4-6F175D3DCCD1}">
              <a14:hiddenFill xmlns:a14="http://schemas.microsoft.com/office/drawing/2010/main">
                <a:solidFill>
                  <a:srgbClr val="FFFFFF"/>
                </a:solidFill>
              </a14:hiddenFill>
            </a:ext>
          </a:extLst>
        </p:spPr>
      </p:pic>
      <p:grpSp>
        <p:nvGrpSpPr>
          <p:cNvPr id="9" name="グループ化 8"/>
          <p:cNvGrpSpPr/>
          <p:nvPr/>
        </p:nvGrpSpPr>
        <p:grpSpPr>
          <a:xfrm>
            <a:off x="1302281" y="4377817"/>
            <a:ext cx="1514686" cy="1619476"/>
            <a:chOff x="1302281" y="4377817"/>
            <a:chExt cx="1514686" cy="1619476"/>
          </a:xfrm>
        </p:grpSpPr>
        <p:sp>
          <p:nvSpPr>
            <p:cNvPr id="5" name="正方形/長方形 4"/>
            <p:cNvSpPr/>
            <p:nvPr/>
          </p:nvSpPr>
          <p:spPr>
            <a:xfrm>
              <a:off x="2301548" y="5006469"/>
              <a:ext cx="443770" cy="4572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EF5BBED7-DDCA-46D1-8815-30A05934F9B6}"/>
                </a:ext>
              </a:extLst>
            </p:cNvPr>
            <p:cNvPicPr>
              <a:picLocks noChangeAspect="1"/>
            </p:cNvPicPr>
            <p:nvPr/>
          </p:nvPicPr>
          <p:blipFill>
            <a:blip r:embed="rId7"/>
            <a:stretch>
              <a:fillRect/>
            </a:stretch>
          </p:blipFill>
          <p:spPr>
            <a:xfrm>
              <a:off x="1302281" y="4377817"/>
              <a:ext cx="1514686" cy="1619476"/>
            </a:xfrm>
            <a:prstGeom prst="rect">
              <a:avLst/>
            </a:prstGeom>
          </p:spPr>
        </p:pic>
        <p:pic>
          <p:nvPicPr>
            <p:cNvPr id="40" name="図 39">
              <a:extLst>
                <a:ext uri="{FF2B5EF4-FFF2-40B4-BE49-F238E27FC236}">
                  <a16:creationId xmlns:a16="http://schemas.microsoft.com/office/drawing/2014/main" id="{EF5BBED7-DDCA-46D1-8815-30A05934F9B6}"/>
                </a:ext>
              </a:extLst>
            </p:cNvPr>
            <p:cNvPicPr>
              <a:picLocks noChangeAspect="1"/>
            </p:cNvPicPr>
            <p:nvPr/>
          </p:nvPicPr>
          <p:blipFill rotWithShape="1">
            <a:blip r:embed="rId7"/>
            <a:srcRect l="69431" t="66689" r="8035" b="21253"/>
            <a:stretch/>
          </p:blipFill>
          <p:spPr>
            <a:xfrm flipH="1">
              <a:off x="2351657" y="5463669"/>
              <a:ext cx="341312" cy="195263"/>
            </a:xfrm>
            <a:prstGeom prst="rect">
              <a:avLst/>
            </a:prstGeom>
            <a:noFill/>
            <a:ln>
              <a:noFill/>
            </a:ln>
          </p:spPr>
        </p:pic>
      </p:grpSp>
    </p:spTree>
    <p:extLst>
      <p:ext uri="{BB962C8B-B14F-4D97-AF65-F5344CB8AC3E}">
        <p14:creationId xmlns:p14="http://schemas.microsoft.com/office/powerpoint/2010/main" val="30806971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字幕 5">
            <a:extLst>
              <a:ext uri="{FF2B5EF4-FFF2-40B4-BE49-F238E27FC236}">
                <a16:creationId xmlns:a16="http://schemas.microsoft.com/office/drawing/2014/main" id="{D4E00D8F-C85E-448B-914D-AE63D3BC893C}"/>
              </a:ext>
            </a:extLst>
          </p:cNvPr>
          <p:cNvSpPr>
            <a:spLocks noGrp="1"/>
          </p:cNvSpPr>
          <p:nvPr>
            <p:ph type="subTitle" idx="1"/>
          </p:nvPr>
        </p:nvSpPr>
        <p:spPr>
          <a:xfrm>
            <a:off x="612000" y="1548000"/>
            <a:ext cx="6024085" cy="369332"/>
          </a:xfrm>
        </p:spPr>
        <p:txBody>
          <a:bodyPr wrap="none"/>
          <a:lstStyle/>
          <a:p>
            <a:r>
              <a:rPr lang="ja-JP" altLang="en-US" sz="2400" dirty="0"/>
              <a:t>遠隔地の知人を</a:t>
            </a:r>
            <a:r>
              <a:rPr lang="en-US" altLang="ja-JP" sz="2400" dirty="0"/>
              <a:t>LINE</a:t>
            </a:r>
            <a:r>
              <a:rPr lang="ja-JP" altLang="en-US" sz="2400" dirty="0"/>
              <a:t>に招待する方法です。</a:t>
            </a:r>
          </a:p>
        </p:txBody>
      </p:sp>
      <p:sp>
        <p:nvSpPr>
          <p:cNvPr id="20" name="Title 1">
            <a:extLst>
              <a:ext uri="{FF2B5EF4-FFF2-40B4-BE49-F238E27FC236}">
                <a16:creationId xmlns:a16="http://schemas.microsoft.com/office/drawing/2014/main" id="{8201C0A3-7EEA-446C-A30E-6E0B2B5B182E}"/>
              </a:ext>
            </a:extLst>
          </p:cNvPr>
          <p:cNvSpPr txBox="1">
            <a:spLocks/>
          </p:cNvSpPr>
          <p:nvPr/>
        </p:nvSpPr>
        <p:spPr>
          <a:xfrm>
            <a:off x="864000" y="532800"/>
            <a:ext cx="1448130"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ja-JP" altLang="en-US" dirty="0"/>
              <a:t>２</a:t>
            </a:r>
            <a:r>
              <a:rPr lang="en-US" altLang="ja-JP" dirty="0"/>
              <a:t>-</a:t>
            </a:r>
            <a:r>
              <a:rPr lang="ja-JP" altLang="en-US" dirty="0"/>
              <a:t>Ｂ</a:t>
            </a:r>
            <a:endParaRPr lang="en-US" dirty="0"/>
          </a:p>
        </p:txBody>
      </p:sp>
      <p:sp>
        <p:nvSpPr>
          <p:cNvPr id="27" name="タイトル 9">
            <a:extLst>
              <a:ext uri="{FF2B5EF4-FFF2-40B4-BE49-F238E27FC236}">
                <a16:creationId xmlns:a16="http://schemas.microsoft.com/office/drawing/2014/main" id="{6CBBD497-C646-4BEA-A4E0-072978547CE9}"/>
              </a:ext>
            </a:extLst>
          </p:cNvPr>
          <p:cNvSpPr txBox="1">
            <a:spLocks/>
          </p:cNvSpPr>
          <p:nvPr/>
        </p:nvSpPr>
        <p:spPr>
          <a:xfrm>
            <a:off x="2520000" y="360000"/>
            <a:ext cx="6976269"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ＬＩＮＥの使い方</a:t>
            </a:r>
          </a:p>
          <a:p>
            <a:r>
              <a:rPr kumimoji="0" lang="ja-JP" altLang="en-US" sz="3200" kern="0" dirty="0"/>
              <a:t>～遠隔地の知人を友だちにする方法～</a:t>
            </a:r>
          </a:p>
        </p:txBody>
      </p:sp>
      <p:sp>
        <p:nvSpPr>
          <p:cNvPr id="91" name="正方形/長方形 90">
            <a:extLst>
              <a:ext uri="{FF2B5EF4-FFF2-40B4-BE49-F238E27FC236}">
                <a16:creationId xmlns:a16="http://schemas.microsoft.com/office/drawing/2014/main" id="{F5AD0D22-3141-4DC9-9998-1523139A1419}"/>
              </a:ext>
            </a:extLst>
          </p:cNvPr>
          <p:cNvSpPr/>
          <p:nvPr/>
        </p:nvSpPr>
        <p:spPr>
          <a:xfrm>
            <a:off x="6946900" y="2030400"/>
            <a:ext cx="595035" cy="584775"/>
          </a:xfrm>
          <a:prstGeom prst="rect">
            <a:avLst/>
          </a:prstGeom>
        </p:spPr>
        <p:txBody>
          <a:bodyPr wrap="none">
            <a:spAutoFit/>
          </a:bodyPr>
          <a:lstStyle/>
          <a:p>
            <a:r>
              <a:rPr lang="ja-JP" altLang="en-US" sz="3200" b="1" dirty="0">
                <a:solidFill>
                  <a:srgbClr val="009650"/>
                </a:solidFill>
                <a:latin typeface="Meiryo" charset="-128"/>
                <a:ea typeface="Meiryo" charset="-128"/>
                <a:cs typeface="Meiryo" charset="-128"/>
              </a:rPr>
              <a:t>❹</a:t>
            </a:r>
            <a:endParaRPr lang="en-US" altLang="ja-JP" sz="3200" b="1" dirty="0">
              <a:solidFill>
                <a:srgbClr val="009650"/>
              </a:solidFill>
              <a:latin typeface="Meiryo" charset="-128"/>
              <a:ea typeface="Meiryo" charset="-128"/>
              <a:cs typeface="Meiryo" charset="-128"/>
            </a:endParaRPr>
          </a:p>
        </p:txBody>
      </p:sp>
      <p:sp>
        <p:nvSpPr>
          <p:cNvPr id="92" name="テキスト ボックス 91">
            <a:extLst>
              <a:ext uri="{FF2B5EF4-FFF2-40B4-BE49-F238E27FC236}">
                <a16:creationId xmlns:a16="http://schemas.microsoft.com/office/drawing/2014/main" id="{8129E984-3EE9-44D1-90D6-DBCE39D91C58}"/>
              </a:ext>
            </a:extLst>
          </p:cNvPr>
          <p:cNvSpPr txBox="1"/>
          <p:nvPr/>
        </p:nvSpPr>
        <p:spPr>
          <a:xfrm>
            <a:off x="7425940" y="2030400"/>
            <a:ext cx="2797560" cy="707886"/>
          </a:xfrm>
          <a:prstGeom prst="rect">
            <a:avLst/>
          </a:prstGeom>
          <a:noFill/>
        </p:spPr>
        <p:txBody>
          <a:bodyPr wrap="square">
            <a:spAutoFit/>
          </a:bodyPr>
          <a:lstStyle/>
          <a:p>
            <a:r>
              <a:rPr lang="ja-JP" altLang="en-US" sz="2000" b="1" dirty="0">
                <a:effectLst/>
                <a:latin typeface="メイリオ" panose="020B0604030504040204" pitchFamily="50" charset="-128"/>
                <a:ea typeface="メイリオ" panose="020B0604030504040204" pitchFamily="50" charset="-128"/>
                <a:cs typeface="メイリオ" panose="020B0604030504040204" pitchFamily="50" charset="-128"/>
              </a:rPr>
              <a:t>招待人の名前の右に</a:t>
            </a:r>
          </a:p>
          <a:p>
            <a:r>
              <a:rPr lang="ja-JP" altLang="en-US" sz="2000" b="1" dirty="0">
                <a:effectLst/>
                <a:latin typeface="メイリオ" panose="020B0604030504040204" pitchFamily="50" charset="-128"/>
                <a:ea typeface="メイリオ" panose="020B0604030504040204" pitchFamily="50" charset="-128"/>
                <a:cs typeface="メイリオ" panose="020B0604030504040204" pitchFamily="50" charset="-128"/>
              </a:rPr>
              <a:t>ある「招待」を</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タップ</a:t>
            </a:r>
            <a:endParaRPr lang="ja-JP" altLang="en-US" sz="2000" b="1"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DA4640B4-C2CD-4EC1-81F3-3B2A76570846}"/>
              </a:ext>
            </a:extLst>
          </p:cNvPr>
          <p:cNvPicPr>
            <a:picLocks noChangeAspect="1"/>
          </p:cNvPicPr>
          <p:nvPr/>
        </p:nvPicPr>
        <p:blipFill>
          <a:blip r:embed="rId3"/>
          <a:stretch>
            <a:fillRect/>
          </a:stretch>
        </p:blipFill>
        <p:spPr>
          <a:xfrm>
            <a:off x="4471103" y="5253479"/>
            <a:ext cx="1451060" cy="890146"/>
          </a:xfrm>
          <a:prstGeom prst="rect">
            <a:avLst/>
          </a:prstGeom>
        </p:spPr>
      </p:pic>
      <p:sp>
        <p:nvSpPr>
          <p:cNvPr id="37" name="テキスト ボックス 36">
            <a:extLst>
              <a:ext uri="{FF2B5EF4-FFF2-40B4-BE49-F238E27FC236}">
                <a16:creationId xmlns:a16="http://schemas.microsoft.com/office/drawing/2014/main" id="{809DA350-A4AA-443B-B495-DB1BBBC7A33C}"/>
              </a:ext>
            </a:extLst>
          </p:cNvPr>
          <p:cNvSpPr txBox="1"/>
          <p:nvPr/>
        </p:nvSpPr>
        <p:spPr>
          <a:xfrm>
            <a:off x="4584905" y="2616339"/>
            <a:ext cx="2518667" cy="707886"/>
          </a:xfrm>
          <a:prstGeom prst="rect">
            <a:avLst/>
          </a:prstGeom>
          <a:noFill/>
        </p:spPr>
        <p:txBody>
          <a:bodyPr wrap="square" lIns="36000">
            <a:spAutoFit/>
          </a:bodyPr>
          <a:lstStyle/>
          <a:p>
            <a:r>
              <a:rPr lang="ja-JP" altLang="en-US" sz="2000" b="1" dirty="0">
                <a:effectLst/>
                <a:latin typeface="メイリオ" panose="020B0604030504040204" pitchFamily="50" charset="-128"/>
                <a:ea typeface="メイリオ" panose="020B0604030504040204" pitchFamily="50" charset="-128"/>
                <a:cs typeface="メイリオ" panose="020B0604030504040204" pitchFamily="50" charset="-128"/>
              </a:rPr>
              <a:t>「メールアドレス」</a:t>
            </a:r>
          </a:p>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dirty="0">
                <a:effectLst/>
                <a:latin typeface="メイリオ" panose="020B0604030504040204" pitchFamily="50" charset="-128"/>
                <a:ea typeface="メイリオ" panose="020B0604030504040204" pitchFamily="50" charset="-128"/>
                <a:cs typeface="メイリオ" panose="020B0604030504040204" pitchFamily="50" charset="-128"/>
              </a:rPr>
              <a:t>をタップ</a:t>
            </a:r>
            <a:endParaRPr lang="ja-JP" altLang="en-US" sz="2000" b="1" dirty="0">
              <a:latin typeface="メイリオ" panose="020B0604030504040204" pitchFamily="50" charset="-128"/>
              <a:ea typeface="メイリオ" panose="020B0604030504040204" pitchFamily="50" charset="-128"/>
            </a:endParaRPr>
          </a:p>
        </p:txBody>
      </p:sp>
      <p:pic>
        <p:nvPicPr>
          <p:cNvPr id="12" name="図 11">
            <a:extLst>
              <a:ext uri="{FF2B5EF4-FFF2-40B4-BE49-F238E27FC236}">
                <a16:creationId xmlns:a16="http://schemas.microsoft.com/office/drawing/2014/main" id="{56B0CF18-F5BF-44FC-93F2-96AEEB965B2C}"/>
              </a:ext>
            </a:extLst>
          </p:cNvPr>
          <p:cNvPicPr>
            <a:picLocks noChangeAspect="1"/>
          </p:cNvPicPr>
          <p:nvPr/>
        </p:nvPicPr>
        <p:blipFill>
          <a:blip r:embed="rId4"/>
          <a:stretch>
            <a:fillRect/>
          </a:stretch>
        </p:blipFill>
        <p:spPr>
          <a:xfrm>
            <a:off x="7345196" y="2916000"/>
            <a:ext cx="1920677" cy="3857494"/>
          </a:xfrm>
          <a:prstGeom prst="rect">
            <a:avLst/>
          </a:prstGeom>
          <a:ln>
            <a:solidFill>
              <a:schemeClr val="tx1"/>
            </a:solidFill>
          </a:ln>
        </p:spPr>
      </p:pic>
      <p:sp>
        <p:nvSpPr>
          <p:cNvPr id="86" name="四角形: 角を丸くする 85">
            <a:extLst>
              <a:ext uri="{FF2B5EF4-FFF2-40B4-BE49-F238E27FC236}">
                <a16:creationId xmlns:a16="http://schemas.microsoft.com/office/drawing/2014/main" id="{F8D5D87E-7194-41DC-9E15-8B852D707312}"/>
              </a:ext>
            </a:extLst>
          </p:cNvPr>
          <p:cNvSpPr/>
          <p:nvPr/>
        </p:nvSpPr>
        <p:spPr>
          <a:xfrm>
            <a:off x="8696488" y="4086225"/>
            <a:ext cx="689528" cy="369333"/>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3" name="矢印: 右 42">
            <a:extLst>
              <a:ext uri="{FF2B5EF4-FFF2-40B4-BE49-F238E27FC236}">
                <a16:creationId xmlns:a16="http://schemas.microsoft.com/office/drawing/2014/main" id="{DC679D97-0F9D-4753-9029-42BBFC721A32}"/>
              </a:ext>
            </a:extLst>
          </p:cNvPr>
          <p:cNvSpPr/>
          <p:nvPr/>
        </p:nvSpPr>
        <p:spPr>
          <a:xfrm>
            <a:off x="6073730" y="5496980"/>
            <a:ext cx="991734" cy="2319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0" name="図 29">
            <a:extLst>
              <a:ext uri="{FF2B5EF4-FFF2-40B4-BE49-F238E27FC236}">
                <a16:creationId xmlns:a16="http://schemas.microsoft.com/office/drawing/2014/main" id="{0E2A33A1-6DE3-49C5-B422-A029B2BEC79A}"/>
              </a:ext>
            </a:extLst>
          </p:cNvPr>
          <p:cNvPicPr>
            <a:picLocks noChangeAspect="1"/>
          </p:cNvPicPr>
          <p:nvPr/>
        </p:nvPicPr>
        <p:blipFill>
          <a:blip r:embed="rId5"/>
          <a:stretch>
            <a:fillRect/>
          </a:stretch>
        </p:blipFill>
        <p:spPr>
          <a:xfrm>
            <a:off x="1246165" y="2916000"/>
            <a:ext cx="1948555" cy="3899823"/>
          </a:xfrm>
          <a:prstGeom prst="rect">
            <a:avLst/>
          </a:prstGeom>
          <a:ln>
            <a:solidFill>
              <a:schemeClr val="tx1"/>
            </a:solidFill>
          </a:ln>
        </p:spPr>
      </p:pic>
      <p:sp>
        <p:nvSpPr>
          <p:cNvPr id="31" name="四角形: 角を丸くする 80">
            <a:extLst>
              <a:ext uri="{FF2B5EF4-FFF2-40B4-BE49-F238E27FC236}">
                <a16:creationId xmlns:a16="http://schemas.microsoft.com/office/drawing/2014/main" id="{1DCE6453-B219-420F-A130-8253E4CC0B71}"/>
              </a:ext>
            </a:extLst>
          </p:cNvPr>
          <p:cNvSpPr/>
          <p:nvPr/>
        </p:nvSpPr>
        <p:spPr>
          <a:xfrm>
            <a:off x="2687345" y="3105446"/>
            <a:ext cx="310620" cy="306619"/>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3" name="図 32">
            <a:extLst>
              <a:ext uri="{FF2B5EF4-FFF2-40B4-BE49-F238E27FC236}">
                <a16:creationId xmlns:a16="http://schemas.microsoft.com/office/drawing/2014/main" id="{3592C359-6785-4ADD-9562-687D25757144}"/>
              </a:ext>
            </a:extLst>
          </p:cNvPr>
          <p:cNvPicPr>
            <a:picLocks noChangeAspect="1"/>
          </p:cNvPicPr>
          <p:nvPr/>
        </p:nvPicPr>
        <p:blipFill>
          <a:blip r:embed="rId6"/>
          <a:stretch>
            <a:fillRect/>
          </a:stretch>
        </p:blipFill>
        <p:spPr>
          <a:xfrm>
            <a:off x="3755831" y="3569076"/>
            <a:ext cx="1686135" cy="1050549"/>
          </a:xfrm>
          <a:prstGeom prst="rect">
            <a:avLst/>
          </a:prstGeom>
          <a:ln>
            <a:solidFill>
              <a:schemeClr val="tx1"/>
            </a:solidFill>
          </a:ln>
        </p:spPr>
      </p:pic>
      <p:sp>
        <p:nvSpPr>
          <p:cNvPr id="34" name="四角形: 角を丸くする 81">
            <a:extLst>
              <a:ext uri="{FF2B5EF4-FFF2-40B4-BE49-F238E27FC236}">
                <a16:creationId xmlns:a16="http://schemas.microsoft.com/office/drawing/2014/main" id="{414D1C4E-A851-469E-BBB1-31CC8E833BD4}"/>
              </a:ext>
            </a:extLst>
          </p:cNvPr>
          <p:cNvSpPr/>
          <p:nvPr/>
        </p:nvSpPr>
        <p:spPr>
          <a:xfrm>
            <a:off x="3832860" y="3869960"/>
            <a:ext cx="396000" cy="396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正方形/長方形 35">
            <a:extLst>
              <a:ext uri="{FF2B5EF4-FFF2-40B4-BE49-F238E27FC236}">
                <a16:creationId xmlns:a16="http://schemas.microsoft.com/office/drawing/2014/main" id="{F62032F3-9635-4076-BB70-5903F698C08F}"/>
              </a:ext>
            </a:extLst>
          </p:cNvPr>
          <p:cNvSpPr/>
          <p:nvPr/>
        </p:nvSpPr>
        <p:spPr>
          <a:xfrm>
            <a:off x="622300" y="2028825"/>
            <a:ext cx="550595"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38" name="正方形/長方形 37">
            <a:extLst>
              <a:ext uri="{FF2B5EF4-FFF2-40B4-BE49-F238E27FC236}">
                <a16:creationId xmlns:a16="http://schemas.microsoft.com/office/drawing/2014/main" id="{8F61D0A2-0D01-41E7-A190-E16A4C8C5F10}"/>
              </a:ext>
            </a:extLst>
          </p:cNvPr>
          <p:cNvSpPr/>
          <p:nvPr/>
        </p:nvSpPr>
        <p:spPr>
          <a:xfrm>
            <a:off x="4127500" y="2028825"/>
            <a:ext cx="517352" cy="584775"/>
          </a:xfrm>
          <a:prstGeom prst="rect">
            <a:avLst/>
          </a:prstGeom>
          <a:noFill/>
        </p:spPr>
        <p:txBody>
          <a:bodyPr wrap="square">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grpSp>
        <p:nvGrpSpPr>
          <p:cNvPr id="39" name="グループ化 38">
            <a:extLst>
              <a:ext uri="{FF2B5EF4-FFF2-40B4-BE49-F238E27FC236}">
                <a16:creationId xmlns:a16="http://schemas.microsoft.com/office/drawing/2014/main" id="{ED9DC77D-E9D2-4E94-B67F-B9D603D17CB2}"/>
              </a:ext>
            </a:extLst>
          </p:cNvPr>
          <p:cNvGrpSpPr/>
          <p:nvPr/>
        </p:nvGrpSpPr>
        <p:grpSpPr>
          <a:xfrm>
            <a:off x="2541814" y="3445078"/>
            <a:ext cx="270000" cy="400110"/>
            <a:chOff x="5588889" y="3598762"/>
            <a:chExt cx="270000" cy="400110"/>
          </a:xfrm>
        </p:grpSpPr>
        <p:sp>
          <p:nvSpPr>
            <p:cNvPr id="40" name="円/楕円 1">
              <a:extLst>
                <a:ext uri="{FF2B5EF4-FFF2-40B4-BE49-F238E27FC236}">
                  <a16:creationId xmlns:a16="http://schemas.microsoft.com/office/drawing/2014/main" id="{499A0734-2BB9-44B5-9A85-01C79DCDB4DE}"/>
                </a:ext>
              </a:extLst>
            </p:cNvPr>
            <p:cNvSpPr>
              <a:spLocks noChangeAspect="1"/>
            </p:cNvSpPr>
            <p:nvPr/>
          </p:nvSpPr>
          <p:spPr>
            <a:xfrm>
              <a:off x="5619369" y="3673581"/>
              <a:ext cx="202311" cy="2023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A272D10D-F4C9-4F59-B2C8-B9A5A326BCD3}"/>
                </a:ext>
              </a:extLst>
            </p:cNvPr>
            <p:cNvSpPr/>
            <p:nvPr/>
          </p:nvSpPr>
          <p:spPr>
            <a:xfrm flipH="1">
              <a:off x="5588889" y="3598762"/>
              <a:ext cx="270000" cy="400110"/>
            </a:xfrm>
            <a:prstGeom prst="rect">
              <a:avLst/>
            </a:prstGeom>
          </p:spPr>
          <p:txBody>
            <a:bodyPr wrap="square">
              <a:spAutoFit/>
            </a:bodyPr>
            <a:lstStyle/>
            <a:p>
              <a:pPr algn="ctr"/>
              <a:r>
                <a:rPr lang="ja-JP" altLang="en-US" sz="2000" b="1" dirty="0">
                  <a:solidFill>
                    <a:srgbClr val="009650"/>
                  </a:solidFill>
                  <a:latin typeface="Meiryo" charset="-128"/>
                  <a:ea typeface="Meiryo" charset="-128"/>
                  <a:cs typeface="Meiryo" charset="-128"/>
                </a:rPr>
                <a:t>❶</a:t>
              </a:r>
              <a:endParaRPr lang="en-US" altLang="ja-JP" sz="2000" b="1" dirty="0">
                <a:solidFill>
                  <a:srgbClr val="009650"/>
                </a:solidFill>
                <a:latin typeface="Meiryo" charset="-128"/>
                <a:ea typeface="Meiryo" charset="-128"/>
                <a:cs typeface="Meiryo" charset="-128"/>
              </a:endParaRPr>
            </a:p>
          </p:txBody>
        </p:sp>
      </p:grpSp>
      <p:grpSp>
        <p:nvGrpSpPr>
          <p:cNvPr id="44" name="グループ化 43">
            <a:extLst>
              <a:ext uri="{FF2B5EF4-FFF2-40B4-BE49-F238E27FC236}">
                <a16:creationId xmlns:a16="http://schemas.microsoft.com/office/drawing/2014/main" id="{B724B28A-C967-4FD2-B302-3752B5E1A317}"/>
              </a:ext>
            </a:extLst>
          </p:cNvPr>
          <p:cNvGrpSpPr/>
          <p:nvPr/>
        </p:nvGrpSpPr>
        <p:grpSpPr>
          <a:xfrm>
            <a:off x="3381554" y="4143315"/>
            <a:ext cx="441146" cy="400110"/>
            <a:chOff x="5150197" y="4825443"/>
            <a:chExt cx="441146" cy="400110"/>
          </a:xfrm>
        </p:grpSpPr>
        <p:sp>
          <p:nvSpPr>
            <p:cNvPr id="46" name="円/楕円 29">
              <a:extLst>
                <a:ext uri="{FF2B5EF4-FFF2-40B4-BE49-F238E27FC236}">
                  <a16:creationId xmlns:a16="http://schemas.microsoft.com/office/drawing/2014/main" id="{44C5BD14-6DD7-4762-9DB3-42199E93CB6D}"/>
                </a:ext>
              </a:extLst>
            </p:cNvPr>
            <p:cNvSpPr>
              <a:spLocks noChangeAspect="1"/>
            </p:cNvSpPr>
            <p:nvPr/>
          </p:nvSpPr>
          <p:spPr>
            <a:xfrm>
              <a:off x="5274191" y="4890185"/>
              <a:ext cx="193159" cy="1931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47" name="正方形/長方形 46">
              <a:extLst>
                <a:ext uri="{FF2B5EF4-FFF2-40B4-BE49-F238E27FC236}">
                  <a16:creationId xmlns:a16="http://schemas.microsoft.com/office/drawing/2014/main" id="{F9DFD8B2-5680-4134-B245-EC66C871357E}"/>
                </a:ext>
              </a:extLst>
            </p:cNvPr>
            <p:cNvSpPr/>
            <p:nvPr/>
          </p:nvSpPr>
          <p:spPr>
            <a:xfrm>
              <a:off x="5150197" y="4825443"/>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❷</a:t>
              </a:r>
              <a:endParaRPr lang="en-US" altLang="ja-JP" sz="2000" b="1" dirty="0">
                <a:solidFill>
                  <a:srgbClr val="009650"/>
                </a:solidFill>
                <a:latin typeface="Meiryo" charset="-128"/>
                <a:ea typeface="Meiryo" charset="-128"/>
                <a:cs typeface="Meiryo" charset="-128"/>
              </a:endParaRPr>
            </a:p>
          </p:txBody>
        </p:sp>
      </p:grpSp>
      <p:sp>
        <p:nvSpPr>
          <p:cNvPr id="48" name="矢印: 右 93">
            <a:extLst>
              <a:ext uri="{FF2B5EF4-FFF2-40B4-BE49-F238E27FC236}">
                <a16:creationId xmlns:a16="http://schemas.microsoft.com/office/drawing/2014/main" id="{C51EA5DA-4725-4BFD-81AD-B06C9ECA46A6}"/>
              </a:ext>
            </a:extLst>
          </p:cNvPr>
          <p:cNvSpPr/>
          <p:nvPr/>
        </p:nvSpPr>
        <p:spPr>
          <a:xfrm rot="2400000">
            <a:off x="2991127" y="3575782"/>
            <a:ext cx="703130" cy="18816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矢印: 右 93">
            <a:extLst>
              <a:ext uri="{FF2B5EF4-FFF2-40B4-BE49-F238E27FC236}">
                <a16:creationId xmlns:a16="http://schemas.microsoft.com/office/drawing/2014/main" id="{C51EA5DA-4725-4BFD-81AD-B06C9ECA46A6}"/>
              </a:ext>
            </a:extLst>
          </p:cNvPr>
          <p:cNvSpPr/>
          <p:nvPr/>
        </p:nvSpPr>
        <p:spPr>
          <a:xfrm rot="2400000">
            <a:off x="4639126" y="4842508"/>
            <a:ext cx="703130" cy="18816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テキスト ボックス 49">
            <a:extLst>
              <a:ext uri="{FF2B5EF4-FFF2-40B4-BE49-F238E27FC236}">
                <a16:creationId xmlns:a16="http://schemas.microsoft.com/office/drawing/2014/main" id="{809DA350-A4AA-443B-B495-DB1BBBC7A33C}"/>
              </a:ext>
            </a:extLst>
          </p:cNvPr>
          <p:cNvSpPr txBox="1"/>
          <p:nvPr/>
        </p:nvSpPr>
        <p:spPr>
          <a:xfrm>
            <a:off x="4584905" y="2105025"/>
            <a:ext cx="2518667" cy="400110"/>
          </a:xfrm>
          <a:prstGeom prst="rect">
            <a:avLst/>
          </a:prstGeom>
          <a:noFill/>
        </p:spPr>
        <p:txBody>
          <a:bodyPr wrap="square" lIns="36000">
            <a:spAutoFit/>
          </a:bodyPr>
          <a:lstStyle/>
          <a:p>
            <a:r>
              <a:rPr lang="ja-JP" altLang="en-US" sz="2000" b="1" dirty="0">
                <a:effectLst/>
                <a:latin typeface="メイリオ" panose="020B0604030504040204" pitchFamily="50" charset="-128"/>
                <a:ea typeface="メイリオ" panose="020B0604030504040204" pitchFamily="50" charset="-128"/>
                <a:cs typeface="メイリオ" panose="020B0604030504040204" pitchFamily="50" charset="-128"/>
              </a:rPr>
              <a:t>「招待」をタップ</a:t>
            </a:r>
            <a:endParaRPr lang="ja-JP" altLang="en-US" sz="2000" b="1" dirty="0">
              <a:latin typeface="メイリオ" panose="020B0604030504040204" pitchFamily="50" charset="-128"/>
              <a:ea typeface="メイリオ" panose="020B0604030504040204" pitchFamily="50" charset="-128"/>
            </a:endParaRPr>
          </a:p>
        </p:txBody>
      </p:sp>
      <p:sp>
        <p:nvSpPr>
          <p:cNvPr id="51" name="正方形/長方形 50">
            <a:extLst>
              <a:ext uri="{FF2B5EF4-FFF2-40B4-BE49-F238E27FC236}">
                <a16:creationId xmlns:a16="http://schemas.microsoft.com/office/drawing/2014/main" id="{5C289FB1-A4E7-49A1-96B6-182CD7A6975D}"/>
              </a:ext>
            </a:extLst>
          </p:cNvPr>
          <p:cNvSpPr/>
          <p:nvPr/>
        </p:nvSpPr>
        <p:spPr>
          <a:xfrm>
            <a:off x="4129596" y="2613600"/>
            <a:ext cx="533400"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grpSp>
        <p:nvGrpSpPr>
          <p:cNvPr id="52" name="グループ化 51">
            <a:extLst>
              <a:ext uri="{FF2B5EF4-FFF2-40B4-BE49-F238E27FC236}">
                <a16:creationId xmlns:a16="http://schemas.microsoft.com/office/drawing/2014/main" id="{54B0AC1D-4C32-4862-B196-1511FF91BF79}"/>
              </a:ext>
            </a:extLst>
          </p:cNvPr>
          <p:cNvGrpSpPr/>
          <p:nvPr/>
        </p:nvGrpSpPr>
        <p:grpSpPr>
          <a:xfrm>
            <a:off x="5137784" y="5758029"/>
            <a:ext cx="441146" cy="400110"/>
            <a:chOff x="4422686" y="1453207"/>
            <a:chExt cx="441146" cy="400110"/>
          </a:xfrm>
        </p:grpSpPr>
        <p:sp>
          <p:nvSpPr>
            <p:cNvPr id="53" name="円/楕円 48">
              <a:extLst>
                <a:ext uri="{FF2B5EF4-FFF2-40B4-BE49-F238E27FC236}">
                  <a16:creationId xmlns:a16="http://schemas.microsoft.com/office/drawing/2014/main" id="{46E7CBD0-3321-4C23-83E3-144CDEF2615D}"/>
                </a:ext>
              </a:extLst>
            </p:cNvPr>
            <p:cNvSpPr>
              <a:spLocks noChangeAspect="1"/>
            </p:cNvSpPr>
            <p:nvPr/>
          </p:nvSpPr>
          <p:spPr>
            <a:xfrm>
              <a:off x="4552950" y="1548664"/>
              <a:ext cx="180618" cy="1806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54" name="正方形/長方形 53">
              <a:extLst>
                <a:ext uri="{FF2B5EF4-FFF2-40B4-BE49-F238E27FC236}">
                  <a16:creationId xmlns:a16="http://schemas.microsoft.com/office/drawing/2014/main" id="{549B1E60-A4FA-4CC1-9349-C0320BA46D68}"/>
                </a:ext>
              </a:extLst>
            </p:cNvPr>
            <p:cNvSpPr/>
            <p:nvPr/>
          </p:nvSpPr>
          <p:spPr>
            <a:xfrm>
              <a:off x="4422686" y="1453207"/>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❸</a:t>
              </a:r>
              <a:endParaRPr lang="en-US" altLang="ja-JP" sz="2000" b="1" dirty="0">
                <a:solidFill>
                  <a:srgbClr val="009650"/>
                </a:solidFill>
                <a:latin typeface="Meiryo" charset="-128"/>
                <a:ea typeface="Meiryo" charset="-128"/>
                <a:cs typeface="Meiryo" charset="-128"/>
              </a:endParaRPr>
            </a:p>
          </p:txBody>
        </p:sp>
      </p:grpSp>
      <p:grpSp>
        <p:nvGrpSpPr>
          <p:cNvPr id="55" name="グループ化 54">
            <a:extLst>
              <a:ext uri="{FF2B5EF4-FFF2-40B4-BE49-F238E27FC236}">
                <a16:creationId xmlns:a16="http://schemas.microsoft.com/office/drawing/2014/main" id="{35E9B40F-A6CA-445B-AC48-1E236FFC44D7}"/>
              </a:ext>
            </a:extLst>
          </p:cNvPr>
          <p:cNvGrpSpPr/>
          <p:nvPr/>
        </p:nvGrpSpPr>
        <p:grpSpPr>
          <a:xfrm>
            <a:off x="9386840" y="4099382"/>
            <a:ext cx="441146" cy="400110"/>
            <a:chOff x="4988923" y="3305555"/>
            <a:chExt cx="441146" cy="400110"/>
          </a:xfrm>
        </p:grpSpPr>
        <p:sp>
          <p:nvSpPr>
            <p:cNvPr id="56" name="円/楕円 40">
              <a:extLst>
                <a:ext uri="{FF2B5EF4-FFF2-40B4-BE49-F238E27FC236}">
                  <a16:creationId xmlns:a16="http://schemas.microsoft.com/office/drawing/2014/main" id="{06A405B8-369E-4396-94F4-80D35958B9C3}"/>
                </a:ext>
              </a:extLst>
            </p:cNvPr>
            <p:cNvSpPr>
              <a:spLocks noChangeAspect="1"/>
            </p:cNvSpPr>
            <p:nvPr/>
          </p:nvSpPr>
          <p:spPr>
            <a:xfrm>
              <a:off x="5111428" y="3375660"/>
              <a:ext cx="196137" cy="1920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E050E1D8-F494-4861-A66F-DEAC3CE9D909}"/>
                </a:ext>
              </a:extLst>
            </p:cNvPr>
            <p:cNvSpPr/>
            <p:nvPr/>
          </p:nvSpPr>
          <p:spPr>
            <a:xfrm>
              <a:off x="4988923" y="3305555"/>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❹</a:t>
              </a:r>
              <a:endParaRPr lang="en-US" altLang="ja-JP" sz="2000" b="1" dirty="0">
                <a:solidFill>
                  <a:srgbClr val="009650"/>
                </a:solidFill>
                <a:latin typeface="Meiryo" charset="-128"/>
                <a:ea typeface="Meiryo" charset="-128"/>
                <a:cs typeface="Meiryo" charset="-128"/>
              </a:endParaRPr>
            </a:p>
          </p:txBody>
        </p:sp>
      </p:grpSp>
      <p:grpSp>
        <p:nvGrpSpPr>
          <p:cNvPr id="2" name="グループ化 1">
            <a:extLst>
              <a:ext uri="{FF2B5EF4-FFF2-40B4-BE49-F238E27FC236}">
                <a16:creationId xmlns:a16="http://schemas.microsoft.com/office/drawing/2014/main" id="{DDD888D4-9D00-4318-AC2A-13C34D747855}"/>
              </a:ext>
            </a:extLst>
          </p:cNvPr>
          <p:cNvGrpSpPr/>
          <p:nvPr/>
        </p:nvGrpSpPr>
        <p:grpSpPr>
          <a:xfrm>
            <a:off x="1096732" y="2028825"/>
            <a:ext cx="2919389" cy="707886"/>
            <a:chOff x="1249132" y="2052309"/>
            <a:chExt cx="2919389" cy="707886"/>
          </a:xfrm>
        </p:grpSpPr>
        <p:sp>
          <p:nvSpPr>
            <p:cNvPr id="35" name="テキスト ボックス 34">
              <a:extLst>
                <a:ext uri="{FF2B5EF4-FFF2-40B4-BE49-F238E27FC236}">
                  <a16:creationId xmlns:a16="http://schemas.microsoft.com/office/drawing/2014/main" id="{CD777617-3F9D-4357-B289-7BA612013459}"/>
                </a:ext>
              </a:extLst>
            </p:cNvPr>
            <p:cNvSpPr txBox="1"/>
            <p:nvPr/>
          </p:nvSpPr>
          <p:spPr>
            <a:xfrm>
              <a:off x="1249132" y="2052309"/>
              <a:ext cx="2919389" cy="707886"/>
            </a:xfrm>
            <a:prstGeom prst="rect">
              <a:avLst/>
            </a:prstGeom>
            <a:noFill/>
          </p:spPr>
          <p:txBody>
            <a:bodyPr wrap="none">
              <a:spAutoFit/>
            </a:bodyPr>
            <a:lstStyle/>
            <a:p>
              <a:r>
                <a:rPr lang="en-US" altLang="ja-JP" sz="2000" b="1" dirty="0">
                  <a:effectLst/>
                  <a:latin typeface="メイリオ" panose="020B0604030504040204" pitchFamily="50" charset="-128"/>
                  <a:ea typeface="メイリオ" panose="020B0604030504040204" pitchFamily="50" charset="-128"/>
                  <a:cs typeface="メイリオ" panose="020B0604030504040204" pitchFamily="50" charset="-128"/>
                </a:rPr>
                <a:t>LINE</a:t>
              </a:r>
              <a:r>
                <a:rPr lang="ja-JP" altLang="en-US" sz="2000" b="1" dirty="0">
                  <a:effectLst/>
                  <a:latin typeface="メイリオ" panose="020B0604030504040204" pitchFamily="50" charset="-128"/>
                  <a:ea typeface="メイリオ" panose="020B0604030504040204" pitchFamily="50" charset="-128"/>
                  <a:cs typeface="メイリオ" panose="020B0604030504040204" pitchFamily="50" charset="-128"/>
                </a:rPr>
                <a:t>を起動し、右上の</a:t>
              </a:r>
              <a:r>
                <a:rPr lang="en-US" altLang="ja-JP" sz="2000" b="1" dirty="0">
                  <a:effectLst/>
                  <a:latin typeface="メイリオ" panose="020B0604030504040204" pitchFamily="50" charset="-128"/>
                  <a:ea typeface="メイリオ" panose="020B0604030504040204" pitchFamily="50" charset="-128"/>
                  <a:cs typeface="メイリオ" panose="020B0604030504040204" pitchFamily="50" charset="-128"/>
                </a:rPr>
                <a:t/>
              </a:r>
              <a:br>
                <a:rPr lang="en-US" altLang="ja-JP" sz="2000" b="1" dirty="0">
                  <a:effectLst/>
                  <a:latin typeface="メイリオ" panose="020B0604030504040204" pitchFamily="50" charset="-128"/>
                  <a:ea typeface="メイリオ" panose="020B0604030504040204" pitchFamily="50" charset="-128"/>
                  <a:cs typeface="メイリオ" panose="020B0604030504040204" pitchFamily="50" charset="-128"/>
                </a:rPr>
              </a:br>
              <a:r>
                <a:rPr lang="ja-JP" altLang="en-US" sz="2000" b="1" dirty="0">
                  <a:effectLst/>
                  <a:latin typeface="メイリオ" panose="020B0604030504040204" pitchFamily="50" charset="-128"/>
                  <a:ea typeface="メイリオ" panose="020B0604030504040204" pitchFamily="50" charset="-128"/>
                  <a:cs typeface="メイリオ" panose="020B0604030504040204" pitchFamily="50" charset="-128"/>
                </a:rPr>
                <a:t>　  アイコン」をタップ</a:t>
              </a:r>
              <a:endParaRPr lang="ja-JP" altLang="en-US" sz="2000" b="1" dirty="0">
                <a:latin typeface="メイリオ" panose="020B0604030504040204" pitchFamily="50" charset="-128"/>
                <a:ea typeface="メイリオ" panose="020B0604030504040204" pitchFamily="50" charset="-128"/>
              </a:endParaRPr>
            </a:p>
          </p:txBody>
        </p:sp>
        <p:pic>
          <p:nvPicPr>
            <p:cNvPr id="42" name="図 41">
              <a:extLst>
                <a:ext uri="{FF2B5EF4-FFF2-40B4-BE49-F238E27FC236}">
                  <a16:creationId xmlns:a16="http://schemas.microsoft.com/office/drawing/2014/main" id="{562D4F96-6486-432A-AD2C-8AE0ECEC586F}"/>
                </a:ext>
              </a:extLst>
            </p:cNvPr>
            <p:cNvPicPr>
              <a:picLocks noChangeAspect="1"/>
            </p:cNvPicPr>
            <p:nvPr/>
          </p:nvPicPr>
          <p:blipFill rotWithShape="1">
            <a:blip r:embed="rId5">
              <a:clrChange>
                <a:clrFrom>
                  <a:srgbClr val="FFFFFF"/>
                </a:clrFrom>
                <a:clrTo>
                  <a:srgbClr val="FFFFFF">
                    <a:alpha val="0"/>
                  </a:srgbClr>
                </a:clrTo>
              </a:clrChange>
            </a:blip>
            <a:srcRect l="79257" t="7134" r="13722" b="89895"/>
            <a:stretch/>
          </p:blipFill>
          <p:spPr>
            <a:xfrm>
              <a:off x="1396800" y="2376000"/>
              <a:ext cx="336114" cy="284657"/>
            </a:xfrm>
            <a:prstGeom prst="rect">
              <a:avLst/>
            </a:prstGeom>
            <a:ln>
              <a:noFill/>
            </a:ln>
            <a:effectLst>
              <a:innerShdw blurRad="101600">
                <a:prstClr val="black"/>
              </a:innerShdw>
            </a:effectLst>
          </p:spPr>
        </p:pic>
      </p:grpSp>
      <p:sp>
        <p:nvSpPr>
          <p:cNvPr id="3" name="テキスト ボックス 2">
            <a:extLst>
              <a:ext uri="{FF2B5EF4-FFF2-40B4-BE49-F238E27FC236}">
                <a16:creationId xmlns:a16="http://schemas.microsoft.com/office/drawing/2014/main" id="{25A62234-11C5-428C-928C-9F6829F9D174}"/>
              </a:ext>
            </a:extLst>
          </p:cNvPr>
          <p:cNvSpPr txBox="1"/>
          <p:nvPr/>
        </p:nvSpPr>
        <p:spPr>
          <a:xfrm>
            <a:off x="7379019" y="4476714"/>
            <a:ext cx="479298" cy="123111"/>
          </a:xfrm>
          <a:prstGeom prst="rect">
            <a:avLst/>
          </a:prstGeom>
          <a:solidFill>
            <a:schemeClr val="bg1"/>
          </a:solidFill>
        </p:spPr>
        <p:txBody>
          <a:bodyPr wrap="none" lIns="0" tIns="0" rIns="0" bIns="0" rtlCol="0">
            <a:spAutoFit/>
          </a:bodyPr>
          <a:lstStyle/>
          <a:p>
            <a:r>
              <a:rPr lang="ja-JP" altLang="en-US" sz="800" b="1" dirty="0">
                <a:solidFill>
                  <a:schemeClr val="tx1">
                    <a:lumMod val="65000"/>
                    <a:lumOff val="35000"/>
                  </a:schemeClr>
                </a:solidFill>
              </a:rPr>
              <a:t>山田　花</a:t>
            </a:r>
            <a:r>
              <a:rPr kumimoji="1" lang="ja-JP" altLang="en-US" sz="800" b="1" dirty="0">
                <a:solidFill>
                  <a:schemeClr val="tx1">
                    <a:lumMod val="65000"/>
                    <a:lumOff val="35000"/>
                  </a:schemeClr>
                </a:solidFill>
              </a:rPr>
              <a:t>子</a:t>
            </a:r>
          </a:p>
        </p:txBody>
      </p:sp>
      <p:sp>
        <p:nvSpPr>
          <p:cNvPr id="58" name="テキスト ボックス 57">
            <a:extLst>
              <a:ext uri="{FF2B5EF4-FFF2-40B4-BE49-F238E27FC236}">
                <a16:creationId xmlns:a16="http://schemas.microsoft.com/office/drawing/2014/main" id="{98A4075C-F140-4B3F-9051-E11CABBFB37A}"/>
              </a:ext>
            </a:extLst>
          </p:cNvPr>
          <p:cNvSpPr txBox="1"/>
          <p:nvPr/>
        </p:nvSpPr>
        <p:spPr>
          <a:xfrm>
            <a:off x="7379019" y="4589145"/>
            <a:ext cx="791883" cy="92333"/>
          </a:xfrm>
          <a:prstGeom prst="rect">
            <a:avLst/>
          </a:prstGeom>
          <a:solidFill>
            <a:schemeClr val="bg1"/>
          </a:solidFill>
        </p:spPr>
        <p:txBody>
          <a:bodyPr wrap="none" lIns="0" tIns="0" rIns="0" bIns="0" rtlCol="0">
            <a:spAutoFit/>
          </a:bodyPr>
          <a:lstStyle/>
          <a:p>
            <a:r>
              <a:rPr lang="en-US" altLang="ja-JP" sz="600" dirty="0">
                <a:solidFill>
                  <a:schemeClr val="bg1">
                    <a:lumMod val="50000"/>
                  </a:schemeClr>
                </a:solidFill>
              </a:rPr>
              <a:t>Yamada_hanaco@jp.com</a:t>
            </a:r>
            <a:endParaRPr kumimoji="1" lang="ja-JP" altLang="en-US" sz="600" dirty="0">
              <a:solidFill>
                <a:schemeClr val="bg1">
                  <a:lumMod val="50000"/>
                </a:schemeClr>
              </a:solidFill>
            </a:endParaRPr>
          </a:p>
        </p:txBody>
      </p:sp>
      <p:sp>
        <p:nvSpPr>
          <p:cNvPr id="59" name="テキスト ボックス 58">
            <a:extLst>
              <a:ext uri="{FF2B5EF4-FFF2-40B4-BE49-F238E27FC236}">
                <a16:creationId xmlns:a16="http://schemas.microsoft.com/office/drawing/2014/main" id="{CBBD8CAE-8913-461C-A084-ED906EFA0E89}"/>
              </a:ext>
            </a:extLst>
          </p:cNvPr>
          <p:cNvSpPr txBox="1"/>
          <p:nvPr/>
        </p:nvSpPr>
        <p:spPr>
          <a:xfrm>
            <a:off x="7379019" y="4295190"/>
            <a:ext cx="865622" cy="92333"/>
          </a:xfrm>
          <a:prstGeom prst="rect">
            <a:avLst/>
          </a:prstGeom>
          <a:solidFill>
            <a:schemeClr val="bg1"/>
          </a:solidFill>
        </p:spPr>
        <p:txBody>
          <a:bodyPr wrap="none" lIns="0" tIns="0" rIns="0" bIns="0" rtlCol="0">
            <a:spAutoFit/>
          </a:bodyPr>
          <a:lstStyle/>
          <a:p>
            <a:r>
              <a:rPr lang="en-US" altLang="ja-JP" sz="600" dirty="0">
                <a:solidFill>
                  <a:schemeClr val="bg1">
                    <a:lumMod val="50000"/>
                  </a:schemeClr>
                </a:solidFill>
              </a:rPr>
              <a:t>Tarochan.yama@com.com</a:t>
            </a:r>
            <a:endParaRPr kumimoji="1" lang="ja-JP" altLang="en-US" sz="600" dirty="0">
              <a:solidFill>
                <a:schemeClr val="bg1">
                  <a:lumMod val="50000"/>
                </a:schemeClr>
              </a:solidFill>
            </a:endParaRPr>
          </a:p>
        </p:txBody>
      </p:sp>
    </p:spTree>
    <p:extLst>
      <p:ext uri="{BB962C8B-B14F-4D97-AF65-F5344CB8AC3E}">
        <p14:creationId xmlns:p14="http://schemas.microsoft.com/office/powerpoint/2010/main" val="8614783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stretch>
            <a:fillRect/>
          </a:stretch>
        </p:blipFill>
        <p:spPr>
          <a:xfrm>
            <a:off x="1006103" y="2782956"/>
            <a:ext cx="2038350" cy="4076700"/>
          </a:xfrm>
          <a:prstGeom prst="rect">
            <a:avLst/>
          </a:prstGeom>
        </p:spPr>
      </p:pic>
      <p:sp>
        <p:nvSpPr>
          <p:cNvPr id="7" name="四角形: 1 つの角を丸める 6">
            <a:extLst>
              <a:ext uri="{FF2B5EF4-FFF2-40B4-BE49-F238E27FC236}">
                <a16:creationId xmlns:a16="http://schemas.microsoft.com/office/drawing/2014/main" id="{14B8B1B6-6BD9-463E-A890-B087E73F652C}"/>
              </a:ext>
            </a:extLst>
          </p:cNvPr>
          <p:cNvSpPr/>
          <p:nvPr/>
        </p:nvSpPr>
        <p:spPr>
          <a:xfrm flipV="1">
            <a:off x="6442369" y="1409244"/>
            <a:ext cx="3944744" cy="5733771"/>
          </a:xfrm>
          <a:prstGeom prst="round1Rect">
            <a:avLst>
              <a:gd name="adj" fmla="val 18690"/>
            </a:avLst>
          </a:prstGeom>
          <a:solidFill>
            <a:srgbClr val="FFFFE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字幕 5">
            <a:extLst>
              <a:ext uri="{FF2B5EF4-FFF2-40B4-BE49-F238E27FC236}">
                <a16:creationId xmlns:a16="http://schemas.microsoft.com/office/drawing/2014/main" id="{D4E00D8F-C85E-448B-914D-AE63D3BC893C}"/>
              </a:ext>
            </a:extLst>
          </p:cNvPr>
          <p:cNvSpPr>
            <a:spLocks noGrp="1"/>
          </p:cNvSpPr>
          <p:nvPr>
            <p:ph type="subTitle" idx="1"/>
          </p:nvPr>
        </p:nvSpPr>
        <p:spPr>
          <a:xfrm>
            <a:off x="612000" y="1548000"/>
            <a:ext cx="6024085" cy="369332"/>
          </a:xfrm>
        </p:spPr>
        <p:txBody>
          <a:bodyPr wrap="none"/>
          <a:lstStyle/>
          <a:p>
            <a:r>
              <a:rPr lang="ja-JP" altLang="en-US" sz="2400" dirty="0"/>
              <a:t>遠隔地の知人を</a:t>
            </a:r>
            <a:r>
              <a:rPr lang="en-US" altLang="ja-JP" sz="2400" dirty="0"/>
              <a:t>LINE</a:t>
            </a:r>
            <a:r>
              <a:rPr lang="ja-JP" altLang="en-US" sz="2400" dirty="0"/>
              <a:t>に招待する方法です。</a:t>
            </a:r>
          </a:p>
        </p:txBody>
      </p:sp>
      <p:sp>
        <p:nvSpPr>
          <p:cNvPr id="20" name="Title 1">
            <a:extLst>
              <a:ext uri="{FF2B5EF4-FFF2-40B4-BE49-F238E27FC236}">
                <a16:creationId xmlns:a16="http://schemas.microsoft.com/office/drawing/2014/main" id="{8201C0A3-7EEA-446C-A30E-6E0B2B5B182E}"/>
              </a:ext>
            </a:extLst>
          </p:cNvPr>
          <p:cNvSpPr txBox="1">
            <a:spLocks/>
          </p:cNvSpPr>
          <p:nvPr/>
        </p:nvSpPr>
        <p:spPr>
          <a:xfrm>
            <a:off x="864000" y="532800"/>
            <a:ext cx="1448130"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ja-JP" altLang="en-US" dirty="0"/>
              <a:t>２</a:t>
            </a:r>
            <a:r>
              <a:rPr lang="en-US" altLang="ja-JP" dirty="0"/>
              <a:t>-</a:t>
            </a:r>
            <a:r>
              <a:rPr lang="ja-JP" altLang="en-US" dirty="0"/>
              <a:t>Ｂ</a:t>
            </a:r>
            <a:endParaRPr lang="en-US" dirty="0"/>
          </a:p>
        </p:txBody>
      </p:sp>
      <p:sp>
        <p:nvSpPr>
          <p:cNvPr id="27" name="タイトル 9">
            <a:extLst>
              <a:ext uri="{FF2B5EF4-FFF2-40B4-BE49-F238E27FC236}">
                <a16:creationId xmlns:a16="http://schemas.microsoft.com/office/drawing/2014/main" id="{6CBBD497-C646-4BEA-A4E0-072978547CE9}"/>
              </a:ext>
            </a:extLst>
          </p:cNvPr>
          <p:cNvSpPr txBox="1">
            <a:spLocks/>
          </p:cNvSpPr>
          <p:nvPr/>
        </p:nvSpPr>
        <p:spPr>
          <a:xfrm>
            <a:off x="2520000" y="360000"/>
            <a:ext cx="6976269"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ＬＩＮＥの使い方</a:t>
            </a:r>
          </a:p>
          <a:p>
            <a:r>
              <a:rPr kumimoji="0" lang="ja-JP" altLang="en-US" sz="3200" kern="0" dirty="0"/>
              <a:t>～遠隔地の知人を友だちにする方法～</a:t>
            </a:r>
          </a:p>
        </p:txBody>
      </p:sp>
      <p:grpSp>
        <p:nvGrpSpPr>
          <p:cNvPr id="3" name="グループ化 2">
            <a:extLst>
              <a:ext uri="{FF2B5EF4-FFF2-40B4-BE49-F238E27FC236}">
                <a16:creationId xmlns:a16="http://schemas.microsoft.com/office/drawing/2014/main" id="{5C916D6E-B319-43C5-9DCA-A8022A13A387}"/>
              </a:ext>
            </a:extLst>
          </p:cNvPr>
          <p:cNvGrpSpPr/>
          <p:nvPr/>
        </p:nvGrpSpPr>
        <p:grpSpPr>
          <a:xfrm>
            <a:off x="521436" y="2105025"/>
            <a:ext cx="550595" cy="584775"/>
            <a:chOff x="521436" y="2105025"/>
            <a:chExt cx="550595" cy="584775"/>
          </a:xfrm>
        </p:grpSpPr>
        <p:sp>
          <p:nvSpPr>
            <p:cNvPr id="78" name="楕円 77">
              <a:extLst>
                <a:ext uri="{FF2B5EF4-FFF2-40B4-BE49-F238E27FC236}">
                  <a16:creationId xmlns:a16="http://schemas.microsoft.com/office/drawing/2014/main" id="{931FDA7E-479A-40D2-8810-95BC0E1451A6}"/>
                </a:ext>
              </a:extLst>
            </p:cNvPr>
            <p:cNvSpPr/>
            <p:nvPr/>
          </p:nvSpPr>
          <p:spPr>
            <a:xfrm>
              <a:off x="678434" y="2220958"/>
              <a:ext cx="300638" cy="265067"/>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79" name="正方形/長方形 78">
              <a:extLst>
                <a:ext uri="{FF2B5EF4-FFF2-40B4-BE49-F238E27FC236}">
                  <a16:creationId xmlns:a16="http://schemas.microsoft.com/office/drawing/2014/main" id="{33F3411D-6D67-4B9D-A720-204D956C415B}"/>
                </a:ext>
              </a:extLst>
            </p:cNvPr>
            <p:cNvSpPr/>
            <p:nvPr/>
          </p:nvSpPr>
          <p:spPr>
            <a:xfrm>
              <a:off x="521436" y="2105025"/>
              <a:ext cx="550595" cy="584775"/>
            </a:xfrm>
            <a:prstGeom prst="rect">
              <a:avLst/>
            </a:prstGeom>
            <a:noFill/>
          </p:spPr>
          <p:txBody>
            <a:bodyPr wrap="square">
              <a:spAutoFit/>
            </a:bodyPr>
            <a:lstStyle/>
            <a:p>
              <a:r>
                <a:rPr lang="ja-JP" altLang="en-US" sz="3200" b="1" dirty="0">
                  <a:solidFill>
                    <a:srgbClr val="009650"/>
                  </a:solidFill>
                  <a:latin typeface="Meiryo" charset="-128"/>
                  <a:ea typeface="Meiryo" charset="-128"/>
                  <a:cs typeface="Meiryo" charset="-128"/>
                </a:rPr>
                <a:t>➎</a:t>
              </a:r>
              <a:endParaRPr lang="en-US" altLang="ja-JP" sz="3200" b="1" dirty="0">
                <a:solidFill>
                  <a:srgbClr val="009650"/>
                </a:solidFill>
                <a:latin typeface="Meiryo" charset="-128"/>
                <a:ea typeface="Meiryo" charset="-128"/>
                <a:cs typeface="Meiryo" charset="-128"/>
              </a:endParaRPr>
            </a:p>
          </p:txBody>
        </p:sp>
      </p:grpSp>
      <p:sp>
        <p:nvSpPr>
          <p:cNvPr id="81" name="四角形: 角を丸くする 80">
            <a:extLst>
              <a:ext uri="{FF2B5EF4-FFF2-40B4-BE49-F238E27FC236}">
                <a16:creationId xmlns:a16="http://schemas.microsoft.com/office/drawing/2014/main" id="{1DCE6453-B219-420F-A130-8253E4CC0B71}"/>
              </a:ext>
            </a:extLst>
          </p:cNvPr>
          <p:cNvSpPr/>
          <p:nvPr/>
        </p:nvSpPr>
        <p:spPr>
          <a:xfrm>
            <a:off x="1137426" y="5052454"/>
            <a:ext cx="381000" cy="432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3" name="正方形/長方形 82">
            <a:extLst>
              <a:ext uri="{FF2B5EF4-FFF2-40B4-BE49-F238E27FC236}">
                <a16:creationId xmlns:a16="http://schemas.microsoft.com/office/drawing/2014/main" id="{52A2A470-06B0-40F2-B5E1-7592FD54AE41}"/>
              </a:ext>
            </a:extLst>
          </p:cNvPr>
          <p:cNvSpPr/>
          <p:nvPr/>
        </p:nvSpPr>
        <p:spPr>
          <a:xfrm>
            <a:off x="3365500" y="2105025"/>
            <a:ext cx="596929" cy="584775"/>
          </a:xfrm>
          <a:prstGeom prst="rect">
            <a:avLst/>
          </a:prstGeom>
          <a:noFill/>
        </p:spPr>
        <p:txBody>
          <a:bodyPr wrap="square">
            <a:spAutoFit/>
          </a:bodyPr>
          <a:lstStyle/>
          <a:p>
            <a:r>
              <a:rPr lang="ja-JP" altLang="en-US" sz="3200" b="1" dirty="0">
                <a:solidFill>
                  <a:srgbClr val="009650"/>
                </a:solidFill>
                <a:latin typeface="Meiryo" charset="-128"/>
                <a:ea typeface="Meiryo" charset="-128"/>
                <a:cs typeface="Meiryo" charset="-128"/>
              </a:rPr>
              <a:t>❻</a:t>
            </a:r>
            <a:endParaRPr lang="en-US" altLang="ja-JP" sz="3200" b="1" dirty="0">
              <a:solidFill>
                <a:srgbClr val="009650"/>
              </a:solidFill>
              <a:latin typeface="Meiryo" charset="-128"/>
              <a:ea typeface="Meiryo" charset="-128"/>
              <a:cs typeface="Meiryo" charset="-128"/>
            </a:endParaRPr>
          </a:p>
        </p:txBody>
      </p:sp>
      <p:sp>
        <p:nvSpPr>
          <p:cNvPr id="87" name="テキスト ボックス 86">
            <a:extLst>
              <a:ext uri="{FF2B5EF4-FFF2-40B4-BE49-F238E27FC236}">
                <a16:creationId xmlns:a16="http://schemas.microsoft.com/office/drawing/2014/main" id="{CD777617-3F9D-4357-B289-7BA612013459}"/>
              </a:ext>
            </a:extLst>
          </p:cNvPr>
          <p:cNvSpPr txBox="1"/>
          <p:nvPr/>
        </p:nvSpPr>
        <p:spPr>
          <a:xfrm>
            <a:off x="6946899" y="2105025"/>
            <a:ext cx="3039615" cy="707886"/>
          </a:xfrm>
          <a:prstGeom prst="rect">
            <a:avLst/>
          </a:prstGeom>
          <a:noFill/>
        </p:spPr>
        <p:txBody>
          <a:bodyPr wrap="none">
            <a:spAutoFit/>
          </a:bodyPr>
          <a:lstStyle/>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添付の</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URL</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を選択するか</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QR</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コードをスキャン</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0" name="正方形/長方形 89">
            <a:extLst>
              <a:ext uri="{FF2B5EF4-FFF2-40B4-BE49-F238E27FC236}">
                <a16:creationId xmlns:a16="http://schemas.microsoft.com/office/drawing/2014/main" id="{5C289FB1-A4E7-49A1-96B6-182CD7A6975D}"/>
              </a:ext>
            </a:extLst>
          </p:cNvPr>
          <p:cNvSpPr/>
          <p:nvPr/>
        </p:nvSpPr>
        <p:spPr>
          <a:xfrm>
            <a:off x="6479540" y="2105025"/>
            <a:ext cx="533400"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❼</a:t>
            </a:r>
            <a:endParaRPr lang="en-US" altLang="ja-JP" sz="3200" b="1" dirty="0">
              <a:solidFill>
                <a:srgbClr val="009650"/>
              </a:solidFill>
              <a:latin typeface="Meiryo" charset="-128"/>
              <a:ea typeface="Meiryo" charset="-128"/>
              <a:cs typeface="Meiryo" charset="-128"/>
            </a:endParaRPr>
          </a:p>
        </p:txBody>
      </p:sp>
      <p:sp>
        <p:nvSpPr>
          <p:cNvPr id="93" name="矢印: 右 92">
            <a:extLst>
              <a:ext uri="{FF2B5EF4-FFF2-40B4-BE49-F238E27FC236}">
                <a16:creationId xmlns:a16="http://schemas.microsoft.com/office/drawing/2014/main" id="{E87578D1-B3FF-4D8B-A593-BDCE642ABD04}"/>
              </a:ext>
            </a:extLst>
          </p:cNvPr>
          <p:cNvSpPr/>
          <p:nvPr/>
        </p:nvSpPr>
        <p:spPr>
          <a:xfrm>
            <a:off x="3177333" y="4212438"/>
            <a:ext cx="615641" cy="42904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8" name="図 7">
            <a:extLst>
              <a:ext uri="{FF2B5EF4-FFF2-40B4-BE49-F238E27FC236}">
                <a16:creationId xmlns:a16="http://schemas.microsoft.com/office/drawing/2014/main" id="{DC310866-10B0-4E4A-AA41-50315D360670}"/>
              </a:ext>
            </a:extLst>
          </p:cNvPr>
          <p:cNvPicPr>
            <a:picLocks noChangeAspect="1"/>
          </p:cNvPicPr>
          <p:nvPr/>
        </p:nvPicPr>
        <p:blipFill>
          <a:blip r:embed="rId4"/>
          <a:stretch>
            <a:fillRect/>
          </a:stretch>
        </p:blipFill>
        <p:spPr>
          <a:xfrm>
            <a:off x="3936509" y="2755807"/>
            <a:ext cx="2071245" cy="4130999"/>
          </a:xfrm>
          <a:prstGeom prst="rect">
            <a:avLst/>
          </a:prstGeom>
          <a:ln>
            <a:solidFill>
              <a:schemeClr val="tx1"/>
            </a:solidFill>
          </a:ln>
        </p:spPr>
      </p:pic>
      <p:sp>
        <p:nvSpPr>
          <p:cNvPr id="38" name="テキスト ボックス 37">
            <a:extLst>
              <a:ext uri="{FF2B5EF4-FFF2-40B4-BE49-F238E27FC236}">
                <a16:creationId xmlns:a16="http://schemas.microsoft.com/office/drawing/2014/main" id="{A035C810-BC06-4CE1-9F76-DD43ED9FA39B}"/>
              </a:ext>
            </a:extLst>
          </p:cNvPr>
          <p:cNvSpPr txBox="1"/>
          <p:nvPr/>
        </p:nvSpPr>
        <p:spPr>
          <a:xfrm>
            <a:off x="3844270" y="2197675"/>
            <a:ext cx="2505860" cy="400110"/>
          </a:xfrm>
          <a:prstGeom prst="rect">
            <a:avLst/>
          </a:prstGeom>
          <a:noFill/>
        </p:spPr>
        <p:txBody>
          <a:bodyPr wrap="square">
            <a:spAutoFit/>
          </a:bodyPr>
          <a:lstStyle/>
          <a:p>
            <a:r>
              <a:rPr lang="ja-JP" altLang="en-US" sz="2000" b="1" dirty="0">
                <a:effectLst/>
                <a:latin typeface="メイリオ" panose="020B0604030504040204" pitchFamily="50" charset="-128"/>
                <a:ea typeface="メイリオ" panose="020B0604030504040204" pitchFamily="50" charset="-128"/>
                <a:cs typeface="メイリオ" panose="020B0604030504040204" pitchFamily="50" charset="-128"/>
              </a:rPr>
              <a:t>相手にメールが送出</a:t>
            </a:r>
            <a:endParaRPr lang="ja-JP" altLang="en-US" sz="2000" b="1" dirty="0">
              <a:latin typeface="メイリオ" panose="020B0604030504040204" pitchFamily="50" charset="-128"/>
              <a:ea typeface="メイリオ" panose="020B0604030504040204" pitchFamily="50" charset="-128"/>
            </a:endParaRPr>
          </a:p>
        </p:txBody>
      </p:sp>
      <p:sp>
        <p:nvSpPr>
          <p:cNvPr id="86" name="四角形: 角を丸くする 85">
            <a:extLst>
              <a:ext uri="{FF2B5EF4-FFF2-40B4-BE49-F238E27FC236}">
                <a16:creationId xmlns:a16="http://schemas.microsoft.com/office/drawing/2014/main" id="{F8D5D87E-7194-41DC-9E15-8B852D707312}"/>
              </a:ext>
            </a:extLst>
          </p:cNvPr>
          <p:cNvSpPr/>
          <p:nvPr/>
        </p:nvSpPr>
        <p:spPr>
          <a:xfrm>
            <a:off x="3936509" y="5410921"/>
            <a:ext cx="1261602" cy="369332"/>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テキスト ボックス 38">
            <a:extLst>
              <a:ext uri="{FF2B5EF4-FFF2-40B4-BE49-F238E27FC236}">
                <a16:creationId xmlns:a16="http://schemas.microsoft.com/office/drawing/2014/main" id="{51B1EAE4-9A37-453D-86EE-DABC883D3154}"/>
              </a:ext>
            </a:extLst>
          </p:cNvPr>
          <p:cNvSpPr txBox="1"/>
          <p:nvPr/>
        </p:nvSpPr>
        <p:spPr>
          <a:xfrm>
            <a:off x="993140" y="2105025"/>
            <a:ext cx="1980029" cy="707886"/>
          </a:xfrm>
          <a:prstGeom prst="rect">
            <a:avLst/>
          </a:prstGeom>
          <a:noFill/>
        </p:spPr>
        <p:txBody>
          <a:bodyPr wrap="none">
            <a:spAutoFit/>
          </a:bodyPr>
          <a:lstStyle/>
          <a:p>
            <a:r>
              <a:rPr lang="ja-JP" altLang="en-US" sz="2000" b="1" dirty="0">
                <a:effectLst/>
                <a:latin typeface="メイリオ" panose="020B0604030504040204" pitchFamily="50" charset="-128"/>
                <a:ea typeface="メイリオ" panose="020B0604030504040204" pitchFamily="50" charset="-128"/>
                <a:cs typeface="メイリオ" panose="020B0604030504040204" pitchFamily="50" charset="-128"/>
              </a:rPr>
              <a:t>送信するメール</a:t>
            </a:r>
            <a:endParaRPr lang="en-US" altLang="ja-JP" sz="2000" b="1" dirty="0">
              <a:effectLst/>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a:effectLst/>
                <a:latin typeface="メイリオ" panose="020B0604030504040204" pitchFamily="50" charset="-128"/>
                <a:ea typeface="メイリオ" panose="020B0604030504040204" pitchFamily="50" charset="-128"/>
                <a:cs typeface="メイリオ" panose="020B0604030504040204" pitchFamily="50" charset="-128"/>
              </a:rPr>
              <a:t>アプリを選択</a:t>
            </a:r>
            <a:endParaRPr lang="ja-JP" altLang="en-US" sz="2000" b="1" dirty="0">
              <a:latin typeface="メイリオ" panose="020B0604030504040204" pitchFamily="50" charset="-128"/>
              <a:ea typeface="メイリオ" panose="020B0604030504040204" pitchFamily="50" charset="-128"/>
            </a:endParaRPr>
          </a:p>
        </p:txBody>
      </p:sp>
      <p:sp>
        <p:nvSpPr>
          <p:cNvPr id="40" name="矢印: 右 39">
            <a:extLst>
              <a:ext uri="{FF2B5EF4-FFF2-40B4-BE49-F238E27FC236}">
                <a16:creationId xmlns:a16="http://schemas.microsoft.com/office/drawing/2014/main" id="{146ED59D-8089-4052-BFDC-824049496D86}"/>
              </a:ext>
            </a:extLst>
          </p:cNvPr>
          <p:cNvSpPr/>
          <p:nvPr/>
        </p:nvSpPr>
        <p:spPr>
          <a:xfrm>
            <a:off x="6442369" y="4227879"/>
            <a:ext cx="615641" cy="42904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8" name="object 10">
            <a:extLst>
              <a:ext uri="{FF2B5EF4-FFF2-40B4-BE49-F238E27FC236}">
                <a16:creationId xmlns:a16="http://schemas.microsoft.com/office/drawing/2014/main" id="{DA207E3E-1FBA-4417-AE14-A1BE2D2793B0}"/>
              </a:ext>
            </a:extLst>
          </p:cNvPr>
          <p:cNvGrpSpPr/>
          <p:nvPr/>
        </p:nvGrpSpPr>
        <p:grpSpPr>
          <a:xfrm>
            <a:off x="7570201" y="3554037"/>
            <a:ext cx="1789668" cy="3351588"/>
            <a:chOff x="3700271" y="6734555"/>
            <a:chExt cx="1304925" cy="2304415"/>
          </a:xfrm>
        </p:grpSpPr>
        <p:sp>
          <p:nvSpPr>
            <p:cNvPr id="29" name="object 11">
              <a:extLst>
                <a:ext uri="{FF2B5EF4-FFF2-40B4-BE49-F238E27FC236}">
                  <a16:creationId xmlns:a16="http://schemas.microsoft.com/office/drawing/2014/main" id="{0CB1009B-0B36-4714-8FE1-086D4A61E413}"/>
                </a:ext>
              </a:extLst>
            </p:cNvPr>
            <p:cNvSpPr/>
            <p:nvPr/>
          </p:nvSpPr>
          <p:spPr>
            <a:xfrm>
              <a:off x="3709415" y="6743699"/>
              <a:ext cx="1286256" cy="2286000"/>
            </a:xfrm>
            <a:prstGeom prst="rect">
              <a:avLst/>
            </a:prstGeom>
            <a:blipFill>
              <a:blip r:embed="rId5" cstate="print"/>
              <a:stretch>
                <a:fillRect/>
              </a:stretch>
            </a:blipFill>
          </p:spPr>
          <p:txBody>
            <a:bodyPr wrap="square" lIns="0" tIns="0" rIns="0" bIns="0" rtlCol="0"/>
            <a:lstStyle/>
            <a:p>
              <a:endParaRPr sz="2547" dirty="0"/>
            </a:p>
          </p:txBody>
        </p:sp>
        <p:sp>
          <p:nvSpPr>
            <p:cNvPr id="30" name="object 12">
              <a:extLst>
                <a:ext uri="{FF2B5EF4-FFF2-40B4-BE49-F238E27FC236}">
                  <a16:creationId xmlns:a16="http://schemas.microsoft.com/office/drawing/2014/main" id="{575F51C9-AB38-4F56-858F-1F294FABFEFB}"/>
                </a:ext>
              </a:extLst>
            </p:cNvPr>
            <p:cNvSpPr/>
            <p:nvPr/>
          </p:nvSpPr>
          <p:spPr>
            <a:xfrm>
              <a:off x="3704843" y="6739127"/>
              <a:ext cx="1295400" cy="2295525"/>
            </a:xfrm>
            <a:custGeom>
              <a:avLst/>
              <a:gdLst/>
              <a:ahLst/>
              <a:cxnLst/>
              <a:rect l="l" t="t" r="r" b="b"/>
              <a:pathLst>
                <a:path w="1295400" h="2295525">
                  <a:moveTo>
                    <a:pt x="0" y="0"/>
                  </a:moveTo>
                  <a:lnTo>
                    <a:pt x="1295400" y="0"/>
                  </a:lnTo>
                  <a:lnTo>
                    <a:pt x="1295400" y="2295144"/>
                  </a:lnTo>
                  <a:lnTo>
                    <a:pt x="0" y="2295144"/>
                  </a:lnTo>
                  <a:lnTo>
                    <a:pt x="0" y="0"/>
                  </a:lnTo>
                  <a:close/>
                </a:path>
              </a:pathLst>
            </a:custGeom>
            <a:ln w="9144">
              <a:solidFill>
                <a:srgbClr val="000000"/>
              </a:solidFill>
            </a:ln>
          </p:spPr>
          <p:txBody>
            <a:bodyPr wrap="square" lIns="0" tIns="0" rIns="0" bIns="0" rtlCol="0"/>
            <a:lstStyle/>
            <a:p>
              <a:endParaRPr sz="2547" dirty="0"/>
            </a:p>
          </p:txBody>
        </p:sp>
      </p:grpSp>
      <p:grpSp>
        <p:nvGrpSpPr>
          <p:cNvPr id="36" name="グループ化 35">
            <a:extLst>
              <a:ext uri="{FF2B5EF4-FFF2-40B4-BE49-F238E27FC236}">
                <a16:creationId xmlns:a16="http://schemas.microsoft.com/office/drawing/2014/main" id="{ED9DC77D-E9D2-4E94-B67F-B9D603D17CB2}"/>
              </a:ext>
            </a:extLst>
          </p:cNvPr>
          <p:cNvGrpSpPr/>
          <p:nvPr/>
        </p:nvGrpSpPr>
        <p:grpSpPr>
          <a:xfrm>
            <a:off x="698500" y="5076825"/>
            <a:ext cx="270000" cy="400110"/>
            <a:chOff x="5588889" y="3598762"/>
            <a:chExt cx="270000" cy="400110"/>
          </a:xfrm>
        </p:grpSpPr>
        <p:sp>
          <p:nvSpPr>
            <p:cNvPr id="37" name="円/楕円 1">
              <a:extLst>
                <a:ext uri="{FF2B5EF4-FFF2-40B4-BE49-F238E27FC236}">
                  <a16:creationId xmlns:a16="http://schemas.microsoft.com/office/drawing/2014/main" id="{499A0734-2BB9-44B5-9A85-01C79DCDB4DE}"/>
                </a:ext>
              </a:extLst>
            </p:cNvPr>
            <p:cNvSpPr>
              <a:spLocks noChangeAspect="1"/>
            </p:cNvSpPr>
            <p:nvPr/>
          </p:nvSpPr>
          <p:spPr>
            <a:xfrm>
              <a:off x="5619369" y="3673581"/>
              <a:ext cx="202311" cy="2023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A272D10D-F4C9-4F59-B2C8-B9A5A326BCD3}"/>
                </a:ext>
              </a:extLst>
            </p:cNvPr>
            <p:cNvSpPr/>
            <p:nvPr/>
          </p:nvSpPr>
          <p:spPr>
            <a:xfrm flipH="1">
              <a:off x="5588889" y="3598762"/>
              <a:ext cx="270000" cy="400110"/>
            </a:xfrm>
            <a:prstGeom prst="rect">
              <a:avLst/>
            </a:prstGeom>
          </p:spPr>
          <p:txBody>
            <a:bodyPr wrap="square">
              <a:spAutoFit/>
            </a:bodyPr>
            <a:lstStyle/>
            <a:p>
              <a:pPr algn="ctr"/>
              <a:r>
                <a:rPr lang="ja-JP" altLang="en-US" sz="2000" b="1" dirty="0">
                  <a:solidFill>
                    <a:srgbClr val="009650"/>
                  </a:solidFill>
                  <a:latin typeface="Meiryo" charset="-128"/>
                  <a:ea typeface="Meiryo" charset="-128"/>
                  <a:cs typeface="Meiryo" charset="-128"/>
                </a:rPr>
                <a:t>➎</a:t>
              </a:r>
              <a:endParaRPr lang="en-US" altLang="ja-JP" sz="2000" b="1" dirty="0">
                <a:solidFill>
                  <a:srgbClr val="009650"/>
                </a:solidFill>
                <a:latin typeface="Meiryo" charset="-128"/>
                <a:ea typeface="Meiryo" charset="-128"/>
                <a:cs typeface="Meiryo" charset="-128"/>
              </a:endParaRPr>
            </a:p>
          </p:txBody>
        </p:sp>
      </p:grpSp>
      <p:grpSp>
        <p:nvGrpSpPr>
          <p:cNvPr id="42" name="グループ化 41">
            <a:extLst>
              <a:ext uri="{FF2B5EF4-FFF2-40B4-BE49-F238E27FC236}">
                <a16:creationId xmlns:a16="http://schemas.microsoft.com/office/drawing/2014/main" id="{B724B28A-C967-4FD2-B302-3752B5E1A317}"/>
              </a:ext>
            </a:extLst>
          </p:cNvPr>
          <p:cNvGrpSpPr/>
          <p:nvPr/>
        </p:nvGrpSpPr>
        <p:grpSpPr>
          <a:xfrm>
            <a:off x="3533954" y="3533715"/>
            <a:ext cx="441146" cy="400110"/>
            <a:chOff x="5150197" y="4825443"/>
            <a:chExt cx="441146" cy="400110"/>
          </a:xfrm>
        </p:grpSpPr>
        <p:sp>
          <p:nvSpPr>
            <p:cNvPr id="43" name="円/楕円 29">
              <a:extLst>
                <a:ext uri="{FF2B5EF4-FFF2-40B4-BE49-F238E27FC236}">
                  <a16:creationId xmlns:a16="http://schemas.microsoft.com/office/drawing/2014/main" id="{44C5BD14-6DD7-4762-9DB3-42199E93CB6D}"/>
                </a:ext>
              </a:extLst>
            </p:cNvPr>
            <p:cNvSpPr>
              <a:spLocks noChangeAspect="1"/>
            </p:cNvSpPr>
            <p:nvPr/>
          </p:nvSpPr>
          <p:spPr>
            <a:xfrm>
              <a:off x="5274191" y="4890185"/>
              <a:ext cx="193159" cy="1931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44" name="正方形/長方形 43">
              <a:extLst>
                <a:ext uri="{FF2B5EF4-FFF2-40B4-BE49-F238E27FC236}">
                  <a16:creationId xmlns:a16="http://schemas.microsoft.com/office/drawing/2014/main" id="{F9DFD8B2-5680-4134-B245-EC66C871357E}"/>
                </a:ext>
              </a:extLst>
            </p:cNvPr>
            <p:cNvSpPr/>
            <p:nvPr/>
          </p:nvSpPr>
          <p:spPr>
            <a:xfrm>
              <a:off x="5150197" y="4825443"/>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❻</a:t>
              </a:r>
              <a:endParaRPr lang="en-US" altLang="ja-JP" sz="2000" b="1" dirty="0">
                <a:solidFill>
                  <a:srgbClr val="009650"/>
                </a:solidFill>
                <a:latin typeface="Meiryo" charset="-128"/>
                <a:ea typeface="Meiryo" charset="-128"/>
                <a:cs typeface="Meiryo" charset="-128"/>
              </a:endParaRPr>
            </a:p>
          </p:txBody>
        </p:sp>
      </p:grpSp>
      <p:grpSp>
        <p:nvGrpSpPr>
          <p:cNvPr id="46" name="グループ化 45">
            <a:extLst>
              <a:ext uri="{FF2B5EF4-FFF2-40B4-BE49-F238E27FC236}">
                <a16:creationId xmlns:a16="http://schemas.microsoft.com/office/drawing/2014/main" id="{54B0AC1D-4C32-4862-B196-1511FF91BF79}"/>
              </a:ext>
            </a:extLst>
          </p:cNvPr>
          <p:cNvGrpSpPr/>
          <p:nvPr/>
        </p:nvGrpSpPr>
        <p:grpSpPr>
          <a:xfrm>
            <a:off x="5328375" y="5431160"/>
            <a:ext cx="441146" cy="400110"/>
            <a:chOff x="4422686" y="1453207"/>
            <a:chExt cx="441146" cy="400110"/>
          </a:xfrm>
        </p:grpSpPr>
        <p:sp>
          <p:nvSpPr>
            <p:cNvPr id="47" name="円/楕円 48">
              <a:extLst>
                <a:ext uri="{FF2B5EF4-FFF2-40B4-BE49-F238E27FC236}">
                  <a16:creationId xmlns:a16="http://schemas.microsoft.com/office/drawing/2014/main" id="{46E7CBD0-3321-4C23-83E3-144CDEF2615D}"/>
                </a:ext>
              </a:extLst>
            </p:cNvPr>
            <p:cNvSpPr>
              <a:spLocks noChangeAspect="1"/>
            </p:cNvSpPr>
            <p:nvPr/>
          </p:nvSpPr>
          <p:spPr>
            <a:xfrm>
              <a:off x="4552950" y="1548664"/>
              <a:ext cx="180618" cy="1806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48" name="正方形/長方形 47">
              <a:extLst>
                <a:ext uri="{FF2B5EF4-FFF2-40B4-BE49-F238E27FC236}">
                  <a16:creationId xmlns:a16="http://schemas.microsoft.com/office/drawing/2014/main" id="{549B1E60-A4FA-4CC1-9349-C0320BA46D68}"/>
                </a:ext>
              </a:extLst>
            </p:cNvPr>
            <p:cNvSpPr/>
            <p:nvPr/>
          </p:nvSpPr>
          <p:spPr>
            <a:xfrm>
              <a:off x="4422686" y="1453207"/>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❼</a:t>
              </a:r>
              <a:endParaRPr lang="en-US" altLang="ja-JP" sz="2000" b="1" dirty="0">
                <a:solidFill>
                  <a:srgbClr val="009650"/>
                </a:solidFill>
                <a:latin typeface="Meiryo" charset="-128"/>
                <a:ea typeface="Meiryo" charset="-128"/>
                <a:cs typeface="Meiryo" charset="-128"/>
              </a:endParaRPr>
            </a:p>
          </p:txBody>
        </p:sp>
      </p:grpSp>
      <p:pic>
        <p:nvPicPr>
          <p:cNvPr id="5" name="図 4"/>
          <p:cNvPicPr>
            <a:picLocks noChangeAspect="1"/>
          </p:cNvPicPr>
          <p:nvPr/>
        </p:nvPicPr>
        <p:blipFill>
          <a:blip r:embed="rId6"/>
          <a:stretch>
            <a:fillRect/>
          </a:stretch>
        </p:blipFill>
        <p:spPr>
          <a:xfrm>
            <a:off x="5811401" y="6471246"/>
            <a:ext cx="552939" cy="552960"/>
          </a:xfrm>
          <a:prstGeom prst="rect">
            <a:avLst/>
          </a:prstGeom>
        </p:spPr>
      </p:pic>
      <p:sp>
        <p:nvSpPr>
          <p:cNvPr id="49" name="テキスト ボックス 48">
            <a:extLst>
              <a:ext uri="{FF2B5EF4-FFF2-40B4-BE49-F238E27FC236}">
                <a16:creationId xmlns:a16="http://schemas.microsoft.com/office/drawing/2014/main" id="{CB4EFAA4-9817-49B1-870E-C5439C215511}"/>
              </a:ext>
            </a:extLst>
          </p:cNvPr>
          <p:cNvSpPr txBox="1"/>
          <p:nvPr/>
        </p:nvSpPr>
        <p:spPr>
          <a:xfrm>
            <a:off x="6462911" y="1641179"/>
            <a:ext cx="3693319" cy="463846"/>
          </a:xfrm>
          <a:prstGeom prst="rect">
            <a:avLst/>
          </a:prstGeom>
          <a:noFill/>
        </p:spPr>
        <p:txBody>
          <a:bodyPr wrap="none" lIns="0" tIns="46800" rIns="0" bIns="46800">
            <a:spAutoFit/>
          </a:bodyPr>
          <a:lstStyle/>
          <a:p>
            <a:r>
              <a:rPr lang="en-US" altLang="ja-JP" sz="2400" b="1" dirty="0">
                <a:solidFill>
                  <a:srgbClr val="00965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400" b="1" dirty="0">
                <a:solidFill>
                  <a:srgbClr val="009650"/>
                </a:solidFill>
                <a:latin typeface="メイリオ" panose="020B0604030504040204" pitchFamily="50" charset="-128"/>
                <a:ea typeface="メイリオ" panose="020B0604030504040204" pitchFamily="50" charset="-128"/>
                <a:cs typeface="メイリオ" panose="020B0604030504040204" pitchFamily="50" charset="-128"/>
              </a:rPr>
              <a:t>相手側での承諾・登録</a:t>
            </a:r>
            <a:r>
              <a:rPr lang="en-US" altLang="ja-JP" sz="2400" b="1" dirty="0">
                <a:solidFill>
                  <a:srgbClr val="00965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400" dirty="0">
              <a:solidFill>
                <a:srgbClr val="009650"/>
              </a:solidFill>
            </a:endParaRPr>
          </a:p>
        </p:txBody>
      </p:sp>
      <p:sp>
        <p:nvSpPr>
          <p:cNvPr id="4" name="テキスト ボックス 3">
            <a:extLst>
              <a:ext uri="{FF2B5EF4-FFF2-40B4-BE49-F238E27FC236}">
                <a16:creationId xmlns:a16="http://schemas.microsoft.com/office/drawing/2014/main" id="{390E5CAC-A102-409C-917F-1C4D26FA062D}"/>
              </a:ext>
            </a:extLst>
          </p:cNvPr>
          <p:cNvSpPr txBox="1"/>
          <p:nvPr/>
        </p:nvSpPr>
        <p:spPr>
          <a:xfrm>
            <a:off x="4306570" y="3286125"/>
            <a:ext cx="1095419" cy="174851"/>
          </a:xfrm>
          <a:prstGeom prst="rect">
            <a:avLst/>
          </a:prstGeom>
          <a:solidFill>
            <a:schemeClr val="bg1"/>
          </a:solidFill>
        </p:spPr>
        <p:txBody>
          <a:bodyPr wrap="none" lIns="36000" tIns="18000" rIns="36000" bIns="18000" rtlCol="0">
            <a:spAutoFit/>
          </a:bodyPr>
          <a:lstStyle/>
          <a:p>
            <a:r>
              <a:rPr kumimoji="1" lang="ja-JP" altLang="en-US" sz="900" b="1" dirty="0">
                <a:solidFill>
                  <a:schemeClr val="tx1">
                    <a:lumMod val="75000"/>
                    <a:lumOff val="25000"/>
                  </a:schemeClr>
                </a:solidFill>
              </a:rPr>
              <a:t>やまだ　はなこ　　　　</a:t>
            </a:r>
          </a:p>
        </p:txBody>
      </p:sp>
      <p:sp>
        <p:nvSpPr>
          <p:cNvPr id="51" name="テキスト ボックス 50">
            <a:extLst>
              <a:ext uri="{FF2B5EF4-FFF2-40B4-BE49-F238E27FC236}">
                <a16:creationId xmlns:a16="http://schemas.microsoft.com/office/drawing/2014/main" id="{AA46F22E-0157-4DDC-BF83-3CFEE7126268}"/>
              </a:ext>
            </a:extLst>
          </p:cNvPr>
          <p:cNvSpPr txBox="1"/>
          <p:nvPr/>
        </p:nvSpPr>
        <p:spPr>
          <a:xfrm>
            <a:off x="4002652" y="4273153"/>
            <a:ext cx="753662" cy="176974"/>
          </a:xfrm>
          <a:prstGeom prst="rect">
            <a:avLst/>
          </a:prstGeom>
          <a:solidFill>
            <a:schemeClr val="bg1"/>
          </a:solidFill>
        </p:spPr>
        <p:txBody>
          <a:bodyPr wrap="square" lIns="36000" tIns="36000" rIns="0" bIns="18000" rtlCol="0">
            <a:spAutoFit/>
          </a:bodyPr>
          <a:lstStyle/>
          <a:p>
            <a:r>
              <a:rPr kumimoji="1" lang="ja-JP" altLang="en-US" sz="800" b="1" dirty="0"/>
              <a:t>山田　花子さん</a:t>
            </a:r>
          </a:p>
        </p:txBody>
      </p:sp>
      <p:sp>
        <p:nvSpPr>
          <p:cNvPr id="53" name="正方形/長方形 52">
            <a:extLst>
              <a:ext uri="{FF2B5EF4-FFF2-40B4-BE49-F238E27FC236}">
                <a16:creationId xmlns:a16="http://schemas.microsoft.com/office/drawing/2014/main" id="{CD548D1D-6A79-4743-B9BD-6A51534B1A44}"/>
              </a:ext>
            </a:extLst>
          </p:cNvPr>
          <p:cNvSpPr/>
          <p:nvPr/>
        </p:nvSpPr>
        <p:spPr>
          <a:xfrm>
            <a:off x="6479540" y="2846341"/>
            <a:ext cx="533400"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❽</a:t>
            </a:r>
            <a:endParaRPr lang="en-US" altLang="ja-JP" sz="3200" b="1" dirty="0">
              <a:solidFill>
                <a:srgbClr val="009650"/>
              </a:solidFill>
              <a:latin typeface="Meiryo" charset="-128"/>
              <a:ea typeface="Meiryo" charset="-128"/>
              <a:cs typeface="Meiryo" charset="-128"/>
            </a:endParaRPr>
          </a:p>
        </p:txBody>
      </p:sp>
      <p:grpSp>
        <p:nvGrpSpPr>
          <p:cNvPr id="54" name="グループ化 53">
            <a:extLst>
              <a:ext uri="{FF2B5EF4-FFF2-40B4-BE49-F238E27FC236}">
                <a16:creationId xmlns:a16="http://schemas.microsoft.com/office/drawing/2014/main" id="{FD469CF2-A8DE-4CB3-B711-D1369FBAC8F9}"/>
              </a:ext>
            </a:extLst>
          </p:cNvPr>
          <p:cNvGrpSpPr/>
          <p:nvPr/>
        </p:nvGrpSpPr>
        <p:grpSpPr>
          <a:xfrm>
            <a:off x="8837812" y="4569923"/>
            <a:ext cx="441146" cy="400110"/>
            <a:chOff x="4422686" y="1453207"/>
            <a:chExt cx="441146" cy="400110"/>
          </a:xfrm>
        </p:grpSpPr>
        <p:sp>
          <p:nvSpPr>
            <p:cNvPr id="55" name="円/楕円 48">
              <a:extLst>
                <a:ext uri="{FF2B5EF4-FFF2-40B4-BE49-F238E27FC236}">
                  <a16:creationId xmlns:a16="http://schemas.microsoft.com/office/drawing/2014/main" id="{10E1088F-EBB1-4C86-BC78-BE9CA354037A}"/>
                </a:ext>
              </a:extLst>
            </p:cNvPr>
            <p:cNvSpPr>
              <a:spLocks noChangeAspect="1"/>
            </p:cNvSpPr>
            <p:nvPr/>
          </p:nvSpPr>
          <p:spPr>
            <a:xfrm>
              <a:off x="4552950" y="1548664"/>
              <a:ext cx="180618" cy="1806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56" name="正方形/長方形 55">
              <a:extLst>
                <a:ext uri="{FF2B5EF4-FFF2-40B4-BE49-F238E27FC236}">
                  <a16:creationId xmlns:a16="http://schemas.microsoft.com/office/drawing/2014/main" id="{4ACB4C05-7CB6-4DC4-BD9D-D471D9751E73}"/>
                </a:ext>
              </a:extLst>
            </p:cNvPr>
            <p:cNvSpPr/>
            <p:nvPr/>
          </p:nvSpPr>
          <p:spPr>
            <a:xfrm>
              <a:off x="4422686" y="1453207"/>
              <a:ext cx="441146" cy="400110"/>
            </a:xfrm>
            <a:prstGeom prst="rect">
              <a:avLst/>
            </a:prstGeom>
          </p:spPr>
          <p:txBody>
            <a:bodyPr wrap="none">
              <a:spAutoFit/>
            </a:bodyPr>
            <a:lstStyle/>
            <a:p>
              <a:pPr algn="ctr"/>
              <a:r>
                <a:rPr lang="ja-JP" altLang="en-US" sz="2000" b="1" dirty="0">
                  <a:solidFill>
                    <a:srgbClr val="009650"/>
                  </a:solidFill>
                  <a:effectLst>
                    <a:glow rad="25400">
                      <a:schemeClr val="bg1"/>
                    </a:glow>
                  </a:effectLst>
                  <a:latin typeface="Meiryo" charset="-128"/>
                  <a:ea typeface="Meiryo" charset="-128"/>
                  <a:cs typeface="Meiryo" charset="-128"/>
                </a:rPr>
                <a:t>❽</a:t>
              </a:r>
              <a:endParaRPr lang="en-US" altLang="ja-JP" sz="2000" b="1" dirty="0">
                <a:solidFill>
                  <a:srgbClr val="009650"/>
                </a:solidFill>
                <a:effectLst>
                  <a:glow rad="25400">
                    <a:schemeClr val="bg1"/>
                  </a:glow>
                </a:effectLst>
                <a:latin typeface="Meiryo" charset="-128"/>
                <a:ea typeface="Meiryo" charset="-128"/>
                <a:cs typeface="Meiryo" charset="-128"/>
              </a:endParaRPr>
            </a:p>
          </p:txBody>
        </p:sp>
      </p:grpSp>
      <p:sp>
        <p:nvSpPr>
          <p:cNvPr id="57" name="テキスト ボックス 56">
            <a:extLst>
              <a:ext uri="{FF2B5EF4-FFF2-40B4-BE49-F238E27FC236}">
                <a16:creationId xmlns:a16="http://schemas.microsoft.com/office/drawing/2014/main" id="{FDC9D302-F399-469A-BD94-F760047CE1EB}"/>
              </a:ext>
            </a:extLst>
          </p:cNvPr>
          <p:cNvSpPr txBox="1"/>
          <p:nvPr/>
        </p:nvSpPr>
        <p:spPr>
          <a:xfrm>
            <a:off x="6946899" y="2846341"/>
            <a:ext cx="3031599" cy="707886"/>
          </a:xfrm>
          <a:prstGeom prst="rect">
            <a:avLst/>
          </a:prstGeom>
          <a:noFill/>
        </p:spPr>
        <p:txBody>
          <a:bodyPr wrap="none">
            <a:spAutoFit/>
          </a:bodyPr>
          <a:lstStyle/>
          <a:p>
            <a:pPr>
              <a:spcBef>
                <a:spcPts val="1200"/>
              </a:spcBef>
            </a:pP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起動した</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LINE</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画面で</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spc="-150" dirty="0">
                <a:latin typeface="メイリオ" panose="020B0604030504040204" pitchFamily="50" charset="-128"/>
                <a:ea typeface="メイリオ" panose="020B0604030504040204" pitchFamily="50" charset="-128"/>
                <a:cs typeface="メイリオ" panose="020B0604030504040204" pitchFamily="50" charset="-128"/>
              </a:rPr>
              <a:t>「友だちを追加」をタップ</a:t>
            </a:r>
            <a:endParaRPr lang="ja-JP" altLang="en-US" sz="2000" b="1" spc="-150" dirty="0">
              <a:latin typeface="メイリオ" panose="020B0604030504040204" pitchFamily="50" charset="-128"/>
              <a:ea typeface="メイリオ" panose="020B0604030504040204" pitchFamily="50" charset="-128"/>
            </a:endParaRPr>
          </a:p>
        </p:txBody>
      </p:sp>
      <p:grpSp>
        <p:nvGrpSpPr>
          <p:cNvPr id="9" name="グループ化 8"/>
          <p:cNvGrpSpPr/>
          <p:nvPr/>
        </p:nvGrpSpPr>
        <p:grpSpPr>
          <a:xfrm>
            <a:off x="9158529" y="4919230"/>
            <a:ext cx="1143000" cy="1163005"/>
            <a:chOff x="8894435" y="5460525"/>
            <a:chExt cx="1143000" cy="1163005"/>
          </a:xfrm>
        </p:grpSpPr>
        <p:sp>
          <p:nvSpPr>
            <p:cNvPr id="2" name="正方形/長方形 1"/>
            <p:cNvSpPr/>
            <p:nvPr/>
          </p:nvSpPr>
          <p:spPr>
            <a:xfrm>
              <a:off x="8968076" y="5915025"/>
              <a:ext cx="310882" cy="3048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4" name="図 33">
              <a:extLst>
                <a:ext uri="{FF2B5EF4-FFF2-40B4-BE49-F238E27FC236}">
                  <a16:creationId xmlns:a16="http://schemas.microsoft.com/office/drawing/2014/main" id="{EF5BBED7-DDCA-46D1-8815-30A05934F9B6}"/>
                </a:ext>
              </a:extLst>
            </p:cNvPr>
            <p:cNvPicPr>
              <a:picLocks noChangeAspect="1"/>
            </p:cNvPicPr>
            <p:nvPr/>
          </p:nvPicPr>
          <p:blipFill>
            <a:blip r:embed="rId7"/>
            <a:stretch>
              <a:fillRect/>
            </a:stretch>
          </p:blipFill>
          <p:spPr>
            <a:xfrm flipH="1">
              <a:off x="8894435" y="5460525"/>
              <a:ext cx="1143000" cy="1163005"/>
            </a:xfrm>
            <a:prstGeom prst="rect">
              <a:avLst/>
            </a:prstGeom>
          </p:spPr>
        </p:pic>
      </p:grpSp>
      <p:sp>
        <p:nvSpPr>
          <p:cNvPr id="58" name="正方形/長方形 57">
            <a:extLst>
              <a:ext uri="{FF2B5EF4-FFF2-40B4-BE49-F238E27FC236}">
                <a16:creationId xmlns:a16="http://schemas.microsoft.com/office/drawing/2014/main" id="{8B14568C-EC4F-45E0-B958-5B93426B9CFA}"/>
              </a:ext>
            </a:extLst>
          </p:cNvPr>
          <p:cNvSpPr/>
          <p:nvPr/>
        </p:nvSpPr>
        <p:spPr>
          <a:xfrm>
            <a:off x="8220534" y="4745001"/>
            <a:ext cx="457200" cy="1579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9" name="テキスト ボックス 58">
            <a:extLst>
              <a:ext uri="{FF2B5EF4-FFF2-40B4-BE49-F238E27FC236}">
                <a16:creationId xmlns:a16="http://schemas.microsoft.com/office/drawing/2014/main" id="{0A1D4204-2711-4194-8642-5059BA2470F2}"/>
              </a:ext>
            </a:extLst>
          </p:cNvPr>
          <p:cNvSpPr txBox="1"/>
          <p:nvPr/>
        </p:nvSpPr>
        <p:spPr>
          <a:xfrm>
            <a:off x="8081591" y="4741400"/>
            <a:ext cx="1282700" cy="200055"/>
          </a:xfrm>
          <a:prstGeom prst="rect">
            <a:avLst/>
          </a:prstGeom>
          <a:noFill/>
        </p:spPr>
        <p:txBody>
          <a:bodyPr wrap="square" rtlCol="0">
            <a:spAutoFit/>
          </a:bodyPr>
          <a:lstStyle/>
          <a:p>
            <a:r>
              <a:rPr lang="ja-JP" altLang="en-US" sz="700" b="1" dirty="0">
                <a:latin typeface="メイリオ" panose="020B0604030504040204" pitchFamily="50" charset="-128"/>
                <a:ea typeface="メイリオ" panose="020B0604030504040204" pitchFamily="50" charset="-128"/>
              </a:rPr>
              <a:t>やまだ　はなこ</a:t>
            </a:r>
            <a:endParaRPr kumimoji="1" lang="ja-JP" altLang="en-US" sz="700" b="1" dirty="0">
              <a:latin typeface="メイリオ" panose="020B0604030504040204" pitchFamily="50" charset="-128"/>
              <a:ea typeface="メイリオ" panose="020B0604030504040204" pitchFamily="50" charset="-128"/>
            </a:endParaRPr>
          </a:p>
        </p:txBody>
      </p:sp>
      <p:sp>
        <p:nvSpPr>
          <p:cNvPr id="31" name="四角形: 角を丸くする 85">
            <a:extLst>
              <a:ext uri="{FF2B5EF4-FFF2-40B4-BE49-F238E27FC236}">
                <a16:creationId xmlns:a16="http://schemas.microsoft.com/office/drawing/2014/main" id="{F8D5D87E-7194-41DC-9E15-8B852D707312}"/>
              </a:ext>
            </a:extLst>
          </p:cNvPr>
          <p:cNvSpPr/>
          <p:nvPr/>
        </p:nvSpPr>
        <p:spPr>
          <a:xfrm>
            <a:off x="7926867" y="4897918"/>
            <a:ext cx="1153633" cy="369332"/>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0" name="テキスト ボックス 59">
            <a:extLst>
              <a:ext uri="{FF2B5EF4-FFF2-40B4-BE49-F238E27FC236}">
                <a16:creationId xmlns:a16="http://schemas.microsoft.com/office/drawing/2014/main" id="{AA46F22E-0157-4DDC-BF83-3CFEE7126268}"/>
              </a:ext>
            </a:extLst>
          </p:cNvPr>
          <p:cNvSpPr txBox="1"/>
          <p:nvPr/>
        </p:nvSpPr>
        <p:spPr>
          <a:xfrm>
            <a:off x="4002652" y="5849788"/>
            <a:ext cx="753662" cy="176974"/>
          </a:xfrm>
          <a:prstGeom prst="rect">
            <a:avLst/>
          </a:prstGeom>
          <a:solidFill>
            <a:schemeClr val="bg1"/>
          </a:solidFill>
        </p:spPr>
        <p:txBody>
          <a:bodyPr wrap="square" lIns="36000" tIns="36000" rIns="0" bIns="18000" rtlCol="0">
            <a:spAutoFit/>
          </a:bodyPr>
          <a:lstStyle/>
          <a:p>
            <a:r>
              <a:rPr kumimoji="1" lang="ja-JP" altLang="en-US" sz="800" b="1" dirty="0"/>
              <a:t>山田　花子さん</a:t>
            </a:r>
          </a:p>
        </p:txBody>
      </p:sp>
      <p:sp>
        <p:nvSpPr>
          <p:cNvPr id="82" name="四角形: 角を丸くする 81">
            <a:extLst>
              <a:ext uri="{FF2B5EF4-FFF2-40B4-BE49-F238E27FC236}">
                <a16:creationId xmlns:a16="http://schemas.microsoft.com/office/drawing/2014/main" id="{414D1C4E-A851-469E-BBB1-31CC8E833BD4}"/>
              </a:ext>
            </a:extLst>
          </p:cNvPr>
          <p:cNvSpPr/>
          <p:nvPr/>
        </p:nvSpPr>
        <p:spPr>
          <a:xfrm>
            <a:off x="3936509" y="6003218"/>
            <a:ext cx="2025881" cy="468028"/>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9116915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6368721" y="2935653"/>
            <a:ext cx="2486025" cy="3981450"/>
          </a:xfrm>
          <a:prstGeom prst="rect">
            <a:avLst/>
          </a:prstGeom>
        </p:spPr>
      </p:pic>
      <p:pic>
        <p:nvPicPr>
          <p:cNvPr id="3" name="図 2"/>
          <p:cNvPicPr>
            <a:picLocks noChangeAspect="1"/>
          </p:cNvPicPr>
          <p:nvPr/>
        </p:nvPicPr>
        <p:blipFill>
          <a:blip r:embed="rId4"/>
          <a:stretch>
            <a:fillRect/>
          </a:stretch>
        </p:blipFill>
        <p:spPr>
          <a:xfrm>
            <a:off x="2173381" y="2967258"/>
            <a:ext cx="2428875" cy="3933825"/>
          </a:xfrm>
          <a:prstGeom prst="rect">
            <a:avLst/>
          </a:prstGeom>
        </p:spPr>
      </p:pic>
      <p:sp>
        <p:nvSpPr>
          <p:cNvPr id="45" name="字幕 5">
            <a:extLst>
              <a:ext uri="{FF2B5EF4-FFF2-40B4-BE49-F238E27FC236}">
                <a16:creationId xmlns:a16="http://schemas.microsoft.com/office/drawing/2014/main" id="{D4E00D8F-C85E-448B-914D-AE63D3BC893C}"/>
              </a:ext>
            </a:extLst>
          </p:cNvPr>
          <p:cNvSpPr>
            <a:spLocks noGrp="1"/>
          </p:cNvSpPr>
          <p:nvPr>
            <p:ph type="subTitle" idx="1"/>
          </p:nvPr>
        </p:nvSpPr>
        <p:spPr>
          <a:xfrm>
            <a:off x="612000" y="1548000"/>
            <a:ext cx="3693319" cy="369332"/>
          </a:xfrm>
        </p:spPr>
        <p:txBody>
          <a:bodyPr wrap="none"/>
          <a:lstStyle/>
          <a:p>
            <a:r>
              <a:rPr lang="ja-JP" altLang="en-US" sz="2400" dirty="0"/>
              <a:t>相手が承認後の登録方法。</a:t>
            </a:r>
          </a:p>
        </p:txBody>
      </p:sp>
      <p:sp>
        <p:nvSpPr>
          <p:cNvPr id="20" name="Title 1">
            <a:extLst>
              <a:ext uri="{FF2B5EF4-FFF2-40B4-BE49-F238E27FC236}">
                <a16:creationId xmlns:a16="http://schemas.microsoft.com/office/drawing/2014/main" id="{8201C0A3-7EEA-446C-A30E-6E0B2B5B182E}"/>
              </a:ext>
            </a:extLst>
          </p:cNvPr>
          <p:cNvSpPr txBox="1">
            <a:spLocks/>
          </p:cNvSpPr>
          <p:nvPr/>
        </p:nvSpPr>
        <p:spPr>
          <a:xfrm>
            <a:off x="864000" y="532800"/>
            <a:ext cx="1448130"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ja-JP" altLang="en-US" dirty="0"/>
              <a:t>２</a:t>
            </a:r>
            <a:r>
              <a:rPr lang="en-US" altLang="ja-JP" dirty="0"/>
              <a:t>-</a:t>
            </a:r>
            <a:r>
              <a:rPr lang="ja-JP" altLang="en-US" dirty="0"/>
              <a:t>Ｃ</a:t>
            </a:r>
            <a:endParaRPr lang="en-US" dirty="0"/>
          </a:p>
        </p:txBody>
      </p:sp>
      <p:sp>
        <p:nvSpPr>
          <p:cNvPr id="27" name="タイトル 9">
            <a:extLst>
              <a:ext uri="{FF2B5EF4-FFF2-40B4-BE49-F238E27FC236}">
                <a16:creationId xmlns:a16="http://schemas.microsoft.com/office/drawing/2014/main" id="{6CBBD497-C646-4BEA-A4E0-072978547CE9}"/>
              </a:ext>
            </a:extLst>
          </p:cNvPr>
          <p:cNvSpPr txBox="1">
            <a:spLocks/>
          </p:cNvSpPr>
          <p:nvPr/>
        </p:nvSpPr>
        <p:spPr>
          <a:xfrm>
            <a:off x="2520000" y="360000"/>
            <a:ext cx="5334794"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ＬＩＮＥの使い方</a:t>
            </a:r>
          </a:p>
          <a:p>
            <a:r>
              <a:rPr kumimoji="0" lang="ja-JP" altLang="en-US" sz="3200" kern="0" dirty="0"/>
              <a:t>～相手が承認後の登録方法～</a:t>
            </a:r>
          </a:p>
        </p:txBody>
      </p:sp>
      <p:grpSp>
        <p:nvGrpSpPr>
          <p:cNvPr id="52" name="object 19">
            <a:extLst>
              <a:ext uri="{FF2B5EF4-FFF2-40B4-BE49-F238E27FC236}">
                <a16:creationId xmlns:a16="http://schemas.microsoft.com/office/drawing/2014/main" id="{127B0B26-6CE3-4756-93E3-31AD5FBB5569}"/>
              </a:ext>
            </a:extLst>
          </p:cNvPr>
          <p:cNvGrpSpPr/>
          <p:nvPr/>
        </p:nvGrpSpPr>
        <p:grpSpPr>
          <a:xfrm>
            <a:off x="3060288" y="5321200"/>
            <a:ext cx="1646244" cy="520292"/>
            <a:chOff x="2162555" y="3724655"/>
            <a:chExt cx="1163320" cy="367665"/>
          </a:xfrm>
        </p:grpSpPr>
        <p:sp>
          <p:nvSpPr>
            <p:cNvPr id="53" name="object 20">
              <a:extLst>
                <a:ext uri="{FF2B5EF4-FFF2-40B4-BE49-F238E27FC236}">
                  <a16:creationId xmlns:a16="http://schemas.microsoft.com/office/drawing/2014/main" id="{3A15200D-BAC8-4530-AC2A-B6113D1D142B}"/>
                </a:ext>
              </a:extLst>
            </p:cNvPr>
            <p:cNvSpPr/>
            <p:nvPr/>
          </p:nvSpPr>
          <p:spPr>
            <a:xfrm>
              <a:off x="2162555" y="3724655"/>
              <a:ext cx="248920" cy="143510"/>
            </a:xfrm>
            <a:custGeom>
              <a:avLst/>
              <a:gdLst/>
              <a:ahLst/>
              <a:cxnLst/>
              <a:rect l="l" t="t" r="r" b="b"/>
              <a:pathLst>
                <a:path w="248919" h="143510">
                  <a:moveTo>
                    <a:pt x="248412" y="143256"/>
                  </a:moveTo>
                  <a:lnTo>
                    <a:pt x="0" y="143256"/>
                  </a:lnTo>
                  <a:lnTo>
                    <a:pt x="0" y="0"/>
                  </a:lnTo>
                  <a:lnTo>
                    <a:pt x="248412" y="0"/>
                  </a:lnTo>
                  <a:lnTo>
                    <a:pt x="248412" y="143256"/>
                  </a:lnTo>
                  <a:close/>
                </a:path>
              </a:pathLst>
            </a:custGeom>
            <a:solidFill>
              <a:srgbClr val="FFFFFF"/>
            </a:solidFill>
          </p:spPr>
          <p:txBody>
            <a:bodyPr wrap="square" lIns="0" tIns="0" rIns="0" bIns="0" rtlCol="0"/>
            <a:lstStyle/>
            <a:p>
              <a:endParaRPr sz="2547" dirty="0"/>
            </a:p>
          </p:txBody>
        </p:sp>
        <p:sp>
          <p:nvSpPr>
            <p:cNvPr id="54" name="object 21">
              <a:extLst>
                <a:ext uri="{FF2B5EF4-FFF2-40B4-BE49-F238E27FC236}">
                  <a16:creationId xmlns:a16="http://schemas.microsoft.com/office/drawing/2014/main" id="{1A74B095-4A51-450B-A21C-63B3E5F3F171}"/>
                </a:ext>
              </a:extLst>
            </p:cNvPr>
            <p:cNvSpPr/>
            <p:nvPr/>
          </p:nvSpPr>
          <p:spPr>
            <a:xfrm>
              <a:off x="3076955" y="3877055"/>
              <a:ext cx="248412" cy="214884"/>
            </a:xfrm>
            <a:prstGeom prst="rect">
              <a:avLst/>
            </a:prstGeom>
            <a:blipFill>
              <a:blip r:embed="rId5" cstate="print"/>
              <a:stretch>
                <a:fillRect/>
              </a:stretch>
            </a:blipFill>
          </p:spPr>
          <p:txBody>
            <a:bodyPr wrap="square" lIns="0" tIns="0" rIns="0" bIns="0" rtlCol="0"/>
            <a:lstStyle/>
            <a:p>
              <a:endParaRPr sz="2547" dirty="0"/>
            </a:p>
          </p:txBody>
        </p:sp>
      </p:grpSp>
      <p:sp>
        <p:nvSpPr>
          <p:cNvPr id="55" name="object 22">
            <a:extLst>
              <a:ext uri="{FF2B5EF4-FFF2-40B4-BE49-F238E27FC236}">
                <a16:creationId xmlns:a16="http://schemas.microsoft.com/office/drawing/2014/main" id="{9FBF0750-5E6C-4C47-A49D-D4C90B3264A3}"/>
              </a:ext>
            </a:extLst>
          </p:cNvPr>
          <p:cNvSpPr txBox="1"/>
          <p:nvPr/>
        </p:nvSpPr>
        <p:spPr>
          <a:xfrm>
            <a:off x="4611119" y="5600928"/>
            <a:ext cx="98847" cy="148824"/>
          </a:xfrm>
          <a:prstGeom prst="rect">
            <a:avLst/>
          </a:prstGeom>
        </p:spPr>
        <p:txBody>
          <a:bodyPr vert="horz" wrap="square" lIns="0" tIns="17972" rIns="0" bIns="0" rtlCol="0">
            <a:spAutoFit/>
          </a:bodyPr>
          <a:lstStyle/>
          <a:p>
            <a:pPr>
              <a:spcBef>
                <a:spcPts val="142"/>
              </a:spcBef>
            </a:pPr>
            <a:r>
              <a:rPr sz="849" spc="198" dirty="0">
                <a:solidFill>
                  <a:srgbClr val="A5A5A5"/>
                </a:solidFill>
                <a:latin typeface="AoyagiKouzanFontT"/>
                <a:cs typeface="AoyagiKouzanFontT"/>
              </a:rPr>
              <a:t>1</a:t>
            </a:r>
            <a:endParaRPr sz="849" dirty="0">
              <a:latin typeface="AoyagiKouzanFontT"/>
              <a:cs typeface="AoyagiKouzanFontT"/>
            </a:endParaRPr>
          </a:p>
        </p:txBody>
      </p:sp>
      <p:sp>
        <p:nvSpPr>
          <p:cNvPr id="61" name="テキスト ボックス 60">
            <a:extLst>
              <a:ext uri="{FF2B5EF4-FFF2-40B4-BE49-F238E27FC236}">
                <a16:creationId xmlns:a16="http://schemas.microsoft.com/office/drawing/2014/main" id="{56030138-AA56-4F3C-8386-46372B436620}"/>
              </a:ext>
            </a:extLst>
          </p:cNvPr>
          <p:cNvSpPr txBox="1"/>
          <p:nvPr/>
        </p:nvSpPr>
        <p:spPr>
          <a:xfrm>
            <a:off x="1410735" y="1952625"/>
            <a:ext cx="2385589" cy="1015663"/>
          </a:xfrm>
          <a:prstGeom prst="rect">
            <a:avLst/>
          </a:prstGeom>
          <a:noFill/>
        </p:spPr>
        <p:txBody>
          <a:bodyPr wrap="none">
            <a:spAutoFit/>
          </a:bodyPr>
          <a:lstStyle/>
          <a:p>
            <a:r>
              <a:rPr lang="ja-JP" altLang="ja-JP" sz="2000" b="1" kern="100" dirty="0">
                <a:effectLst/>
                <a:latin typeface="メイリオ" panose="020B0604030504040204" pitchFamily="50" charset="-128"/>
                <a:ea typeface="メイリオ" panose="020B0604030504040204" pitchFamily="50" charset="-128"/>
                <a:cs typeface="メイリオ" panose="020B0604030504040204" pitchFamily="50" charset="-128"/>
              </a:rPr>
              <a:t>相手が承認</a:t>
            </a:r>
            <a:r>
              <a:rPr lang="ja-JP" altLang="en-US" sz="2000" b="1" kern="100" dirty="0">
                <a:effectLst/>
                <a:latin typeface="メイリオ" panose="020B0604030504040204" pitchFamily="50" charset="-128"/>
                <a:ea typeface="メイリオ" panose="020B0604030504040204" pitchFamily="50" charset="-128"/>
                <a:cs typeface="メイリオ" panose="020B0604030504040204" pitchFamily="50" charset="-128"/>
              </a:rPr>
              <a:t>すると</a:t>
            </a:r>
            <a:endParaRPr lang="en-US" altLang="ja-JP" sz="2000" b="1" kern="100" dirty="0">
              <a:effectLst/>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sz="2000" b="1" kern="100" dirty="0">
                <a:effectLst/>
                <a:latin typeface="メイリオ" panose="020B0604030504040204" pitchFamily="50" charset="-128"/>
                <a:ea typeface="メイリオ" panose="020B0604030504040204" pitchFamily="50" charset="-128"/>
                <a:cs typeface="メイリオ" panose="020B0604030504040204" pitchFamily="50" charset="-128"/>
              </a:rPr>
              <a:t>「知り合いかも</a:t>
            </a:r>
            <a:r>
              <a:rPr lang="en-US" altLang="ja-JP" sz="2000" b="1" kern="100"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ja-JP" sz="2000" b="1" kern="100" dirty="0">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b="1" kern="100" dirty="0">
              <a:effectLst/>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kern="100" dirty="0">
                <a:latin typeface="メイリオ" panose="020B0604030504040204" pitchFamily="50" charset="-128"/>
                <a:ea typeface="メイリオ" panose="020B0604030504040204" pitchFamily="50" charset="-128"/>
                <a:cs typeface="メイリオ" panose="020B0604030504040204" pitchFamily="50" charset="-128"/>
              </a:rPr>
              <a:t>との表示</a:t>
            </a:r>
            <a:endParaRPr lang="ja-JP" altLang="en-US" sz="2000" b="1" dirty="0">
              <a:latin typeface="メイリオ" panose="020B0604030504040204" pitchFamily="50" charset="-128"/>
              <a:ea typeface="メイリオ" panose="020B0604030504040204" pitchFamily="50" charset="-128"/>
            </a:endParaRPr>
          </a:p>
        </p:txBody>
      </p:sp>
      <p:sp>
        <p:nvSpPr>
          <p:cNvPr id="62" name="四角形: 角を丸くする 61">
            <a:extLst>
              <a:ext uri="{FF2B5EF4-FFF2-40B4-BE49-F238E27FC236}">
                <a16:creationId xmlns:a16="http://schemas.microsoft.com/office/drawing/2014/main" id="{6D78D7D4-6A72-46A2-BD34-51D1BFC4BF1C}"/>
              </a:ext>
            </a:extLst>
          </p:cNvPr>
          <p:cNvSpPr/>
          <p:nvPr/>
        </p:nvSpPr>
        <p:spPr>
          <a:xfrm>
            <a:off x="2230863" y="5523200"/>
            <a:ext cx="2474950" cy="646331"/>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6" name="正方形/長方形 65">
            <a:extLst>
              <a:ext uri="{FF2B5EF4-FFF2-40B4-BE49-F238E27FC236}">
                <a16:creationId xmlns:a16="http://schemas.microsoft.com/office/drawing/2014/main" id="{316E0178-74A3-4C0E-A509-6C209A85E50B}"/>
              </a:ext>
            </a:extLst>
          </p:cNvPr>
          <p:cNvSpPr/>
          <p:nvPr/>
        </p:nvSpPr>
        <p:spPr>
          <a:xfrm>
            <a:off x="935307" y="1952625"/>
            <a:ext cx="550595" cy="584775"/>
          </a:xfrm>
          <a:prstGeom prst="rect">
            <a:avLst/>
          </a:prstGeom>
          <a:noFill/>
        </p:spPr>
        <p:txBody>
          <a:bodyPr wrap="square">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67" name="テキスト ボックス 66">
            <a:extLst>
              <a:ext uri="{FF2B5EF4-FFF2-40B4-BE49-F238E27FC236}">
                <a16:creationId xmlns:a16="http://schemas.microsoft.com/office/drawing/2014/main" id="{24E90BED-82DA-4B81-8CBC-988DB76147E8}"/>
              </a:ext>
            </a:extLst>
          </p:cNvPr>
          <p:cNvSpPr txBox="1"/>
          <p:nvPr/>
        </p:nvSpPr>
        <p:spPr>
          <a:xfrm>
            <a:off x="7336692" y="1952625"/>
            <a:ext cx="2693489" cy="1015663"/>
          </a:xfrm>
          <a:prstGeom prst="rect">
            <a:avLst/>
          </a:prstGeom>
          <a:noFill/>
        </p:spPr>
        <p:txBody>
          <a:bodyPr wrap="none" lIns="36000">
            <a:spAutoFit/>
          </a:bodyPr>
          <a:lstStyle/>
          <a:p>
            <a:r>
              <a:rPr lang="ja-JP" altLang="ja-JP" sz="2000" b="1" kern="100" dirty="0">
                <a:effectLst/>
                <a:latin typeface="メイリオ" panose="020B0604030504040204" pitchFamily="50" charset="-128"/>
                <a:ea typeface="メイリオ" panose="020B0604030504040204" pitchFamily="50" charset="-128"/>
                <a:cs typeface="メイリオ" panose="020B0604030504040204" pitchFamily="50" charset="-128"/>
              </a:rPr>
              <a:t>「友だち追加」画面で</a:t>
            </a:r>
            <a:endParaRPr lang="en-US" altLang="ja-JP" sz="2000" b="1" kern="100" dirty="0">
              <a:effectLst/>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sz="2000" b="1" kern="100" dirty="0">
                <a:effectLst/>
                <a:latin typeface="メイリオ" panose="020B0604030504040204" pitchFamily="50" charset="-128"/>
                <a:ea typeface="メイリオ" panose="020B0604030504040204" pitchFamily="50" charset="-128"/>
                <a:cs typeface="メイリオ" panose="020B0604030504040204" pitchFamily="50" charset="-128"/>
              </a:rPr>
              <a:t>「友だち追加」ボタン</a:t>
            </a:r>
            <a:endParaRPr lang="en-US" altLang="ja-JP" sz="2000" b="1" kern="100" dirty="0">
              <a:effectLst/>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kern="10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2000" b="1" kern="100" dirty="0">
                <a:effectLst/>
                <a:latin typeface="メイリオ" panose="020B0604030504040204" pitchFamily="50" charset="-128"/>
                <a:ea typeface="メイリオ" panose="020B0604030504040204" pitchFamily="50" charset="-128"/>
                <a:cs typeface="メイリオ" panose="020B0604030504040204" pitchFamily="50" charset="-128"/>
              </a:rPr>
              <a:t>をタップ</a:t>
            </a:r>
            <a:r>
              <a:rPr lang="ja-JP" altLang="en-US" sz="2000" b="1" kern="100" dirty="0">
                <a:effectLst/>
                <a:latin typeface="メイリオ" panose="020B0604030504040204" pitchFamily="50" charset="-128"/>
                <a:ea typeface="メイリオ" panose="020B0604030504040204" pitchFamily="50" charset="-128"/>
                <a:cs typeface="メイリオ" panose="020B0604030504040204" pitchFamily="50" charset="-128"/>
              </a:rPr>
              <a:t>して完了</a:t>
            </a:r>
            <a:endParaRPr lang="ja-JP" altLang="en-US" sz="2000" b="1" dirty="0">
              <a:latin typeface="メイリオ" panose="020B0604030504040204" pitchFamily="50" charset="-128"/>
              <a:ea typeface="メイリオ" panose="020B0604030504040204" pitchFamily="50" charset="-128"/>
            </a:endParaRPr>
          </a:p>
        </p:txBody>
      </p:sp>
      <p:sp>
        <p:nvSpPr>
          <p:cNvPr id="68" name="正方形/長方形 67">
            <a:extLst>
              <a:ext uri="{FF2B5EF4-FFF2-40B4-BE49-F238E27FC236}">
                <a16:creationId xmlns:a16="http://schemas.microsoft.com/office/drawing/2014/main" id="{DD890497-6D0C-48AC-8198-3496306344F3}"/>
              </a:ext>
            </a:extLst>
          </p:cNvPr>
          <p:cNvSpPr/>
          <p:nvPr/>
        </p:nvSpPr>
        <p:spPr>
          <a:xfrm>
            <a:off x="3822700" y="1952625"/>
            <a:ext cx="596929" cy="584775"/>
          </a:xfrm>
          <a:prstGeom prst="rect">
            <a:avLst/>
          </a:prstGeom>
          <a:noFill/>
        </p:spPr>
        <p:txBody>
          <a:bodyPr wrap="square">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69" name="四角形: 角を丸くする 68">
            <a:extLst>
              <a:ext uri="{FF2B5EF4-FFF2-40B4-BE49-F238E27FC236}">
                <a16:creationId xmlns:a16="http://schemas.microsoft.com/office/drawing/2014/main" id="{543550CA-B0B2-4CEF-9782-6DC211A77BDD}"/>
              </a:ext>
            </a:extLst>
          </p:cNvPr>
          <p:cNvSpPr/>
          <p:nvPr/>
        </p:nvSpPr>
        <p:spPr>
          <a:xfrm>
            <a:off x="4279900" y="3040533"/>
            <a:ext cx="436737" cy="407356"/>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0" name="矢印: 右 69">
            <a:extLst>
              <a:ext uri="{FF2B5EF4-FFF2-40B4-BE49-F238E27FC236}">
                <a16:creationId xmlns:a16="http://schemas.microsoft.com/office/drawing/2014/main" id="{16E77883-1E26-472E-8F34-3500D9441473}"/>
              </a:ext>
            </a:extLst>
          </p:cNvPr>
          <p:cNvSpPr/>
          <p:nvPr/>
        </p:nvSpPr>
        <p:spPr>
          <a:xfrm>
            <a:off x="5100088" y="4335933"/>
            <a:ext cx="871781" cy="43088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四角形: 角を丸くする 68">
            <a:extLst>
              <a:ext uri="{FF2B5EF4-FFF2-40B4-BE49-F238E27FC236}">
                <a16:creationId xmlns:a16="http://schemas.microsoft.com/office/drawing/2014/main" id="{543550CA-B0B2-4CEF-9782-6DC211A77BDD}"/>
              </a:ext>
            </a:extLst>
          </p:cNvPr>
          <p:cNvSpPr/>
          <p:nvPr/>
        </p:nvSpPr>
        <p:spPr>
          <a:xfrm>
            <a:off x="8415163" y="5604977"/>
            <a:ext cx="436737" cy="407356"/>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7" name="正方形/長方形 56">
            <a:extLst>
              <a:ext uri="{FF2B5EF4-FFF2-40B4-BE49-F238E27FC236}">
                <a16:creationId xmlns:a16="http://schemas.microsoft.com/office/drawing/2014/main" id="{5C289FB1-A4E7-49A1-96B6-182CD7A6975D}"/>
              </a:ext>
            </a:extLst>
          </p:cNvPr>
          <p:cNvSpPr/>
          <p:nvPr/>
        </p:nvSpPr>
        <p:spPr>
          <a:xfrm>
            <a:off x="6870700" y="1952625"/>
            <a:ext cx="533400"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grpSp>
        <p:nvGrpSpPr>
          <p:cNvPr id="58" name="グループ化 57">
            <a:extLst>
              <a:ext uri="{FF2B5EF4-FFF2-40B4-BE49-F238E27FC236}">
                <a16:creationId xmlns:a16="http://schemas.microsoft.com/office/drawing/2014/main" id="{ED9DC77D-E9D2-4E94-B67F-B9D603D17CB2}"/>
              </a:ext>
            </a:extLst>
          </p:cNvPr>
          <p:cNvGrpSpPr/>
          <p:nvPr/>
        </p:nvGrpSpPr>
        <p:grpSpPr>
          <a:xfrm>
            <a:off x="1876300" y="5591115"/>
            <a:ext cx="270000" cy="400110"/>
            <a:chOff x="5588889" y="3598762"/>
            <a:chExt cx="270000" cy="400110"/>
          </a:xfrm>
        </p:grpSpPr>
        <p:sp>
          <p:nvSpPr>
            <p:cNvPr id="60" name="円/楕円 1">
              <a:extLst>
                <a:ext uri="{FF2B5EF4-FFF2-40B4-BE49-F238E27FC236}">
                  <a16:creationId xmlns:a16="http://schemas.microsoft.com/office/drawing/2014/main" id="{499A0734-2BB9-44B5-9A85-01C79DCDB4DE}"/>
                </a:ext>
              </a:extLst>
            </p:cNvPr>
            <p:cNvSpPr>
              <a:spLocks noChangeAspect="1"/>
            </p:cNvSpPr>
            <p:nvPr/>
          </p:nvSpPr>
          <p:spPr>
            <a:xfrm>
              <a:off x="5619369" y="3673581"/>
              <a:ext cx="202311" cy="2023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a:extLst>
                <a:ext uri="{FF2B5EF4-FFF2-40B4-BE49-F238E27FC236}">
                  <a16:creationId xmlns:a16="http://schemas.microsoft.com/office/drawing/2014/main" id="{A272D10D-F4C9-4F59-B2C8-B9A5A326BCD3}"/>
                </a:ext>
              </a:extLst>
            </p:cNvPr>
            <p:cNvSpPr/>
            <p:nvPr/>
          </p:nvSpPr>
          <p:spPr>
            <a:xfrm flipH="1">
              <a:off x="5588889" y="3598762"/>
              <a:ext cx="270000" cy="400110"/>
            </a:xfrm>
            <a:prstGeom prst="rect">
              <a:avLst/>
            </a:prstGeom>
          </p:spPr>
          <p:txBody>
            <a:bodyPr wrap="square">
              <a:spAutoFit/>
            </a:bodyPr>
            <a:lstStyle/>
            <a:p>
              <a:pPr algn="ctr"/>
              <a:r>
                <a:rPr lang="ja-JP" altLang="en-US" sz="2000" b="1" dirty="0">
                  <a:solidFill>
                    <a:srgbClr val="009650"/>
                  </a:solidFill>
                  <a:latin typeface="Meiryo" charset="-128"/>
                  <a:ea typeface="Meiryo" charset="-128"/>
                  <a:cs typeface="Meiryo" charset="-128"/>
                </a:rPr>
                <a:t>❶</a:t>
              </a:r>
              <a:endParaRPr lang="en-US" altLang="ja-JP" sz="2000" b="1" dirty="0">
                <a:solidFill>
                  <a:srgbClr val="009650"/>
                </a:solidFill>
                <a:latin typeface="Meiryo" charset="-128"/>
                <a:ea typeface="Meiryo" charset="-128"/>
                <a:cs typeface="Meiryo" charset="-128"/>
              </a:endParaRPr>
            </a:p>
          </p:txBody>
        </p:sp>
      </p:grpSp>
      <p:grpSp>
        <p:nvGrpSpPr>
          <p:cNvPr id="71" name="グループ化 70">
            <a:extLst>
              <a:ext uri="{FF2B5EF4-FFF2-40B4-BE49-F238E27FC236}">
                <a16:creationId xmlns:a16="http://schemas.microsoft.com/office/drawing/2014/main" id="{B724B28A-C967-4FD2-B302-3752B5E1A317}"/>
              </a:ext>
            </a:extLst>
          </p:cNvPr>
          <p:cNvGrpSpPr/>
          <p:nvPr/>
        </p:nvGrpSpPr>
        <p:grpSpPr>
          <a:xfrm>
            <a:off x="4676954" y="3091029"/>
            <a:ext cx="441146" cy="400110"/>
            <a:chOff x="5150197" y="4825443"/>
            <a:chExt cx="441146" cy="400110"/>
          </a:xfrm>
        </p:grpSpPr>
        <p:sp>
          <p:nvSpPr>
            <p:cNvPr id="72" name="円/楕円 29">
              <a:extLst>
                <a:ext uri="{FF2B5EF4-FFF2-40B4-BE49-F238E27FC236}">
                  <a16:creationId xmlns:a16="http://schemas.microsoft.com/office/drawing/2014/main" id="{44C5BD14-6DD7-4762-9DB3-42199E93CB6D}"/>
                </a:ext>
              </a:extLst>
            </p:cNvPr>
            <p:cNvSpPr>
              <a:spLocks noChangeAspect="1"/>
            </p:cNvSpPr>
            <p:nvPr/>
          </p:nvSpPr>
          <p:spPr>
            <a:xfrm>
              <a:off x="5274191" y="4890185"/>
              <a:ext cx="193159" cy="1931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73" name="正方形/長方形 72">
              <a:extLst>
                <a:ext uri="{FF2B5EF4-FFF2-40B4-BE49-F238E27FC236}">
                  <a16:creationId xmlns:a16="http://schemas.microsoft.com/office/drawing/2014/main" id="{F9DFD8B2-5680-4134-B245-EC66C871357E}"/>
                </a:ext>
              </a:extLst>
            </p:cNvPr>
            <p:cNvSpPr/>
            <p:nvPr/>
          </p:nvSpPr>
          <p:spPr>
            <a:xfrm>
              <a:off x="5150197" y="4825443"/>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❷</a:t>
              </a:r>
              <a:endParaRPr lang="en-US" altLang="ja-JP" sz="2000" b="1" dirty="0">
                <a:solidFill>
                  <a:srgbClr val="009650"/>
                </a:solidFill>
                <a:latin typeface="Meiryo" charset="-128"/>
                <a:ea typeface="Meiryo" charset="-128"/>
                <a:cs typeface="Meiryo" charset="-128"/>
              </a:endParaRPr>
            </a:p>
          </p:txBody>
        </p:sp>
      </p:grpSp>
      <p:grpSp>
        <p:nvGrpSpPr>
          <p:cNvPr id="74" name="グループ化 73">
            <a:extLst>
              <a:ext uri="{FF2B5EF4-FFF2-40B4-BE49-F238E27FC236}">
                <a16:creationId xmlns:a16="http://schemas.microsoft.com/office/drawing/2014/main" id="{54B0AC1D-4C32-4862-B196-1511FF91BF79}"/>
              </a:ext>
            </a:extLst>
          </p:cNvPr>
          <p:cNvGrpSpPr/>
          <p:nvPr/>
        </p:nvGrpSpPr>
        <p:grpSpPr>
          <a:xfrm>
            <a:off x="8851900" y="5591115"/>
            <a:ext cx="441146" cy="400110"/>
            <a:chOff x="4422686" y="1453207"/>
            <a:chExt cx="441146" cy="400110"/>
          </a:xfrm>
        </p:grpSpPr>
        <p:sp>
          <p:nvSpPr>
            <p:cNvPr id="75" name="円/楕円 48">
              <a:extLst>
                <a:ext uri="{FF2B5EF4-FFF2-40B4-BE49-F238E27FC236}">
                  <a16:creationId xmlns:a16="http://schemas.microsoft.com/office/drawing/2014/main" id="{46E7CBD0-3321-4C23-83E3-144CDEF2615D}"/>
                </a:ext>
              </a:extLst>
            </p:cNvPr>
            <p:cNvSpPr>
              <a:spLocks noChangeAspect="1"/>
            </p:cNvSpPr>
            <p:nvPr/>
          </p:nvSpPr>
          <p:spPr>
            <a:xfrm>
              <a:off x="4552950" y="1548664"/>
              <a:ext cx="180618" cy="1806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76" name="正方形/長方形 75">
              <a:extLst>
                <a:ext uri="{FF2B5EF4-FFF2-40B4-BE49-F238E27FC236}">
                  <a16:creationId xmlns:a16="http://schemas.microsoft.com/office/drawing/2014/main" id="{549B1E60-A4FA-4CC1-9349-C0320BA46D68}"/>
                </a:ext>
              </a:extLst>
            </p:cNvPr>
            <p:cNvSpPr/>
            <p:nvPr/>
          </p:nvSpPr>
          <p:spPr>
            <a:xfrm>
              <a:off x="4422686" y="1453207"/>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❸</a:t>
              </a:r>
              <a:endParaRPr lang="en-US" altLang="ja-JP" sz="2000" b="1" dirty="0">
                <a:solidFill>
                  <a:srgbClr val="009650"/>
                </a:solidFill>
                <a:latin typeface="Meiryo" charset="-128"/>
                <a:ea typeface="Meiryo" charset="-128"/>
                <a:cs typeface="Meiryo" charset="-128"/>
              </a:endParaRPr>
            </a:p>
          </p:txBody>
        </p:sp>
      </p:grpSp>
      <p:grpSp>
        <p:nvGrpSpPr>
          <p:cNvPr id="2" name="グループ化 1">
            <a:extLst>
              <a:ext uri="{FF2B5EF4-FFF2-40B4-BE49-F238E27FC236}">
                <a16:creationId xmlns:a16="http://schemas.microsoft.com/office/drawing/2014/main" id="{93B0B51B-A8A6-46E6-B690-A1FEE71C391B}"/>
              </a:ext>
            </a:extLst>
          </p:cNvPr>
          <p:cNvGrpSpPr/>
          <p:nvPr/>
        </p:nvGrpSpPr>
        <p:grpSpPr>
          <a:xfrm>
            <a:off x="4294258" y="1952625"/>
            <a:ext cx="2577950" cy="707886"/>
            <a:chOff x="4611729" y="1952625"/>
            <a:chExt cx="2577950" cy="707886"/>
          </a:xfrm>
        </p:grpSpPr>
        <p:sp>
          <p:nvSpPr>
            <p:cNvPr id="56" name="テキスト ボックス 55">
              <a:extLst>
                <a:ext uri="{FF2B5EF4-FFF2-40B4-BE49-F238E27FC236}">
                  <a16:creationId xmlns:a16="http://schemas.microsoft.com/office/drawing/2014/main" id="{56030138-AA56-4F3C-8386-46372B436620}"/>
                </a:ext>
              </a:extLst>
            </p:cNvPr>
            <p:cNvSpPr txBox="1"/>
            <p:nvPr/>
          </p:nvSpPr>
          <p:spPr>
            <a:xfrm>
              <a:off x="4611729" y="1952625"/>
              <a:ext cx="2577950" cy="707886"/>
            </a:xfrm>
            <a:prstGeom prst="rect">
              <a:avLst/>
            </a:prstGeom>
            <a:noFill/>
          </p:spPr>
          <p:txBody>
            <a:bodyPr wrap="none">
              <a:spAutoFit/>
            </a:bodyPr>
            <a:lstStyle/>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右上の　 アイコン」</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をタップ</a:t>
              </a:r>
              <a:endParaRPr lang="ja-JP" altLang="en-US" sz="2000" b="1" dirty="0">
                <a:latin typeface="メイリオ" panose="020B0604030504040204" pitchFamily="50" charset="-128"/>
                <a:ea typeface="メイリオ" panose="020B0604030504040204" pitchFamily="50" charset="-128"/>
              </a:endParaRPr>
            </a:p>
          </p:txBody>
        </p:sp>
        <p:pic>
          <p:nvPicPr>
            <p:cNvPr id="46" name="図 45">
              <a:extLst>
                <a:ext uri="{FF2B5EF4-FFF2-40B4-BE49-F238E27FC236}">
                  <a16:creationId xmlns:a16="http://schemas.microsoft.com/office/drawing/2014/main" id="{C655C4A5-537F-4760-BB8C-1F832D6F1C64}"/>
                </a:ext>
              </a:extLst>
            </p:cNvPr>
            <p:cNvPicPr>
              <a:picLocks noChangeAspect="1"/>
            </p:cNvPicPr>
            <p:nvPr/>
          </p:nvPicPr>
          <p:blipFill rotWithShape="1">
            <a:blip r:embed="rId6">
              <a:clrChange>
                <a:clrFrom>
                  <a:srgbClr val="FFFFFF"/>
                </a:clrFrom>
                <a:clrTo>
                  <a:srgbClr val="FFFFFF">
                    <a:alpha val="0"/>
                  </a:srgbClr>
                </a:clrTo>
              </a:clrChange>
            </a:blip>
            <a:srcRect l="79257" t="7134" r="13722" b="89895"/>
            <a:stretch/>
          </p:blipFill>
          <p:spPr>
            <a:xfrm>
              <a:off x="5502979" y="1952625"/>
              <a:ext cx="336114" cy="284657"/>
            </a:xfrm>
            <a:prstGeom prst="rect">
              <a:avLst/>
            </a:prstGeom>
            <a:ln>
              <a:noFill/>
            </a:ln>
            <a:effectLst>
              <a:innerShdw blurRad="101600">
                <a:prstClr val="black"/>
              </a:innerShdw>
            </a:effectLst>
          </p:spPr>
        </p:pic>
      </p:grpSp>
    </p:spTree>
    <p:extLst>
      <p:ext uri="{BB962C8B-B14F-4D97-AF65-F5344CB8AC3E}">
        <p14:creationId xmlns:p14="http://schemas.microsoft.com/office/powerpoint/2010/main" val="9215748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0D1FBCD-DE16-47DC-9953-E5F3F302648F}"/>
              </a:ext>
            </a:extLst>
          </p:cNvPr>
          <p:cNvPicPr>
            <a:picLocks noChangeAspect="1"/>
          </p:cNvPicPr>
          <p:nvPr/>
        </p:nvPicPr>
        <p:blipFill>
          <a:blip r:embed="rId3"/>
          <a:stretch>
            <a:fillRect/>
          </a:stretch>
        </p:blipFill>
        <p:spPr>
          <a:xfrm>
            <a:off x="6261100" y="2782222"/>
            <a:ext cx="1985502" cy="3971003"/>
          </a:xfrm>
          <a:prstGeom prst="rect">
            <a:avLst/>
          </a:prstGeom>
          <a:ln>
            <a:solidFill>
              <a:schemeClr val="tx1"/>
            </a:solidFill>
          </a:ln>
        </p:spPr>
      </p:pic>
      <p:sp>
        <p:nvSpPr>
          <p:cNvPr id="45" name="字幕 5">
            <a:extLst>
              <a:ext uri="{FF2B5EF4-FFF2-40B4-BE49-F238E27FC236}">
                <a16:creationId xmlns:a16="http://schemas.microsoft.com/office/drawing/2014/main" id="{D4E00D8F-C85E-448B-914D-AE63D3BC893C}"/>
              </a:ext>
            </a:extLst>
          </p:cNvPr>
          <p:cNvSpPr>
            <a:spLocks noGrp="1"/>
          </p:cNvSpPr>
          <p:nvPr>
            <p:ph type="subTitle" idx="1"/>
          </p:nvPr>
        </p:nvSpPr>
        <p:spPr>
          <a:xfrm>
            <a:off x="612000" y="1548000"/>
            <a:ext cx="4616648" cy="369332"/>
          </a:xfrm>
        </p:spPr>
        <p:txBody>
          <a:bodyPr wrap="none"/>
          <a:lstStyle/>
          <a:p>
            <a:r>
              <a:rPr lang="ja-JP" altLang="en-US" sz="2400" dirty="0">
                <a:latin typeface="AoyagiKouzanFontT"/>
                <a:cs typeface="AoyagiKouzanFontT"/>
              </a:rPr>
              <a:t>いよいよト－クを楽しみましょう</a:t>
            </a:r>
            <a:endParaRPr lang="ja-JP" altLang="en-US" sz="2400" dirty="0"/>
          </a:p>
        </p:txBody>
      </p:sp>
      <p:sp>
        <p:nvSpPr>
          <p:cNvPr id="20" name="Title 1">
            <a:extLst>
              <a:ext uri="{FF2B5EF4-FFF2-40B4-BE49-F238E27FC236}">
                <a16:creationId xmlns:a16="http://schemas.microsoft.com/office/drawing/2014/main" id="{8201C0A3-7EEA-446C-A30E-6E0B2B5B182E}"/>
              </a:ext>
            </a:extLst>
          </p:cNvPr>
          <p:cNvSpPr txBox="1">
            <a:spLocks/>
          </p:cNvSpPr>
          <p:nvPr/>
        </p:nvSpPr>
        <p:spPr>
          <a:xfrm>
            <a:off x="864000" y="532800"/>
            <a:ext cx="1448130"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ja-JP" altLang="en-US" dirty="0"/>
              <a:t>２</a:t>
            </a:r>
            <a:r>
              <a:rPr lang="en-US" altLang="ja-JP" dirty="0"/>
              <a:t>-</a:t>
            </a:r>
            <a:r>
              <a:rPr lang="ja-JP" altLang="en-US" dirty="0"/>
              <a:t>Ｄ</a:t>
            </a:r>
            <a:endParaRPr lang="en-US" dirty="0"/>
          </a:p>
        </p:txBody>
      </p:sp>
      <p:sp>
        <p:nvSpPr>
          <p:cNvPr id="48" name="正方形/長方形 47">
            <a:extLst>
              <a:ext uri="{FF2B5EF4-FFF2-40B4-BE49-F238E27FC236}">
                <a16:creationId xmlns:a16="http://schemas.microsoft.com/office/drawing/2014/main" id="{F62032F3-9635-4076-BB70-5903F698C08F}"/>
              </a:ext>
            </a:extLst>
          </p:cNvPr>
          <p:cNvSpPr/>
          <p:nvPr/>
        </p:nvSpPr>
        <p:spPr>
          <a:xfrm>
            <a:off x="1384300" y="2104097"/>
            <a:ext cx="550595"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51" name="正方形/長方形 50">
            <a:extLst>
              <a:ext uri="{FF2B5EF4-FFF2-40B4-BE49-F238E27FC236}">
                <a16:creationId xmlns:a16="http://schemas.microsoft.com/office/drawing/2014/main" id="{8F61D0A2-0D01-41E7-A190-E16A4C8C5F10}"/>
              </a:ext>
            </a:extLst>
          </p:cNvPr>
          <p:cNvSpPr/>
          <p:nvPr/>
        </p:nvSpPr>
        <p:spPr>
          <a:xfrm>
            <a:off x="5485007" y="2104097"/>
            <a:ext cx="596929" cy="584775"/>
          </a:xfrm>
          <a:prstGeom prst="rect">
            <a:avLst/>
          </a:prstGeom>
          <a:noFill/>
        </p:spPr>
        <p:txBody>
          <a:bodyPr wrap="square">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sp>
        <p:nvSpPr>
          <p:cNvPr id="34" name="タイトル 9">
            <a:extLst>
              <a:ext uri="{FF2B5EF4-FFF2-40B4-BE49-F238E27FC236}">
                <a16:creationId xmlns:a16="http://schemas.microsoft.com/office/drawing/2014/main" id="{B5F36972-BC59-4FA1-B882-336D90D887C6}"/>
              </a:ext>
            </a:extLst>
          </p:cNvPr>
          <p:cNvSpPr txBox="1">
            <a:spLocks/>
          </p:cNvSpPr>
          <p:nvPr/>
        </p:nvSpPr>
        <p:spPr>
          <a:xfrm>
            <a:off x="2520000" y="360000"/>
            <a:ext cx="3282950"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ＬＩＮＥの使い方</a:t>
            </a:r>
          </a:p>
          <a:p>
            <a:r>
              <a:rPr kumimoji="0" lang="ja-JP" altLang="en-US" sz="3200" kern="0" dirty="0"/>
              <a:t>～ト－クの開始～</a:t>
            </a:r>
          </a:p>
        </p:txBody>
      </p:sp>
      <p:pic>
        <p:nvPicPr>
          <p:cNvPr id="35" name="図 34">
            <a:extLst>
              <a:ext uri="{FF2B5EF4-FFF2-40B4-BE49-F238E27FC236}">
                <a16:creationId xmlns:a16="http://schemas.microsoft.com/office/drawing/2014/main" id="{053653D5-3D64-408E-80B4-71F75A893A94}"/>
              </a:ext>
            </a:extLst>
          </p:cNvPr>
          <p:cNvPicPr>
            <a:picLocks noChangeAspect="1"/>
          </p:cNvPicPr>
          <p:nvPr/>
        </p:nvPicPr>
        <p:blipFill>
          <a:blip r:embed="rId4"/>
          <a:stretch>
            <a:fillRect/>
          </a:stretch>
        </p:blipFill>
        <p:spPr>
          <a:xfrm>
            <a:off x="2243132" y="2782222"/>
            <a:ext cx="1984120" cy="3971003"/>
          </a:xfrm>
          <a:prstGeom prst="rect">
            <a:avLst/>
          </a:prstGeom>
          <a:ln>
            <a:solidFill>
              <a:schemeClr val="tx1"/>
            </a:solidFill>
          </a:ln>
        </p:spPr>
      </p:pic>
      <p:sp>
        <p:nvSpPr>
          <p:cNvPr id="52" name="四角形: 角を丸くする 51">
            <a:extLst>
              <a:ext uri="{FF2B5EF4-FFF2-40B4-BE49-F238E27FC236}">
                <a16:creationId xmlns:a16="http://schemas.microsoft.com/office/drawing/2014/main" id="{73903CF6-8C5D-472B-B970-266FB0EAAFA4}"/>
              </a:ext>
            </a:extLst>
          </p:cNvPr>
          <p:cNvSpPr/>
          <p:nvPr/>
        </p:nvSpPr>
        <p:spPr>
          <a:xfrm>
            <a:off x="2639819" y="6131560"/>
            <a:ext cx="436737" cy="400485"/>
          </a:xfrm>
          <a:prstGeom prst="roundRect">
            <a:avLst/>
          </a:prstGeom>
          <a:noFill/>
          <a:ln w="38100">
            <a:solidFill>
              <a:srgbClr val="FF0000"/>
            </a:solidFill>
            <a:prstDash val="sysDash"/>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テキスト ボックス 35">
            <a:extLst>
              <a:ext uri="{FF2B5EF4-FFF2-40B4-BE49-F238E27FC236}">
                <a16:creationId xmlns:a16="http://schemas.microsoft.com/office/drawing/2014/main" id="{6AE55219-2ACB-4EAE-BE82-1F97C6CB8EF9}"/>
              </a:ext>
            </a:extLst>
          </p:cNvPr>
          <p:cNvSpPr txBox="1"/>
          <p:nvPr/>
        </p:nvSpPr>
        <p:spPr>
          <a:xfrm>
            <a:off x="1843343" y="2183479"/>
            <a:ext cx="3262432" cy="400110"/>
          </a:xfrm>
          <a:prstGeom prst="rect">
            <a:avLst/>
          </a:prstGeom>
          <a:noFill/>
        </p:spPr>
        <p:txBody>
          <a:bodyPr wrap="none">
            <a:spAutoFit/>
          </a:bodyPr>
          <a:lstStyle/>
          <a:p>
            <a:r>
              <a:rPr lang="ja-JP" altLang="en-US" sz="2000" b="1" dirty="0">
                <a:effectLst/>
                <a:latin typeface="メイリオ" panose="020B0604030504040204" pitchFamily="50" charset="-128"/>
                <a:ea typeface="メイリオ" panose="020B0604030504040204" pitchFamily="50" charset="-128"/>
                <a:cs typeface="メイリオ" panose="020B0604030504040204" pitchFamily="50" charset="-128"/>
              </a:rPr>
              <a:t>「トーク」マークを</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タップ</a:t>
            </a:r>
            <a:endParaRPr lang="ja-JP" altLang="en-US" sz="2000" b="1" dirty="0">
              <a:latin typeface="メイリオ" panose="020B0604030504040204" pitchFamily="50" charset="-128"/>
              <a:ea typeface="メイリオ" panose="020B0604030504040204" pitchFamily="50" charset="-128"/>
            </a:endParaRPr>
          </a:p>
        </p:txBody>
      </p:sp>
      <p:sp>
        <p:nvSpPr>
          <p:cNvPr id="49" name="四角形: 角を丸くする 48">
            <a:extLst>
              <a:ext uri="{FF2B5EF4-FFF2-40B4-BE49-F238E27FC236}">
                <a16:creationId xmlns:a16="http://schemas.microsoft.com/office/drawing/2014/main" id="{43413555-E0A3-4583-9035-FD48A2E308E5}"/>
              </a:ext>
            </a:extLst>
          </p:cNvPr>
          <p:cNvSpPr/>
          <p:nvPr/>
        </p:nvSpPr>
        <p:spPr>
          <a:xfrm>
            <a:off x="6300943" y="4256252"/>
            <a:ext cx="1982739" cy="439573"/>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テキスト ボックス 36">
            <a:extLst>
              <a:ext uri="{FF2B5EF4-FFF2-40B4-BE49-F238E27FC236}">
                <a16:creationId xmlns:a16="http://schemas.microsoft.com/office/drawing/2014/main" id="{776D9CA8-217A-47A7-9F65-2BA5C4FDA8CD}"/>
              </a:ext>
            </a:extLst>
          </p:cNvPr>
          <p:cNvSpPr txBox="1"/>
          <p:nvPr/>
        </p:nvSpPr>
        <p:spPr>
          <a:xfrm>
            <a:off x="6018788" y="2183479"/>
            <a:ext cx="3518912" cy="400110"/>
          </a:xfrm>
          <a:prstGeom prst="rect">
            <a:avLst/>
          </a:prstGeom>
          <a:noFill/>
        </p:spPr>
        <p:txBody>
          <a:bodyPr wrap="none">
            <a:spAutoFit/>
          </a:bodyPr>
          <a:lstStyle/>
          <a:p>
            <a:r>
              <a:rPr lang="ja-JP" altLang="en-US" sz="2000" b="1" dirty="0">
                <a:effectLst/>
                <a:latin typeface="メイリオ" panose="020B0604030504040204" pitchFamily="50" charset="-128"/>
                <a:ea typeface="メイリオ" panose="020B0604030504040204" pitchFamily="50" charset="-128"/>
                <a:cs typeface="メイリオ" panose="020B0604030504040204" pitchFamily="50" charset="-128"/>
              </a:rPr>
              <a:t>話したい相手の</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名前</a:t>
            </a:r>
            <a:r>
              <a:rPr lang="ja-JP" altLang="en-US" sz="2000" b="1" dirty="0">
                <a:effectLst/>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タップ</a:t>
            </a:r>
            <a:endParaRPr lang="ja-JP" altLang="en-US" sz="2000" b="1" dirty="0">
              <a:latin typeface="メイリオ" panose="020B0604030504040204" pitchFamily="50" charset="-128"/>
              <a:ea typeface="メイリオ" panose="020B0604030504040204" pitchFamily="50" charset="-128"/>
            </a:endParaRPr>
          </a:p>
        </p:txBody>
      </p:sp>
      <p:grpSp>
        <p:nvGrpSpPr>
          <p:cNvPr id="17" name="グループ化 16">
            <a:extLst>
              <a:ext uri="{FF2B5EF4-FFF2-40B4-BE49-F238E27FC236}">
                <a16:creationId xmlns:a16="http://schemas.microsoft.com/office/drawing/2014/main" id="{ED9DC77D-E9D2-4E94-B67F-B9D603D17CB2}"/>
              </a:ext>
            </a:extLst>
          </p:cNvPr>
          <p:cNvGrpSpPr/>
          <p:nvPr/>
        </p:nvGrpSpPr>
        <p:grpSpPr>
          <a:xfrm>
            <a:off x="2385000" y="5910319"/>
            <a:ext cx="270000" cy="400110"/>
            <a:chOff x="5588889" y="3598762"/>
            <a:chExt cx="270000" cy="400110"/>
          </a:xfrm>
        </p:grpSpPr>
        <p:sp>
          <p:nvSpPr>
            <p:cNvPr id="18" name="円/楕円 1">
              <a:extLst>
                <a:ext uri="{FF2B5EF4-FFF2-40B4-BE49-F238E27FC236}">
                  <a16:creationId xmlns:a16="http://schemas.microsoft.com/office/drawing/2014/main" id="{499A0734-2BB9-44B5-9A85-01C79DCDB4DE}"/>
                </a:ext>
              </a:extLst>
            </p:cNvPr>
            <p:cNvSpPr>
              <a:spLocks noChangeAspect="1"/>
            </p:cNvSpPr>
            <p:nvPr/>
          </p:nvSpPr>
          <p:spPr>
            <a:xfrm>
              <a:off x="5619369" y="3673581"/>
              <a:ext cx="202311" cy="2023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A272D10D-F4C9-4F59-B2C8-B9A5A326BCD3}"/>
                </a:ext>
              </a:extLst>
            </p:cNvPr>
            <p:cNvSpPr/>
            <p:nvPr/>
          </p:nvSpPr>
          <p:spPr>
            <a:xfrm flipH="1">
              <a:off x="5588889" y="3598762"/>
              <a:ext cx="270000" cy="400110"/>
            </a:xfrm>
            <a:prstGeom prst="rect">
              <a:avLst/>
            </a:prstGeom>
          </p:spPr>
          <p:txBody>
            <a:bodyPr wrap="square">
              <a:spAutoFit/>
            </a:bodyPr>
            <a:lstStyle/>
            <a:p>
              <a:pPr algn="ctr"/>
              <a:r>
                <a:rPr lang="ja-JP" altLang="en-US" sz="2000" b="1" dirty="0">
                  <a:solidFill>
                    <a:srgbClr val="009650"/>
                  </a:solidFill>
                  <a:effectLst>
                    <a:glow rad="38100">
                      <a:schemeClr val="bg1"/>
                    </a:glow>
                  </a:effectLst>
                  <a:latin typeface="Meiryo" charset="-128"/>
                  <a:ea typeface="Meiryo" charset="-128"/>
                  <a:cs typeface="Meiryo" charset="-128"/>
                </a:rPr>
                <a:t>❶</a:t>
              </a:r>
              <a:endParaRPr lang="en-US" altLang="ja-JP" sz="2000" b="1" dirty="0">
                <a:solidFill>
                  <a:srgbClr val="009650"/>
                </a:solidFill>
                <a:effectLst>
                  <a:glow rad="38100">
                    <a:schemeClr val="bg1"/>
                  </a:glow>
                </a:effectLst>
                <a:latin typeface="Meiryo" charset="-128"/>
                <a:ea typeface="Meiryo" charset="-128"/>
                <a:cs typeface="Meiryo" charset="-128"/>
              </a:endParaRPr>
            </a:p>
          </p:txBody>
        </p:sp>
      </p:grpSp>
      <p:grpSp>
        <p:nvGrpSpPr>
          <p:cNvPr id="22" name="グループ化 21">
            <a:extLst>
              <a:ext uri="{FF2B5EF4-FFF2-40B4-BE49-F238E27FC236}">
                <a16:creationId xmlns:a16="http://schemas.microsoft.com/office/drawing/2014/main" id="{B724B28A-C967-4FD2-B302-3752B5E1A317}"/>
              </a:ext>
            </a:extLst>
          </p:cNvPr>
          <p:cNvGrpSpPr/>
          <p:nvPr/>
        </p:nvGrpSpPr>
        <p:grpSpPr>
          <a:xfrm>
            <a:off x="5880100" y="4219515"/>
            <a:ext cx="441146" cy="400110"/>
            <a:chOff x="5150197" y="4825443"/>
            <a:chExt cx="441146" cy="400110"/>
          </a:xfrm>
        </p:grpSpPr>
        <p:sp>
          <p:nvSpPr>
            <p:cNvPr id="23" name="円/楕円 29">
              <a:extLst>
                <a:ext uri="{FF2B5EF4-FFF2-40B4-BE49-F238E27FC236}">
                  <a16:creationId xmlns:a16="http://schemas.microsoft.com/office/drawing/2014/main" id="{44C5BD14-6DD7-4762-9DB3-42199E93CB6D}"/>
                </a:ext>
              </a:extLst>
            </p:cNvPr>
            <p:cNvSpPr>
              <a:spLocks noChangeAspect="1"/>
            </p:cNvSpPr>
            <p:nvPr/>
          </p:nvSpPr>
          <p:spPr>
            <a:xfrm>
              <a:off x="5274191" y="4890185"/>
              <a:ext cx="193159" cy="1931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24" name="正方形/長方形 23">
              <a:extLst>
                <a:ext uri="{FF2B5EF4-FFF2-40B4-BE49-F238E27FC236}">
                  <a16:creationId xmlns:a16="http://schemas.microsoft.com/office/drawing/2014/main" id="{F9DFD8B2-5680-4134-B245-EC66C871357E}"/>
                </a:ext>
              </a:extLst>
            </p:cNvPr>
            <p:cNvSpPr/>
            <p:nvPr/>
          </p:nvSpPr>
          <p:spPr>
            <a:xfrm>
              <a:off x="5150197" y="4825443"/>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❷</a:t>
              </a:r>
              <a:endParaRPr lang="en-US" altLang="ja-JP" sz="2000" b="1" dirty="0">
                <a:solidFill>
                  <a:srgbClr val="009650"/>
                </a:solidFill>
                <a:latin typeface="Meiryo" charset="-128"/>
                <a:ea typeface="Meiryo" charset="-128"/>
                <a:cs typeface="Meiryo" charset="-128"/>
              </a:endParaRPr>
            </a:p>
          </p:txBody>
        </p:sp>
      </p:grpSp>
      <p:sp>
        <p:nvSpPr>
          <p:cNvPr id="26" name="テキスト ボックス 25">
            <a:extLst>
              <a:ext uri="{FF2B5EF4-FFF2-40B4-BE49-F238E27FC236}">
                <a16:creationId xmlns:a16="http://schemas.microsoft.com/office/drawing/2014/main" id="{6355F56E-2256-44EC-983A-15E95BFFA3FB}"/>
              </a:ext>
            </a:extLst>
          </p:cNvPr>
          <p:cNvSpPr txBox="1"/>
          <p:nvPr/>
        </p:nvSpPr>
        <p:spPr>
          <a:xfrm>
            <a:off x="2649220" y="2993462"/>
            <a:ext cx="688256" cy="144073"/>
          </a:xfrm>
          <a:prstGeom prst="rect">
            <a:avLst/>
          </a:prstGeom>
          <a:solidFill>
            <a:schemeClr val="bg1"/>
          </a:solidFill>
        </p:spPr>
        <p:txBody>
          <a:bodyPr wrap="none" lIns="36000" tIns="18000" rIns="36000" bIns="18000" rtlCol="0">
            <a:spAutoFit/>
          </a:bodyPr>
          <a:lstStyle/>
          <a:p>
            <a:r>
              <a:rPr kumimoji="1" lang="ja-JP" altLang="en-US" sz="700" b="1" dirty="0">
                <a:solidFill>
                  <a:schemeClr val="tx1">
                    <a:lumMod val="75000"/>
                    <a:lumOff val="25000"/>
                  </a:schemeClr>
                </a:solidFill>
              </a:rPr>
              <a:t>やまだ　はなこ　</a:t>
            </a:r>
          </a:p>
        </p:txBody>
      </p:sp>
      <p:sp>
        <p:nvSpPr>
          <p:cNvPr id="25" name="矢印: 右 24">
            <a:extLst>
              <a:ext uri="{FF2B5EF4-FFF2-40B4-BE49-F238E27FC236}">
                <a16:creationId xmlns:a16="http://schemas.microsoft.com/office/drawing/2014/main" id="{64F880E8-AED7-40D7-9236-5DCBE14B476F}"/>
              </a:ext>
            </a:extLst>
          </p:cNvPr>
          <p:cNvSpPr/>
          <p:nvPr/>
        </p:nvSpPr>
        <p:spPr>
          <a:xfrm>
            <a:off x="4754039" y="4068813"/>
            <a:ext cx="871781" cy="43088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8982888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stretch>
            <a:fillRect/>
          </a:stretch>
        </p:blipFill>
        <p:spPr>
          <a:xfrm>
            <a:off x="8059561" y="4063036"/>
            <a:ext cx="1781175" cy="2867025"/>
          </a:xfrm>
          <a:prstGeom prst="rect">
            <a:avLst/>
          </a:prstGeom>
        </p:spPr>
      </p:pic>
      <p:pic>
        <p:nvPicPr>
          <p:cNvPr id="7" name="図 6"/>
          <p:cNvPicPr>
            <a:picLocks noChangeAspect="1"/>
          </p:cNvPicPr>
          <p:nvPr/>
        </p:nvPicPr>
        <p:blipFill>
          <a:blip r:embed="rId4"/>
          <a:stretch>
            <a:fillRect/>
          </a:stretch>
        </p:blipFill>
        <p:spPr>
          <a:xfrm>
            <a:off x="5670531" y="2119302"/>
            <a:ext cx="1695450" cy="2867025"/>
          </a:xfrm>
          <a:prstGeom prst="rect">
            <a:avLst/>
          </a:prstGeom>
        </p:spPr>
      </p:pic>
      <p:pic>
        <p:nvPicPr>
          <p:cNvPr id="3" name="図 2"/>
          <p:cNvPicPr>
            <a:picLocks noChangeAspect="1"/>
          </p:cNvPicPr>
          <p:nvPr/>
        </p:nvPicPr>
        <p:blipFill>
          <a:blip r:embed="rId5"/>
          <a:stretch>
            <a:fillRect/>
          </a:stretch>
        </p:blipFill>
        <p:spPr>
          <a:xfrm>
            <a:off x="3347926" y="4070618"/>
            <a:ext cx="1666875" cy="2733675"/>
          </a:xfrm>
          <a:prstGeom prst="rect">
            <a:avLst/>
          </a:prstGeom>
        </p:spPr>
      </p:pic>
      <p:pic>
        <p:nvPicPr>
          <p:cNvPr id="2" name="図 1"/>
          <p:cNvPicPr>
            <a:picLocks noChangeAspect="1"/>
          </p:cNvPicPr>
          <p:nvPr/>
        </p:nvPicPr>
        <p:blipFill>
          <a:blip r:embed="rId6"/>
          <a:stretch>
            <a:fillRect/>
          </a:stretch>
        </p:blipFill>
        <p:spPr>
          <a:xfrm>
            <a:off x="952341" y="2176453"/>
            <a:ext cx="1666875" cy="2752725"/>
          </a:xfrm>
          <a:prstGeom prst="rect">
            <a:avLst/>
          </a:prstGeom>
        </p:spPr>
      </p:pic>
      <p:grpSp>
        <p:nvGrpSpPr>
          <p:cNvPr id="8" name="グループ化 7">
            <a:extLst>
              <a:ext uri="{FF2B5EF4-FFF2-40B4-BE49-F238E27FC236}">
                <a16:creationId xmlns:a16="http://schemas.microsoft.com/office/drawing/2014/main" id="{03164AFA-37B3-49EB-8A27-FAEDD0C38A61}"/>
              </a:ext>
            </a:extLst>
          </p:cNvPr>
          <p:cNvGrpSpPr/>
          <p:nvPr/>
        </p:nvGrpSpPr>
        <p:grpSpPr>
          <a:xfrm>
            <a:off x="3119276" y="2557405"/>
            <a:ext cx="596929" cy="584775"/>
            <a:chOff x="3225771" y="3504401"/>
            <a:chExt cx="596929" cy="584775"/>
          </a:xfrm>
        </p:grpSpPr>
        <p:sp>
          <p:nvSpPr>
            <p:cNvPr id="62" name="楕円 61">
              <a:extLst>
                <a:ext uri="{FF2B5EF4-FFF2-40B4-BE49-F238E27FC236}">
                  <a16:creationId xmlns:a16="http://schemas.microsoft.com/office/drawing/2014/main" id="{97E38DB1-2E9F-47CC-97B3-CCC5CD523B8A}"/>
                </a:ext>
              </a:extLst>
            </p:cNvPr>
            <p:cNvSpPr/>
            <p:nvPr/>
          </p:nvSpPr>
          <p:spPr>
            <a:xfrm>
              <a:off x="3356278" y="3583643"/>
              <a:ext cx="324000" cy="3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63" name="正方形/長方形 62">
              <a:extLst>
                <a:ext uri="{FF2B5EF4-FFF2-40B4-BE49-F238E27FC236}">
                  <a16:creationId xmlns:a16="http://schemas.microsoft.com/office/drawing/2014/main" id="{484A6973-8ED8-4137-A8FA-6DBFC68D9920}"/>
                </a:ext>
              </a:extLst>
            </p:cNvPr>
            <p:cNvSpPr/>
            <p:nvPr/>
          </p:nvSpPr>
          <p:spPr>
            <a:xfrm>
              <a:off x="3225771" y="3504401"/>
              <a:ext cx="596929" cy="584775"/>
            </a:xfrm>
            <a:prstGeom prst="rect">
              <a:avLst/>
            </a:prstGeom>
            <a:noFill/>
            <a:ln>
              <a:noFill/>
            </a:ln>
          </p:spPr>
          <p:txBody>
            <a:bodyPr wrap="square">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grpSp>
      <p:grpSp>
        <p:nvGrpSpPr>
          <p:cNvPr id="6" name="グループ化 5">
            <a:extLst>
              <a:ext uri="{FF2B5EF4-FFF2-40B4-BE49-F238E27FC236}">
                <a16:creationId xmlns:a16="http://schemas.microsoft.com/office/drawing/2014/main" id="{A7FEF854-E356-417D-A9C4-DCA31D865433}"/>
              </a:ext>
            </a:extLst>
          </p:cNvPr>
          <p:cNvGrpSpPr/>
          <p:nvPr/>
        </p:nvGrpSpPr>
        <p:grpSpPr>
          <a:xfrm>
            <a:off x="774700" y="5127962"/>
            <a:ext cx="550595" cy="584775"/>
            <a:chOff x="757505" y="5000625"/>
            <a:chExt cx="550595" cy="584775"/>
          </a:xfrm>
        </p:grpSpPr>
        <p:sp>
          <p:nvSpPr>
            <p:cNvPr id="58" name="楕円 57">
              <a:extLst>
                <a:ext uri="{FF2B5EF4-FFF2-40B4-BE49-F238E27FC236}">
                  <a16:creationId xmlns:a16="http://schemas.microsoft.com/office/drawing/2014/main" id="{71CA5B62-FAFF-4F33-842B-E757E40ACE6D}"/>
                </a:ext>
              </a:extLst>
            </p:cNvPr>
            <p:cNvSpPr/>
            <p:nvPr/>
          </p:nvSpPr>
          <p:spPr>
            <a:xfrm>
              <a:off x="883522" y="5082667"/>
              <a:ext cx="324000" cy="324000"/>
            </a:xfrm>
            <a:prstGeom prst="ellipse">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60" name="正方形/長方形 59">
              <a:extLst>
                <a:ext uri="{FF2B5EF4-FFF2-40B4-BE49-F238E27FC236}">
                  <a16:creationId xmlns:a16="http://schemas.microsoft.com/office/drawing/2014/main" id="{29B10333-2CFF-490E-980E-06672E0AE702}"/>
                </a:ext>
              </a:extLst>
            </p:cNvPr>
            <p:cNvSpPr/>
            <p:nvPr/>
          </p:nvSpPr>
          <p:spPr>
            <a:xfrm>
              <a:off x="757505" y="5000625"/>
              <a:ext cx="550595" cy="584775"/>
            </a:xfrm>
            <a:prstGeom prst="rect">
              <a:avLst/>
            </a:prstGeom>
            <a:noFill/>
            <a:ln>
              <a:noFill/>
            </a:ln>
          </p:spPr>
          <p:txBody>
            <a:bodyPr wrap="square">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grpSp>
      <p:sp>
        <p:nvSpPr>
          <p:cNvPr id="45" name="字幕 5">
            <a:extLst>
              <a:ext uri="{FF2B5EF4-FFF2-40B4-BE49-F238E27FC236}">
                <a16:creationId xmlns:a16="http://schemas.microsoft.com/office/drawing/2014/main" id="{D4E00D8F-C85E-448B-914D-AE63D3BC893C}"/>
              </a:ext>
            </a:extLst>
          </p:cNvPr>
          <p:cNvSpPr>
            <a:spLocks noGrp="1"/>
          </p:cNvSpPr>
          <p:nvPr>
            <p:ph type="subTitle" idx="1"/>
          </p:nvPr>
        </p:nvSpPr>
        <p:spPr>
          <a:xfrm>
            <a:off x="612000" y="1548000"/>
            <a:ext cx="4924425" cy="369332"/>
          </a:xfrm>
        </p:spPr>
        <p:txBody>
          <a:bodyPr wrap="none"/>
          <a:lstStyle/>
          <a:p>
            <a:r>
              <a:rPr lang="ja-JP" altLang="en-US" sz="2400" dirty="0">
                <a:latin typeface="AoyagiKouzanFontT"/>
                <a:cs typeface="AoyagiKouzanFontT"/>
              </a:rPr>
              <a:t>メッセージのやり取りをしましょう</a:t>
            </a:r>
            <a:endParaRPr lang="ja-JP" altLang="en-US" sz="2400" dirty="0"/>
          </a:p>
        </p:txBody>
      </p:sp>
      <p:sp>
        <p:nvSpPr>
          <p:cNvPr id="20" name="Title 1">
            <a:extLst>
              <a:ext uri="{FF2B5EF4-FFF2-40B4-BE49-F238E27FC236}">
                <a16:creationId xmlns:a16="http://schemas.microsoft.com/office/drawing/2014/main" id="{8201C0A3-7EEA-446C-A30E-6E0B2B5B182E}"/>
              </a:ext>
            </a:extLst>
          </p:cNvPr>
          <p:cNvSpPr txBox="1">
            <a:spLocks/>
          </p:cNvSpPr>
          <p:nvPr/>
        </p:nvSpPr>
        <p:spPr>
          <a:xfrm>
            <a:off x="864000" y="532800"/>
            <a:ext cx="1448130"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ja-JP" altLang="en-US" dirty="0"/>
              <a:t>２</a:t>
            </a:r>
            <a:r>
              <a:rPr lang="en-US" altLang="ja-JP" dirty="0"/>
              <a:t>-</a:t>
            </a:r>
            <a:r>
              <a:rPr lang="ja-JP" altLang="en-US" dirty="0"/>
              <a:t>Ｅ</a:t>
            </a:r>
            <a:endParaRPr lang="en-US" dirty="0"/>
          </a:p>
        </p:txBody>
      </p:sp>
      <p:sp>
        <p:nvSpPr>
          <p:cNvPr id="34" name="タイトル 9">
            <a:extLst>
              <a:ext uri="{FF2B5EF4-FFF2-40B4-BE49-F238E27FC236}">
                <a16:creationId xmlns:a16="http://schemas.microsoft.com/office/drawing/2014/main" id="{B5F36972-BC59-4FA1-B882-336D90D887C6}"/>
              </a:ext>
            </a:extLst>
          </p:cNvPr>
          <p:cNvSpPr txBox="1">
            <a:spLocks/>
          </p:cNvSpPr>
          <p:nvPr/>
        </p:nvSpPr>
        <p:spPr>
          <a:xfrm>
            <a:off x="2520000" y="360000"/>
            <a:ext cx="4924425"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ＬＩＮＥの使い方</a:t>
            </a:r>
          </a:p>
          <a:p>
            <a:r>
              <a:rPr kumimoji="0" lang="ja-JP" altLang="en-US" sz="3200" kern="0" dirty="0"/>
              <a:t>～メッセージのやり取り～</a:t>
            </a:r>
          </a:p>
        </p:txBody>
      </p:sp>
      <p:sp>
        <p:nvSpPr>
          <p:cNvPr id="68" name="正方形/長方形 67">
            <a:extLst>
              <a:ext uri="{FF2B5EF4-FFF2-40B4-BE49-F238E27FC236}">
                <a16:creationId xmlns:a16="http://schemas.microsoft.com/office/drawing/2014/main" id="{510A7807-D158-415D-8405-346ACD9930CF}"/>
              </a:ext>
            </a:extLst>
          </p:cNvPr>
          <p:cNvSpPr/>
          <p:nvPr/>
        </p:nvSpPr>
        <p:spPr>
          <a:xfrm>
            <a:off x="7799468" y="2587050"/>
            <a:ext cx="595035" cy="584775"/>
          </a:xfrm>
          <a:prstGeom prst="rect">
            <a:avLst/>
          </a:prstGeom>
        </p:spPr>
        <p:txBody>
          <a:bodyPr wrap="none">
            <a:spAutoFit/>
          </a:bodyPr>
          <a:lstStyle/>
          <a:p>
            <a:r>
              <a:rPr lang="ja-JP" altLang="en-US" sz="3200" b="1" dirty="0">
                <a:solidFill>
                  <a:srgbClr val="009650"/>
                </a:solidFill>
                <a:latin typeface="Meiryo" charset="-128"/>
                <a:ea typeface="Meiryo" charset="-128"/>
                <a:cs typeface="Meiryo" charset="-128"/>
              </a:rPr>
              <a:t>❺</a:t>
            </a:r>
            <a:endParaRPr lang="en-US" altLang="ja-JP" sz="3200" b="1" dirty="0">
              <a:solidFill>
                <a:srgbClr val="009650"/>
              </a:solidFill>
              <a:latin typeface="Meiryo" charset="-128"/>
              <a:ea typeface="Meiryo" charset="-128"/>
              <a:cs typeface="Meiryo" charset="-128"/>
            </a:endParaRPr>
          </a:p>
        </p:txBody>
      </p:sp>
      <p:sp>
        <p:nvSpPr>
          <p:cNvPr id="69" name="正方形/長方形 68">
            <a:extLst>
              <a:ext uri="{FF2B5EF4-FFF2-40B4-BE49-F238E27FC236}">
                <a16:creationId xmlns:a16="http://schemas.microsoft.com/office/drawing/2014/main" id="{97BB224E-B3E6-465D-8781-CD68190DBD00}"/>
              </a:ext>
            </a:extLst>
          </p:cNvPr>
          <p:cNvSpPr/>
          <p:nvPr/>
        </p:nvSpPr>
        <p:spPr>
          <a:xfrm>
            <a:off x="7799468" y="3198873"/>
            <a:ext cx="557877"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❻</a:t>
            </a:r>
            <a:endParaRPr lang="en-US" altLang="ja-JP" sz="3200" b="1" dirty="0">
              <a:solidFill>
                <a:srgbClr val="009650"/>
              </a:solidFill>
              <a:latin typeface="Meiryo" charset="-128"/>
              <a:ea typeface="Meiryo" charset="-128"/>
              <a:cs typeface="Meiryo" charset="-128"/>
            </a:endParaRPr>
          </a:p>
        </p:txBody>
      </p:sp>
      <p:sp>
        <p:nvSpPr>
          <p:cNvPr id="70" name="テキスト ボックス 69">
            <a:extLst>
              <a:ext uri="{FF2B5EF4-FFF2-40B4-BE49-F238E27FC236}">
                <a16:creationId xmlns:a16="http://schemas.microsoft.com/office/drawing/2014/main" id="{FBB6E510-0F9D-4881-BECE-AEA3B1C16C22}"/>
              </a:ext>
            </a:extLst>
          </p:cNvPr>
          <p:cNvSpPr txBox="1"/>
          <p:nvPr/>
        </p:nvSpPr>
        <p:spPr>
          <a:xfrm>
            <a:off x="3591407" y="3225939"/>
            <a:ext cx="1467068" cy="707886"/>
          </a:xfrm>
          <a:prstGeom prst="rect">
            <a:avLst/>
          </a:prstGeom>
          <a:noFill/>
        </p:spPr>
        <p:txBody>
          <a:bodyPr wrap="none">
            <a:spAutoFit/>
          </a:bodyPr>
          <a:lstStyle/>
          <a:p>
            <a:r>
              <a:rPr lang="ja-JP" altLang="en-US" sz="2000" b="1" dirty="0">
                <a:effectLst/>
                <a:latin typeface="メイリオ" panose="020B0604030504040204" pitchFamily="50" charset="-128"/>
                <a:ea typeface="メイリオ" panose="020B0604030504040204" pitchFamily="50" charset="-128"/>
                <a:cs typeface="メイリオ" panose="020B0604030504040204" pitchFamily="50" charset="-128"/>
              </a:rPr>
              <a:t>送信ボタン</a:t>
            </a:r>
          </a:p>
          <a:p>
            <a:r>
              <a:rPr lang="ja-JP" altLang="en-US" sz="2000" b="1" dirty="0">
                <a:effectLst/>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タップ</a:t>
            </a:r>
            <a:endParaRPr lang="ja-JP" altLang="en-US" sz="2000" b="1" dirty="0">
              <a:latin typeface="メイリオ" panose="020B0604030504040204" pitchFamily="50" charset="-128"/>
              <a:ea typeface="メイリオ" panose="020B0604030504040204" pitchFamily="50" charset="-128"/>
            </a:endParaRPr>
          </a:p>
        </p:txBody>
      </p:sp>
      <p:sp>
        <p:nvSpPr>
          <p:cNvPr id="71" name="テキスト ボックス 70">
            <a:extLst>
              <a:ext uri="{FF2B5EF4-FFF2-40B4-BE49-F238E27FC236}">
                <a16:creationId xmlns:a16="http://schemas.microsoft.com/office/drawing/2014/main" id="{001396E9-A815-47AE-8BEF-44991745E076}"/>
              </a:ext>
            </a:extLst>
          </p:cNvPr>
          <p:cNvSpPr txBox="1"/>
          <p:nvPr/>
        </p:nvSpPr>
        <p:spPr>
          <a:xfrm>
            <a:off x="1249095" y="5127962"/>
            <a:ext cx="1467068" cy="1015663"/>
          </a:xfrm>
          <a:prstGeom prst="rect">
            <a:avLst/>
          </a:prstGeom>
          <a:noFill/>
        </p:spPr>
        <p:txBody>
          <a:bodyPr wrap="none">
            <a:spAutoFit/>
          </a:bodyPr>
          <a:lstStyle/>
          <a:p>
            <a:r>
              <a:rPr lang="ja-JP" altLang="en-US" sz="2000" b="1" dirty="0">
                <a:effectLst/>
                <a:latin typeface="メイリオ" panose="020B0604030504040204" pitchFamily="50" charset="-128"/>
                <a:ea typeface="メイリオ" panose="020B0604030504040204" pitchFamily="50" charset="-128"/>
                <a:cs typeface="メイリオ" panose="020B0604030504040204" pitchFamily="50" charset="-128"/>
              </a:rPr>
              <a:t>メッセージ</a:t>
            </a:r>
          </a:p>
          <a:p>
            <a:r>
              <a:rPr lang="ja-JP" altLang="en-US" sz="2000" b="1" dirty="0">
                <a:effectLst/>
                <a:latin typeface="メイリオ" panose="020B0604030504040204" pitchFamily="50" charset="-128"/>
                <a:ea typeface="メイリオ" panose="020B0604030504040204" pitchFamily="50" charset="-128"/>
                <a:cs typeface="メイリオ" panose="020B0604030504040204" pitchFamily="50" charset="-128"/>
              </a:rPr>
              <a:t>ボックスを</a:t>
            </a:r>
            <a:endParaRPr lang="en-US" altLang="ja-JP" sz="2000" b="1" dirty="0">
              <a:effectLst/>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タップ</a:t>
            </a:r>
            <a:endParaRPr lang="ja-JP" altLang="en-US" sz="2000" b="1" dirty="0">
              <a:latin typeface="メイリオ" panose="020B0604030504040204" pitchFamily="50" charset="-128"/>
              <a:ea typeface="メイリオ" panose="020B0604030504040204" pitchFamily="50" charset="-128"/>
            </a:endParaRPr>
          </a:p>
        </p:txBody>
      </p:sp>
      <p:sp>
        <p:nvSpPr>
          <p:cNvPr id="73" name="テキスト ボックス 72">
            <a:extLst>
              <a:ext uri="{FF2B5EF4-FFF2-40B4-BE49-F238E27FC236}">
                <a16:creationId xmlns:a16="http://schemas.microsoft.com/office/drawing/2014/main" id="{5BB25B1D-3AB6-4A64-8F02-FF616BD265AF}"/>
              </a:ext>
            </a:extLst>
          </p:cNvPr>
          <p:cNvSpPr txBox="1"/>
          <p:nvPr/>
        </p:nvSpPr>
        <p:spPr>
          <a:xfrm>
            <a:off x="5816214" y="5204162"/>
            <a:ext cx="1730644" cy="1015663"/>
          </a:xfrm>
          <a:prstGeom prst="rect">
            <a:avLst/>
          </a:prstGeom>
          <a:noFill/>
        </p:spPr>
        <p:txBody>
          <a:bodyPr wrap="square">
            <a:spAutoFit/>
          </a:bodyPr>
          <a:lstStyle/>
          <a:p>
            <a:r>
              <a:rPr lang="ja-JP" altLang="en-US" sz="2000" b="1" dirty="0">
                <a:effectLst/>
                <a:latin typeface="メイリオ" panose="020B0604030504040204" pitchFamily="50" charset="-128"/>
                <a:ea typeface="メイリオ" panose="020B0604030504040204" pitchFamily="50" charset="-128"/>
                <a:cs typeface="メイリオ" panose="020B0604030504040204" pitchFamily="50" charset="-128"/>
              </a:rPr>
              <a:t>自分の送った</a:t>
            </a:r>
            <a:endParaRPr lang="en-US" altLang="ja-JP" sz="2000" b="1" dirty="0">
              <a:effectLst/>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a:effectLst/>
                <a:latin typeface="メイリオ" panose="020B0604030504040204" pitchFamily="50" charset="-128"/>
                <a:ea typeface="メイリオ" panose="020B0604030504040204" pitchFamily="50" charset="-128"/>
                <a:cs typeface="メイリオ" panose="020B0604030504040204" pitchFamily="50" charset="-128"/>
              </a:rPr>
              <a:t>メッセージの</a:t>
            </a:r>
            <a:endParaRPr lang="en-US" altLang="ja-JP" sz="2000" b="1" dirty="0">
              <a:effectLst/>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a:effectLst/>
                <a:latin typeface="メイリオ" panose="020B0604030504040204" pitchFamily="50" charset="-128"/>
                <a:ea typeface="メイリオ" panose="020B0604030504040204" pitchFamily="50" charset="-128"/>
                <a:cs typeface="メイリオ" panose="020B0604030504040204" pitchFamily="50" charset="-128"/>
              </a:rPr>
              <a:t>記録</a:t>
            </a:r>
            <a:endParaRPr lang="ja-JP" altLang="en-US" sz="2000" b="1" dirty="0">
              <a:latin typeface="メイリオ" panose="020B0604030504040204" pitchFamily="50" charset="-128"/>
              <a:ea typeface="メイリオ" panose="020B0604030504040204" pitchFamily="50" charset="-128"/>
            </a:endParaRPr>
          </a:p>
        </p:txBody>
      </p:sp>
      <p:sp>
        <p:nvSpPr>
          <p:cNvPr id="74" name="テキスト ボックス 73">
            <a:extLst>
              <a:ext uri="{FF2B5EF4-FFF2-40B4-BE49-F238E27FC236}">
                <a16:creationId xmlns:a16="http://schemas.microsoft.com/office/drawing/2014/main" id="{A0A10B6B-FFD5-401D-85C7-9D1EE4CFFA1E}"/>
              </a:ext>
            </a:extLst>
          </p:cNvPr>
          <p:cNvSpPr txBox="1"/>
          <p:nvPr/>
        </p:nvSpPr>
        <p:spPr>
          <a:xfrm>
            <a:off x="8271351" y="2673492"/>
            <a:ext cx="1980029" cy="400110"/>
          </a:xfrm>
          <a:prstGeom prst="rect">
            <a:avLst/>
          </a:prstGeom>
          <a:noFill/>
        </p:spPr>
        <p:txBody>
          <a:bodyPr wrap="none">
            <a:spAutoFit/>
          </a:bodyPr>
          <a:lstStyle/>
          <a:p>
            <a:r>
              <a:rPr lang="ja-JP" altLang="en-US" sz="2000" b="1" dirty="0">
                <a:effectLst/>
                <a:latin typeface="メイリオ" panose="020B0604030504040204" pitchFamily="50" charset="-128"/>
                <a:ea typeface="メイリオ" panose="020B0604030504040204" pitchFamily="50" charset="-128"/>
                <a:cs typeface="メイリオ" panose="020B0604030504040204" pitchFamily="50" charset="-128"/>
              </a:rPr>
              <a:t>相手からの返信</a:t>
            </a:r>
            <a:endParaRPr lang="en-US" altLang="ja-JP" sz="2000" b="1"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6" name="矢印: 右 75">
            <a:extLst>
              <a:ext uri="{FF2B5EF4-FFF2-40B4-BE49-F238E27FC236}">
                <a16:creationId xmlns:a16="http://schemas.microsoft.com/office/drawing/2014/main" id="{20F4D450-9653-468D-A0E3-87ED4ED9FA92}"/>
              </a:ext>
            </a:extLst>
          </p:cNvPr>
          <p:cNvSpPr/>
          <p:nvPr/>
        </p:nvSpPr>
        <p:spPr>
          <a:xfrm>
            <a:off x="4994827" y="4635787"/>
            <a:ext cx="615641" cy="18816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7" name="矢印: 右 76">
            <a:extLst>
              <a:ext uri="{FF2B5EF4-FFF2-40B4-BE49-F238E27FC236}">
                <a16:creationId xmlns:a16="http://schemas.microsoft.com/office/drawing/2014/main" id="{01F77517-053E-4CD0-AC15-4527A2711E0E}"/>
              </a:ext>
            </a:extLst>
          </p:cNvPr>
          <p:cNvSpPr/>
          <p:nvPr/>
        </p:nvSpPr>
        <p:spPr>
          <a:xfrm>
            <a:off x="7389267" y="4567189"/>
            <a:ext cx="615641" cy="18816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6" name="グループ化 55">
            <a:extLst>
              <a:ext uri="{FF2B5EF4-FFF2-40B4-BE49-F238E27FC236}">
                <a16:creationId xmlns:a16="http://schemas.microsoft.com/office/drawing/2014/main" id="{B803151A-3F80-4079-B32D-9AB7EC2A7554}"/>
              </a:ext>
            </a:extLst>
          </p:cNvPr>
          <p:cNvGrpSpPr/>
          <p:nvPr/>
        </p:nvGrpSpPr>
        <p:grpSpPr>
          <a:xfrm>
            <a:off x="3119276" y="3225939"/>
            <a:ext cx="596929" cy="584775"/>
            <a:chOff x="3225771" y="3504401"/>
            <a:chExt cx="596929" cy="584775"/>
          </a:xfrm>
        </p:grpSpPr>
        <p:sp>
          <p:nvSpPr>
            <p:cNvPr id="57" name="楕円 56">
              <a:extLst>
                <a:ext uri="{FF2B5EF4-FFF2-40B4-BE49-F238E27FC236}">
                  <a16:creationId xmlns:a16="http://schemas.microsoft.com/office/drawing/2014/main" id="{FACC572D-F226-44AF-8280-216130069AFA}"/>
                </a:ext>
              </a:extLst>
            </p:cNvPr>
            <p:cNvSpPr/>
            <p:nvPr/>
          </p:nvSpPr>
          <p:spPr>
            <a:xfrm>
              <a:off x="3356278" y="3583643"/>
              <a:ext cx="324000" cy="3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59" name="正方形/長方形 58">
              <a:extLst>
                <a:ext uri="{FF2B5EF4-FFF2-40B4-BE49-F238E27FC236}">
                  <a16:creationId xmlns:a16="http://schemas.microsoft.com/office/drawing/2014/main" id="{CA7E2401-C961-4340-A277-B3B8B6E1C8E8}"/>
                </a:ext>
              </a:extLst>
            </p:cNvPr>
            <p:cNvSpPr/>
            <p:nvPr/>
          </p:nvSpPr>
          <p:spPr>
            <a:xfrm>
              <a:off x="3225771" y="3504401"/>
              <a:ext cx="596929" cy="584775"/>
            </a:xfrm>
            <a:prstGeom prst="rect">
              <a:avLst/>
            </a:prstGeom>
            <a:noFill/>
            <a:ln>
              <a:noFill/>
            </a:ln>
          </p:spPr>
          <p:txBody>
            <a:bodyPr wrap="square">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grpSp>
      <p:sp>
        <p:nvSpPr>
          <p:cNvPr id="83" name="テキスト ボックス 82">
            <a:extLst>
              <a:ext uri="{FF2B5EF4-FFF2-40B4-BE49-F238E27FC236}">
                <a16:creationId xmlns:a16="http://schemas.microsoft.com/office/drawing/2014/main" id="{B614AC1B-CE03-4865-BB07-76B53C9A0D1C}"/>
              </a:ext>
            </a:extLst>
          </p:cNvPr>
          <p:cNvSpPr txBox="1"/>
          <p:nvPr/>
        </p:nvSpPr>
        <p:spPr>
          <a:xfrm>
            <a:off x="3591407" y="2478491"/>
            <a:ext cx="1467068" cy="707886"/>
          </a:xfrm>
          <a:prstGeom prst="rect">
            <a:avLst/>
          </a:prstGeom>
          <a:solidFill>
            <a:schemeClr val="bg1"/>
          </a:solidFill>
        </p:spPr>
        <p:txBody>
          <a:bodyPr wrap="none">
            <a:spAutoFit/>
          </a:bodyPr>
          <a:lstStyle/>
          <a:p>
            <a:r>
              <a:rPr lang="ja-JP" altLang="en-US" sz="2000" b="1" dirty="0">
                <a:effectLst/>
                <a:latin typeface="メイリオ" panose="020B0604030504040204" pitchFamily="50" charset="-128"/>
                <a:ea typeface="メイリオ" panose="020B0604030504040204" pitchFamily="50" charset="-128"/>
                <a:cs typeface="メイリオ" panose="020B0604030504040204" pitchFamily="50" charset="-128"/>
              </a:rPr>
              <a:t>メッセージ</a:t>
            </a:r>
            <a:endParaRPr lang="en-US" altLang="ja-JP" sz="2000" b="1" dirty="0">
              <a:effectLst/>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a:effectLst/>
                <a:latin typeface="メイリオ" panose="020B0604030504040204" pitchFamily="50" charset="-128"/>
                <a:ea typeface="メイリオ" panose="020B0604030504040204" pitchFamily="50" charset="-128"/>
                <a:cs typeface="メイリオ" panose="020B0604030504040204" pitchFamily="50" charset="-128"/>
              </a:rPr>
              <a:t>を入力</a:t>
            </a:r>
            <a:endParaRPr lang="ja-JP" altLang="en-US" sz="2000" b="1" dirty="0">
              <a:latin typeface="メイリオ" panose="020B0604030504040204" pitchFamily="50" charset="-128"/>
              <a:ea typeface="メイリオ" panose="020B0604030504040204" pitchFamily="50" charset="-128"/>
            </a:endParaRPr>
          </a:p>
        </p:txBody>
      </p:sp>
      <p:grpSp>
        <p:nvGrpSpPr>
          <p:cNvPr id="92" name="グループ化 91">
            <a:extLst>
              <a:ext uri="{FF2B5EF4-FFF2-40B4-BE49-F238E27FC236}">
                <a16:creationId xmlns:a16="http://schemas.microsoft.com/office/drawing/2014/main" id="{A3316377-4549-4A40-8220-37AD954B0D44}"/>
              </a:ext>
            </a:extLst>
          </p:cNvPr>
          <p:cNvGrpSpPr/>
          <p:nvPr/>
        </p:nvGrpSpPr>
        <p:grpSpPr>
          <a:xfrm>
            <a:off x="5346700" y="5204162"/>
            <a:ext cx="596929" cy="584775"/>
            <a:chOff x="3225771" y="3504401"/>
            <a:chExt cx="596929" cy="584775"/>
          </a:xfrm>
        </p:grpSpPr>
        <p:sp>
          <p:nvSpPr>
            <p:cNvPr id="93" name="楕円 92">
              <a:extLst>
                <a:ext uri="{FF2B5EF4-FFF2-40B4-BE49-F238E27FC236}">
                  <a16:creationId xmlns:a16="http://schemas.microsoft.com/office/drawing/2014/main" id="{A81F0A18-9C98-437B-B53D-31EF3E375D5F}"/>
                </a:ext>
              </a:extLst>
            </p:cNvPr>
            <p:cNvSpPr/>
            <p:nvPr/>
          </p:nvSpPr>
          <p:spPr>
            <a:xfrm>
              <a:off x="3356278" y="3583643"/>
              <a:ext cx="324000" cy="3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94" name="正方形/長方形 93">
              <a:extLst>
                <a:ext uri="{FF2B5EF4-FFF2-40B4-BE49-F238E27FC236}">
                  <a16:creationId xmlns:a16="http://schemas.microsoft.com/office/drawing/2014/main" id="{43D67293-9DBA-4910-A75E-40B0E4227496}"/>
                </a:ext>
              </a:extLst>
            </p:cNvPr>
            <p:cNvSpPr/>
            <p:nvPr/>
          </p:nvSpPr>
          <p:spPr>
            <a:xfrm>
              <a:off x="3225771" y="3504401"/>
              <a:ext cx="596929" cy="584775"/>
            </a:xfrm>
            <a:prstGeom prst="rect">
              <a:avLst/>
            </a:prstGeom>
            <a:noFill/>
            <a:ln>
              <a:noFill/>
            </a:ln>
          </p:spPr>
          <p:txBody>
            <a:bodyPr wrap="square">
              <a:spAutoFit/>
            </a:bodyPr>
            <a:lstStyle/>
            <a:p>
              <a:r>
                <a:rPr lang="ja-JP" altLang="en-US" sz="3200" b="1" dirty="0">
                  <a:solidFill>
                    <a:srgbClr val="009650"/>
                  </a:solidFill>
                  <a:latin typeface="Meiryo" charset="-128"/>
                  <a:ea typeface="Meiryo" charset="-128"/>
                  <a:cs typeface="Meiryo" charset="-128"/>
                </a:rPr>
                <a:t>❹</a:t>
              </a:r>
              <a:endParaRPr lang="en-US" altLang="ja-JP" sz="3200" b="1" dirty="0">
                <a:solidFill>
                  <a:srgbClr val="009650"/>
                </a:solidFill>
                <a:latin typeface="Meiryo" charset="-128"/>
                <a:ea typeface="Meiryo" charset="-128"/>
                <a:cs typeface="Meiryo" charset="-128"/>
              </a:endParaRPr>
            </a:p>
          </p:txBody>
        </p:sp>
      </p:grpSp>
      <p:grpSp>
        <p:nvGrpSpPr>
          <p:cNvPr id="95" name="グループ化 94">
            <a:extLst>
              <a:ext uri="{FF2B5EF4-FFF2-40B4-BE49-F238E27FC236}">
                <a16:creationId xmlns:a16="http://schemas.microsoft.com/office/drawing/2014/main" id="{F2373584-D149-44A8-8B3A-A3626ABBFA2C}"/>
              </a:ext>
            </a:extLst>
          </p:cNvPr>
          <p:cNvGrpSpPr/>
          <p:nvPr/>
        </p:nvGrpSpPr>
        <p:grpSpPr>
          <a:xfrm>
            <a:off x="3230168" y="5276135"/>
            <a:ext cx="441146" cy="400110"/>
            <a:chOff x="5150197" y="4825443"/>
            <a:chExt cx="441146" cy="400110"/>
          </a:xfrm>
        </p:grpSpPr>
        <p:sp>
          <p:nvSpPr>
            <p:cNvPr id="96" name="円/楕円 29">
              <a:extLst>
                <a:ext uri="{FF2B5EF4-FFF2-40B4-BE49-F238E27FC236}">
                  <a16:creationId xmlns:a16="http://schemas.microsoft.com/office/drawing/2014/main" id="{2FF5BB3A-9F17-4D59-8AB1-499263B5D59A}"/>
                </a:ext>
              </a:extLst>
            </p:cNvPr>
            <p:cNvSpPr>
              <a:spLocks noChangeAspect="1"/>
            </p:cNvSpPr>
            <p:nvPr/>
          </p:nvSpPr>
          <p:spPr>
            <a:xfrm>
              <a:off x="5274191" y="4890185"/>
              <a:ext cx="193159" cy="1931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97" name="正方形/長方形 96">
              <a:extLst>
                <a:ext uri="{FF2B5EF4-FFF2-40B4-BE49-F238E27FC236}">
                  <a16:creationId xmlns:a16="http://schemas.microsoft.com/office/drawing/2014/main" id="{BA69FA0B-4F0F-451F-BF9F-40EF5EF4B852}"/>
                </a:ext>
              </a:extLst>
            </p:cNvPr>
            <p:cNvSpPr/>
            <p:nvPr/>
          </p:nvSpPr>
          <p:spPr>
            <a:xfrm>
              <a:off x="5150197" y="4825443"/>
              <a:ext cx="441146" cy="400110"/>
            </a:xfrm>
            <a:prstGeom prst="rect">
              <a:avLst/>
            </a:prstGeom>
          </p:spPr>
          <p:txBody>
            <a:bodyPr wrap="none">
              <a:spAutoFit/>
            </a:bodyPr>
            <a:lstStyle/>
            <a:p>
              <a:pPr algn="ctr"/>
              <a:r>
                <a:rPr lang="ja-JP" altLang="en-US" sz="2000" b="1" dirty="0">
                  <a:solidFill>
                    <a:srgbClr val="009650"/>
                  </a:solidFill>
                  <a:effectLst>
                    <a:glow rad="25400">
                      <a:schemeClr val="bg1"/>
                    </a:glow>
                  </a:effectLst>
                  <a:latin typeface="Meiryo" charset="-128"/>
                  <a:ea typeface="Meiryo" charset="-128"/>
                  <a:cs typeface="Meiryo" charset="-128"/>
                </a:rPr>
                <a:t>❷</a:t>
              </a:r>
              <a:endParaRPr lang="en-US" altLang="ja-JP" sz="2000" b="1" dirty="0">
                <a:solidFill>
                  <a:srgbClr val="009650"/>
                </a:solidFill>
                <a:effectLst>
                  <a:glow rad="25400">
                    <a:schemeClr val="bg1"/>
                  </a:glow>
                </a:effectLst>
                <a:latin typeface="Meiryo" charset="-128"/>
                <a:ea typeface="Meiryo" charset="-128"/>
                <a:cs typeface="Meiryo" charset="-128"/>
              </a:endParaRPr>
            </a:p>
          </p:txBody>
        </p:sp>
      </p:grpSp>
      <p:grpSp>
        <p:nvGrpSpPr>
          <p:cNvPr id="98" name="グループ化 97">
            <a:extLst>
              <a:ext uri="{FF2B5EF4-FFF2-40B4-BE49-F238E27FC236}">
                <a16:creationId xmlns:a16="http://schemas.microsoft.com/office/drawing/2014/main" id="{CB7874B4-832F-4E23-A1B1-5E719391EE73}"/>
              </a:ext>
            </a:extLst>
          </p:cNvPr>
          <p:cNvGrpSpPr/>
          <p:nvPr/>
        </p:nvGrpSpPr>
        <p:grpSpPr>
          <a:xfrm>
            <a:off x="4781986" y="5289045"/>
            <a:ext cx="441146" cy="400110"/>
            <a:chOff x="4422686" y="1453207"/>
            <a:chExt cx="441146" cy="400110"/>
          </a:xfrm>
        </p:grpSpPr>
        <p:sp>
          <p:nvSpPr>
            <p:cNvPr id="99" name="円/楕円 48">
              <a:extLst>
                <a:ext uri="{FF2B5EF4-FFF2-40B4-BE49-F238E27FC236}">
                  <a16:creationId xmlns:a16="http://schemas.microsoft.com/office/drawing/2014/main" id="{CEF52E1A-07E5-4D1B-98F6-F4C22985F51B}"/>
                </a:ext>
              </a:extLst>
            </p:cNvPr>
            <p:cNvSpPr>
              <a:spLocks noChangeAspect="1"/>
            </p:cNvSpPr>
            <p:nvPr/>
          </p:nvSpPr>
          <p:spPr>
            <a:xfrm>
              <a:off x="4552950" y="1548664"/>
              <a:ext cx="180618" cy="1806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100" name="正方形/長方形 99">
              <a:extLst>
                <a:ext uri="{FF2B5EF4-FFF2-40B4-BE49-F238E27FC236}">
                  <a16:creationId xmlns:a16="http://schemas.microsoft.com/office/drawing/2014/main" id="{B008E5B9-AD87-4D2E-86A1-A0AAE18CD305}"/>
                </a:ext>
              </a:extLst>
            </p:cNvPr>
            <p:cNvSpPr/>
            <p:nvPr/>
          </p:nvSpPr>
          <p:spPr>
            <a:xfrm>
              <a:off x="4422686" y="1453207"/>
              <a:ext cx="441146" cy="400110"/>
            </a:xfrm>
            <a:prstGeom prst="rect">
              <a:avLst/>
            </a:prstGeom>
          </p:spPr>
          <p:txBody>
            <a:bodyPr wrap="none">
              <a:spAutoFit/>
            </a:bodyPr>
            <a:lstStyle/>
            <a:p>
              <a:pPr algn="ctr"/>
              <a:r>
                <a:rPr lang="ja-JP" altLang="en-US" sz="2000" b="1" dirty="0">
                  <a:solidFill>
                    <a:srgbClr val="009650"/>
                  </a:solidFill>
                  <a:effectLst>
                    <a:glow rad="25400">
                      <a:schemeClr val="bg1"/>
                    </a:glow>
                  </a:effectLst>
                  <a:latin typeface="Meiryo" charset="-128"/>
                  <a:ea typeface="Meiryo" charset="-128"/>
                  <a:cs typeface="Meiryo" charset="-128"/>
                </a:rPr>
                <a:t>❸</a:t>
              </a:r>
              <a:endParaRPr lang="en-US" altLang="ja-JP" sz="2000" b="1" dirty="0">
                <a:solidFill>
                  <a:srgbClr val="009650"/>
                </a:solidFill>
                <a:effectLst>
                  <a:glow rad="25400">
                    <a:schemeClr val="bg1"/>
                  </a:glow>
                </a:effectLst>
                <a:latin typeface="Meiryo" charset="-128"/>
                <a:ea typeface="Meiryo" charset="-128"/>
                <a:cs typeface="Meiryo" charset="-128"/>
              </a:endParaRPr>
            </a:p>
          </p:txBody>
        </p:sp>
      </p:grpSp>
      <p:grpSp>
        <p:nvGrpSpPr>
          <p:cNvPr id="101" name="グループ化 100">
            <a:extLst>
              <a:ext uri="{FF2B5EF4-FFF2-40B4-BE49-F238E27FC236}">
                <a16:creationId xmlns:a16="http://schemas.microsoft.com/office/drawing/2014/main" id="{3F3CFBE5-1872-4F20-9FDD-0E836990E941}"/>
              </a:ext>
            </a:extLst>
          </p:cNvPr>
          <p:cNvGrpSpPr/>
          <p:nvPr/>
        </p:nvGrpSpPr>
        <p:grpSpPr>
          <a:xfrm>
            <a:off x="1398528" y="4366132"/>
            <a:ext cx="270000" cy="400110"/>
            <a:chOff x="5588889" y="3598762"/>
            <a:chExt cx="270000" cy="400110"/>
          </a:xfrm>
        </p:grpSpPr>
        <p:sp>
          <p:nvSpPr>
            <p:cNvPr id="102" name="円/楕円 1">
              <a:extLst>
                <a:ext uri="{FF2B5EF4-FFF2-40B4-BE49-F238E27FC236}">
                  <a16:creationId xmlns:a16="http://schemas.microsoft.com/office/drawing/2014/main" id="{80DB2FAA-5A02-43C9-AE0E-39AB53827C95}"/>
                </a:ext>
              </a:extLst>
            </p:cNvPr>
            <p:cNvSpPr>
              <a:spLocks noChangeAspect="1"/>
            </p:cNvSpPr>
            <p:nvPr/>
          </p:nvSpPr>
          <p:spPr>
            <a:xfrm>
              <a:off x="5619369" y="3673581"/>
              <a:ext cx="202311" cy="2023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正方形/長方形 102">
              <a:extLst>
                <a:ext uri="{FF2B5EF4-FFF2-40B4-BE49-F238E27FC236}">
                  <a16:creationId xmlns:a16="http://schemas.microsoft.com/office/drawing/2014/main" id="{6147CBBF-1F85-4AAD-A3CC-8BAE01A18971}"/>
                </a:ext>
              </a:extLst>
            </p:cNvPr>
            <p:cNvSpPr/>
            <p:nvPr/>
          </p:nvSpPr>
          <p:spPr>
            <a:xfrm flipH="1">
              <a:off x="5588889" y="3598762"/>
              <a:ext cx="270000" cy="400110"/>
            </a:xfrm>
            <a:prstGeom prst="rect">
              <a:avLst/>
            </a:prstGeom>
          </p:spPr>
          <p:txBody>
            <a:bodyPr wrap="square">
              <a:spAutoFit/>
            </a:bodyPr>
            <a:lstStyle/>
            <a:p>
              <a:pPr algn="ctr"/>
              <a:r>
                <a:rPr lang="ja-JP" altLang="en-US" sz="2000" b="1" dirty="0">
                  <a:solidFill>
                    <a:srgbClr val="009650"/>
                  </a:solidFill>
                  <a:effectLst>
                    <a:glow rad="25400">
                      <a:schemeClr val="bg1"/>
                    </a:glow>
                  </a:effectLst>
                  <a:latin typeface="Meiryo" charset="-128"/>
                  <a:ea typeface="Meiryo" charset="-128"/>
                  <a:cs typeface="Meiryo" charset="-128"/>
                </a:rPr>
                <a:t>❶</a:t>
              </a:r>
              <a:endParaRPr lang="en-US" altLang="ja-JP" sz="2000" b="1" dirty="0">
                <a:solidFill>
                  <a:srgbClr val="009650"/>
                </a:solidFill>
                <a:effectLst>
                  <a:glow rad="25400">
                    <a:schemeClr val="bg1"/>
                  </a:glow>
                </a:effectLst>
                <a:latin typeface="Meiryo" charset="-128"/>
                <a:ea typeface="Meiryo" charset="-128"/>
                <a:cs typeface="Meiryo" charset="-128"/>
              </a:endParaRPr>
            </a:p>
          </p:txBody>
        </p:sp>
      </p:grpSp>
      <p:grpSp>
        <p:nvGrpSpPr>
          <p:cNvPr id="107" name="グループ化 106">
            <a:extLst>
              <a:ext uri="{FF2B5EF4-FFF2-40B4-BE49-F238E27FC236}">
                <a16:creationId xmlns:a16="http://schemas.microsoft.com/office/drawing/2014/main" id="{BE233F54-3B6B-45A3-8AC4-5DE2C3B48200}"/>
              </a:ext>
            </a:extLst>
          </p:cNvPr>
          <p:cNvGrpSpPr/>
          <p:nvPr/>
        </p:nvGrpSpPr>
        <p:grpSpPr>
          <a:xfrm>
            <a:off x="6948963" y="3032335"/>
            <a:ext cx="441146" cy="400110"/>
            <a:chOff x="4422686" y="1453207"/>
            <a:chExt cx="441146" cy="400110"/>
          </a:xfrm>
        </p:grpSpPr>
        <p:sp>
          <p:nvSpPr>
            <p:cNvPr id="108" name="円/楕円 48">
              <a:extLst>
                <a:ext uri="{FF2B5EF4-FFF2-40B4-BE49-F238E27FC236}">
                  <a16:creationId xmlns:a16="http://schemas.microsoft.com/office/drawing/2014/main" id="{5AE3FCAE-4B18-4220-8279-0D6B7BB8A79A}"/>
                </a:ext>
              </a:extLst>
            </p:cNvPr>
            <p:cNvSpPr>
              <a:spLocks noChangeAspect="1"/>
            </p:cNvSpPr>
            <p:nvPr/>
          </p:nvSpPr>
          <p:spPr>
            <a:xfrm>
              <a:off x="4552950" y="1548664"/>
              <a:ext cx="180618" cy="1806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109" name="正方形/長方形 108">
              <a:extLst>
                <a:ext uri="{FF2B5EF4-FFF2-40B4-BE49-F238E27FC236}">
                  <a16:creationId xmlns:a16="http://schemas.microsoft.com/office/drawing/2014/main" id="{93E70A54-D3C9-4FFB-97DC-38E24CF6E801}"/>
                </a:ext>
              </a:extLst>
            </p:cNvPr>
            <p:cNvSpPr/>
            <p:nvPr/>
          </p:nvSpPr>
          <p:spPr>
            <a:xfrm>
              <a:off x="4422686" y="1453207"/>
              <a:ext cx="441146" cy="400110"/>
            </a:xfrm>
            <a:prstGeom prst="rect">
              <a:avLst/>
            </a:prstGeom>
          </p:spPr>
          <p:txBody>
            <a:bodyPr wrap="none">
              <a:spAutoFit/>
            </a:bodyPr>
            <a:lstStyle/>
            <a:p>
              <a:pPr algn="ctr"/>
              <a:r>
                <a:rPr lang="ja-JP" altLang="en-US" sz="2000" b="1" dirty="0">
                  <a:solidFill>
                    <a:srgbClr val="009650"/>
                  </a:solidFill>
                  <a:effectLst>
                    <a:glow rad="25400">
                      <a:schemeClr val="bg1"/>
                    </a:glow>
                  </a:effectLst>
                  <a:latin typeface="Meiryo" charset="-128"/>
                  <a:ea typeface="Meiryo" charset="-128"/>
                  <a:cs typeface="Meiryo" charset="-128"/>
                </a:rPr>
                <a:t>❹</a:t>
              </a:r>
              <a:endParaRPr lang="en-US" altLang="ja-JP" sz="2000" b="1" dirty="0">
                <a:solidFill>
                  <a:srgbClr val="009650"/>
                </a:solidFill>
                <a:effectLst>
                  <a:glow rad="25400">
                    <a:schemeClr val="bg1"/>
                  </a:glow>
                </a:effectLst>
                <a:latin typeface="Meiryo" charset="-128"/>
                <a:ea typeface="Meiryo" charset="-128"/>
                <a:cs typeface="Meiryo" charset="-128"/>
              </a:endParaRPr>
            </a:p>
          </p:txBody>
        </p:sp>
      </p:grpSp>
      <p:sp>
        <p:nvSpPr>
          <p:cNvPr id="110" name="テキスト ボックス 109">
            <a:extLst>
              <a:ext uri="{FF2B5EF4-FFF2-40B4-BE49-F238E27FC236}">
                <a16:creationId xmlns:a16="http://schemas.microsoft.com/office/drawing/2014/main" id="{08E41B6C-FFE3-4D73-B9BA-FD646903F671}"/>
              </a:ext>
            </a:extLst>
          </p:cNvPr>
          <p:cNvSpPr txBox="1"/>
          <p:nvPr/>
        </p:nvSpPr>
        <p:spPr>
          <a:xfrm>
            <a:off x="8271351" y="3198873"/>
            <a:ext cx="1875949" cy="707886"/>
          </a:xfrm>
          <a:prstGeom prst="rect">
            <a:avLst/>
          </a:prstGeom>
          <a:noFill/>
        </p:spPr>
        <p:txBody>
          <a:bodyPr wrap="square">
            <a:spAutoFit/>
          </a:bodyPr>
          <a:lstStyle/>
          <a:p>
            <a:r>
              <a:rPr lang="ja-JP" altLang="en-US" sz="2000" b="1" dirty="0">
                <a:effectLst/>
                <a:latin typeface="メイリオ" panose="020B0604030504040204" pitchFamily="50" charset="-128"/>
                <a:ea typeface="メイリオ" panose="020B0604030504040204" pitchFamily="50" charset="-128"/>
                <a:cs typeface="メイリオ" panose="020B0604030504040204" pitchFamily="50" charset="-128"/>
              </a:rPr>
              <a:t>送られてきた歓迎の画像</a:t>
            </a:r>
            <a:endParaRPr lang="ja-JP" altLang="en-US" sz="2000" b="1" dirty="0">
              <a:latin typeface="メイリオ" panose="020B0604030504040204" pitchFamily="50" charset="-128"/>
              <a:ea typeface="メイリオ" panose="020B0604030504040204" pitchFamily="50" charset="-128"/>
            </a:endParaRPr>
          </a:p>
        </p:txBody>
      </p:sp>
      <p:grpSp>
        <p:nvGrpSpPr>
          <p:cNvPr id="111" name="グループ化 110">
            <a:extLst>
              <a:ext uri="{FF2B5EF4-FFF2-40B4-BE49-F238E27FC236}">
                <a16:creationId xmlns:a16="http://schemas.microsoft.com/office/drawing/2014/main" id="{C2555D37-2E4F-4DB1-801E-842F00C30144}"/>
              </a:ext>
            </a:extLst>
          </p:cNvPr>
          <p:cNvGrpSpPr/>
          <p:nvPr/>
        </p:nvGrpSpPr>
        <p:grpSpPr>
          <a:xfrm>
            <a:off x="8901185" y="5667914"/>
            <a:ext cx="441146" cy="400110"/>
            <a:chOff x="4422686" y="1453207"/>
            <a:chExt cx="441146" cy="400110"/>
          </a:xfrm>
        </p:grpSpPr>
        <p:sp>
          <p:nvSpPr>
            <p:cNvPr id="112" name="円/楕円 48">
              <a:extLst>
                <a:ext uri="{FF2B5EF4-FFF2-40B4-BE49-F238E27FC236}">
                  <a16:creationId xmlns:a16="http://schemas.microsoft.com/office/drawing/2014/main" id="{92939FAD-A3B9-41F0-A8F5-8A11A1216833}"/>
                </a:ext>
              </a:extLst>
            </p:cNvPr>
            <p:cNvSpPr>
              <a:spLocks noChangeAspect="1"/>
            </p:cNvSpPr>
            <p:nvPr/>
          </p:nvSpPr>
          <p:spPr>
            <a:xfrm>
              <a:off x="4552950" y="1548664"/>
              <a:ext cx="180618" cy="1806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113" name="正方形/長方形 112">
              <a:extLst>
                <a:ext uri="{FF2B5EF4-FFF2-40B4-BE49-F238E27FC236}">
                  <a16:creationId xmlns:a16="http://schemas.microsoft.com/office/drawing/2014/main" id="{0D710228-965E-4C93-8726-CD5072349EA2}"/>
                </a:ext>
              </a:extLst>
            </p:cNvPr>
            <p:cNvSpPr/>
            <p:nvPr/>
          </p:nvSpPr>
          <p:spPr>
            <a:xfrm>
              <a:off x="4422686" y="1453207"/>
              <a:ext cx="441146" cy="400110"/>
            </a:xfrm>
            <a:prstGeom prst="rect">
              <a:avLst/>
            </a:prstGeom>
          </p:spPr>
          <p:txBody>
            <a:bodyPr wrap="none">
              <a:spAutoFit/>
            </a:bodyPr>
            <a:lstStyle/>
            <a:p>
              <a:pPr algn="ctr"/>
              <a:r>
                <a:rPr lang="ja-JP" altLang="en-US" sz="2000" b="1" dirty="0">
                  <a:solidFill>
                    <a:srgbClr val="009650"/>
                  </a:solidFill>
                  <a:effectLst>
                    <a:glow rad="25400">
                      <a:schemeClr val="bg1"/>
                    </a:glow>
                  </a:effectLst>
                  <a:latin typeface="Meiryo" charset="-128"/>
                  <a:ea typeface="Meiryo" charset="-128"/>
                  <a:cs typeface="Meiryo" charset="-128"/>
                </a:rPr>
                <a:t>❻</a:t>
              </a:r>
              <a:endParaRPr lang="en-US" altLang="ja-JP" sz="2000" b="1" dirty="0">
                <a:solidFill>
                  <a:srgbClr val="009650"/>
                </a:solidFill>
                <a:effectLst>
                  <a:glow rad="25400">
                    <a:schemeClr val="bg1"/>
                  </a:glow>
                </a:effectLst>
                <a:latin typeface="Meiryo" charset="-128"/>
                <a:ea typeface="Meiryo" charset="-128"/>
                <a:cs typeface="Meiryo" charset="-128"/>
              </a:endParaRPr>
            </a:p>
          </p:txBody>
        </p:sp>
      </p:grpSp>
      <p:grpSp>
        <p:nvGrpSpPr>
          <p:cNvPr id="118" name="グループ化 117">
            <a:extLst>
              <a:ext uri="{FF2B5EF4-FFF2-40B4-BE49-F238E27FC236}">
                <a16:creationId xmlns:a16="http://schemas.microsoft.com/office/drawing/2014/main" id="{E4DF4873-0ECF-4126-961D-B50AC8D6D570}"/>
              </a:ext>
            </a:extLst>
          </p:cNvPr>
          <p:cNvGrpSpPr/>
          <p:nvPr/>
        </p:nvGrpSpPr>
        <p:grpSpPr>
          <a:xfrm>
            <a:off x="9261366" y="6202979"/>
            <a:ext cx="441146" cy="400110"/>
            <a:chOff x="4422686" y="1453207"/>
            <a:chExt cx="441146" cy="400110"/>
          </a:xfrm>
        </p:grpSpPr>
        <p:sp>
          <p:nvSpPr>
            <p:cNvPr id="119" name="円/楕円 48">
              <a:extLst>
                <a:ext uri="{FF2B5EF4-FFF2-40B4-BE49-F238E27FC236}">
                  <a16:creationId xmlns:a16="http://schemas.microsoft.com/office/drawing/2014/main" id="{C589EAE1-22CA-40C4-9C80-3D325320BB3F}"/>
                </a:ext>
              </a:extLst>
            </p:cNvPr>
            <p:cNvSpPr>
              <a:spLocks noChangeAspect="1"/>
            </p:cNvSpPr>
            <p:nvPr/>
          </p:nvSpPr>
          <p:spPr>
            <a:xfrm>
              <a:off x="4552950" y="1548664"/>
              <a:ext cx="180618" cy="1806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120" name="正方形/長方形 119">
              <a:extLst>
                <a:ext uri="{FF2B5EF4-FFF2-40B4-BE49-F238E27FC236}">
                  <a16:creationId xmlns:a16="http://schemas.microsoft.com/office/drawing/2014/main" id="{8EF7578F-1BB2-4B79-B732-67C5F69E328E}"/>
                </a:ext>
              </a:extLst>
            </p:cNvPr>
            <p:cNvSpPr/>
            <p:nvPr/>
          </p:nvSpPr>
          <p:spPr>
            <a:xfrm>
              <a:off x="4422686" y="1453207"/>
              <a:ext cx="441146" cy="400110"/>
            </a:xfrm>
            <a:prstGeom prst="rect">
              <a:avLst/>
            </a:prstGeom>
          </p:spPr>
          <p:txBody>
            <a:bodyPr wrap="none">
              <a:spAutoFit/>
            </a:bodyPr>
            <a:lstStyle/>
            <a:p>
              <a:pPr algn="ctr"/>
              <a:r>
                <a:rPr lang="ja-JP" altLang="en-US" sz="2000" b="1" dirty="0">
                  <a:solidFill>
                    <a:srgbClr val="009650"/>
                  </a:solidFill>
                  <a:effectLst>
                    <a:glow rad="25400">
                      <a:schemeClr val="bg1"/>
                    </a:glow>
                  </a:effectLst>
                  <a:latin typeface="Meiryo" charset="-128"/>
                  <a:ea typeface="Meiryo" charset="-128"/>
                  <a:cs typeface="Meiryo" charset="-128"/>
                </a:rPr>
                <a:t>❺</a:t>
              </a:r>
              <a:endParaRPr lang="en-US" altLang="ja-JP" sz="2000" b="1" dirty="0">
                <a:solidFill>
                  <a:srgbClr val="009650"/>
                </a:solidFill>
                <a:effectLst>
                  <a:glow rad="25400">
                    <a:schemeClr val="bg1"/>
                  </a:glow>
                </a:effectLst>
                <a:latin typeface="Meiryo" charset="-128"/>
                <a:ea typeface="Meiryo" charset="-128"/>
                <a:cs typeface="Meiryo" charset="-128"/>
              </a:endParaRPr>
            </a:p>
          </p:txBody>
        </p:sp>
      </p:grpSp>
      <p:sp>
        <p:nvSpPr>
          <p:cNvPr id="121" name="矢印: 右 120">
            <a:extLst>
              <a:ext uri="{FF2B5EF4-FFF2-40B4-BE49-F238E27FC236}">
                <a16:creationId xmlns:a16="http://schemas.microsoft.com/office/drawing/2014/main" id="{CAB0662D-128C-49E3-BF0E-8957A8D134A3}"/>
              </a:ext>
            </a:extLst>
          </p:cNvPr>
          <p:cNvSpPr/>
          <p:nvPr/>
        </p:nvSpPr>
        <p:spPr>
          <a:xfrm>
            <a:off x="2656363" y="4635787"/>
            <a:ext cx="615641" cy="18816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034467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222500" y="1470591"/>
            <a:ext cx="7740000" cy="5719514"/>
          </a:xfrm>
          <a:prstGeom prst="rect">
            <a:avLst/>
          </a:prstGeom>
          <a:noFill/>
        </p:spPr>
        <p:txBody>
          <a:bodyPr wrap="square" rtlCol="0">
            <a:spAutoFit/>
          </a:bodyPr>
          <a:lstStyle/>
          <a:p>
            <a:pPr>
              <a:spcAft>
                <a:spcPts val="600"/>
              </a:spcAft>
            </a:pPr>
            <a:r>
              <a:rPr lang="ja-JP" altLang="en-US" sz="2800" b="1" dirty="0">
                <a:solidFill>
                  <a:srgbClr val="009650"/>
                </a:solidFill>
                <a:latin typeface="Meiryo" charset="-128"/>
                <a:ea typeface="Meiryo" charset="-128"/>
                <a:cs typeface="Meiryo" charset="-128"/>
              </a:rPr>
              <a:t>１．</a:t>
            </a:r>
            <a:r>
              <a:rPr lang="en-US" altLang="ja-JP" sz="2800" b="1" dirty="0">
                <a:solidFill>
                  <a:srgbClr val="009650"/>
                </a:solidFill>
                <a:latin typeface="Meiryo" charset="-128"/>
                <a:ea typeface="Meiryo" charset="-128"/>
                <a:cs typeface="Meiryo" charset="-128"/>
              </a:rPr>
              <a:t>LINE</a:t>
            </a:r>
            <a:r>
              <a:rPr lang="ja-JP" altLang="en-US" sz="2800" b="1" dirty="0">
                <a:solidFill>
                  <a:srgbClr val="009650"/>
                </a:solidFill>
                <a:latin typeface="Meiryo" charset="-128"/>
                <a:ea typeface="Meiryo" charset="-128"/>
                <a:cs typeface="Meiryo" charset="-128"/>
              </a:rPr>
              <a:t>の設定</a:t>
            </a:r>
            <a:endParaRPr lang="en-US" altLang="ja-JP" b="1" dirty="0">
              <a:latin typeface="Meiryo" charset="-128"/>
              <a:ea typeface="Meiryo" charset="-128"/>
              <a:cs typeface="Meiryo" charset="-128"/>
            </a:endParaRPr>
          </a:p>
          <a:p>
            <a:pPr marL="176213" lvl="1" algn="dist"/>
            <a:r>
              <a:rPr lang="en-US" altLang="ja-JP" sz="2400" b="1" dirty="0">
                <a:latin typeface="Meiryo" charset="-128"/>
                <a:ea typeface="Meiryo" charset="-128"/>
                <a:cs typeface="Meiryo" charset="-128"/>
              </a:rPr>
              <a:t>1-</a:t>
            </a:r>
            <a:r>
              <a:rPr lang="ja-JP" altLang="en-US" sz="2400" b="1" dirty="0">
                <a:latin typeface="Meiryo" charset="-128"/>
                <a:ea typeface="Meiryo" charset="-128"/>
                <a:cs typeface="Meiryo" charset="-128"/>
              </a:rPr>
              <a:t>Ａ そもそも</a:t>
            </a:r>
            <a:r>
              <a:rPr lang="en-US" altLang="ja-JP" sz="2400" b="1" dirty="0">
                <a:latin typeface="Meiryo" charset="-128"/>
                <a:ea typeface="Meiryo" charset="-128"/>
                <a:cs typeface="Meiryo" charset="-128"/>
              </a:rPr>
              <a:t>SNS</a:t>
            </a:r>
            <a:r>
              <a:rPr lang="ja-JP" altLang="en-US" sz="2400" b="1" dirty="0">
                <a:latin typeface="Meiryo" charset="-128"/>
                <a:ea typeface="Meiryo" charset="-128"/>
                <a:cs typeface="Meiryo" charset="-128"/>
              </a:rPr>
              <a:t>とは </a:t>
            </a:r>
            <a:r>
              <a:rPr lang="en-US" altLang="ja-JP" sz="2400" b="1" dirty="0">
                <a:latin typeface="Meiryo" charset="-128"/>
                <a:ea typeface="Meiryo" charset="-128"/>
                <a:cs typeface="Meiryo" charset="-128"/>
              </a:rPr>
              <a:t>………………………… </a:t>
            </a:r>
            <a:r>
              <a:rPr lang="ja-JP" altLang="en-US" sz="2400" b="1" dirty="0">
                <a:latin typeface="Meiryo" charset="-128"/>
                <a:ea typeface="Meiryo" charset="-128"/>
                <a:cs typeface="Meiryo" charset="-128"/>
              </a:rPr>
              <a:t>Ｐ４</a:t>
            </a:r>
          </a:p>
          <a:p>
            <a:pPr marL="176213" lvl="1" algn="dist"/>
            <a:r>
              <a:rPr lang="en-US" altLang="ja-JP" sz="2400" b="1" dirty="0">
                <a:latin typeface="Meiryo" charset="-128"/>
                <a:ea typeface="Meiryo" charset="-128"/>
                <a:cs typeface="Meiryo" charset="-128"/>
              </a:rPr>
              <a:t>1-</a:t>
            </a:r>
            <a:r>
              <a:rPr lang="ja-JP" altLang="en-US" sz="2400" b="1" dirty="0">
                <a:latin typeface="Meiryo" charset="-128"/>
                <a:ea typeface="Meiryo" charset="-128"/>
                <a:cs typeface="Meiryo" charset="-128"/>
              </a:rPr>
              <a:t>Ｂ </a:t>
            </a:r>
            <a:r>
              <a:rPr lang="en-US" altLang="ja-JP" sz="2400" b="1" dirty="0">
                <a:latin typeface="Meiryo" charset="-128"/>
                <a:ea typeface="Meiryo" charset="-128"/>
                <a:cs typeface="Meiryo" charset="-128"/>
              </a:rPr>
              <a:t>LINE</a:t>
            </a:r>
            <a:r>
              <a:rPr lang="ja-JP" altLang="en-US" sz="2400" b="1" dirty="0">
                <a:latin typeface="Meiryo" charset="-128"/>
                <a:ea typeface="Meiryo" charset="-128"/>
                <a:cs typeface="Meiryo" charset="-128"/>
              </a:rPr>
              <a:t>のインストール </a:t>
            </a:r>
            <a:r>
              <a:rPr lang="en-US" altLang="ja-JP" sz="2400" b="1" dirty="0">
                <a:latin typeface="Meiryo" charset="-128"/>
                <a:ea typeface="Meiryo" charset="-128"/>
                <a:cs typeface="Meiryo" charset="-128"/>
              </a:rPr>
              <a:t>………………………</a:t>
            </a:r>
            <a:r>
              <a:rPr lang="ja-JP" altLang="en-US" sz="2400" b="1" dirty="0">
                <a:latin typeface="Meiryo" charset="-128"/>
                <a:ea typeface="Meiryo" charset="-128"/>
                <a:cs typeface="Meiryo" charset="-128"/>
              </a:rPr>
              <a:t> Ｐ５</a:t>
            </a:r>
            <a:endParaRPr lang="en-US" altLang="ja-JP" sz="2400" b="1" dirty="0">
              <a:latin typeface="Meiryo" charset="-128"/>
              <a:ea typeface="Meiryo" charset="-128"/>
              <a:cs typeface="Meiryo" charset="-128"/>
            </a:endParaRPr>
          </a:p>
          <a:p>
            <a:pPr marL="176213" lvl="1" algn="dist"/>
            <a:r>
              <a:rPr lang="en-US" altLang="ja-JP" sz="2400" b="1" dirty="0">
                <a:latin typeface="Meiryo" charset="-128"/>
                <a:ea typeface="Meiryo" charset="-128"/>
                <a:cs typeface="Meiryo" charset="-128"/>
              </a:rPr>
              <a:t>1-</a:t>
            </a:r>
            <a:r>
              <a:rPr lang="ja-JP" altLang="en-US" sz="2400" b="1" dirty="0">
                <a:latin typeface="Meiryo" charset="-128"/>
                <a:ea typeface="Meiryo" charset="-128"/>
                <a:cs typeface="Meiryo" charset="-128"/>
              </a:rPr>
              <a:t>Ｃ </a:t>
            </a:r>
            <a:r>
              <a:rPr lang="en-US" altLang="ja-JP" sz="2400" b="1" dirty="0">
                <a:latin typeface="Meiryo" charset="-128"/>
                <a:ea typeface="Meiryo" charset="-128"/>
                <a:cs typeface="Meiryo" charset="-128"/>
              </a:rPr>
              <a:t>LINE</a:t>
            </a:r>
            <a:r>
              <a:rPr lang="ja-JP" altLang="en-US" sz="2400" b="1" dirty="0">
                <a:latin typeface="Meiryo" charset="-128"/>
                <a:ea typeface="Meiryo" charset="-128"/>
                <a:cs typeface="Meiryo" charset="-128"/>
              </a:rPr>
              <a:t>への携帯電話の認証 </a:t>
            </a:r>
            <a:r>
              <a:rPr lang="en-US" altLang="ja-JP" sz="2400" b="1" dirty="0">
                <a:latin typeface="Meiryo" charset="-128"/>
                <a:ea typeface="Meiryo" charset="-128"/>
                <a:cs typeface="Meiryo" charset="-128"/>
              </a:rPr>
              <a:t>…………………</a:t>
            </a:r>
            <a:r>
              <a:rPr lang="ja-JP" altLang="en-US" sz="2400" b="1" dirty="0">
                <a:latin typeface="Meiryo" charset="-128"/>
                <a:ea typeface="Meiryo" charset="-128"/>
                <a:cs typeface="Meiryo" charset="-128"/>
              </a:rPr>
              <a:t> Ｐ７</a:t>
            </a:r>
          </a:p>
          <a:p>
            <a:pPr marL="176213" lvl="1" algn="dist"/>
            <a:r>
              <a:rPr lang="en-US" altLang="ja-JP" sz="2400" b="1" dirty="0">
                <a:latin typeface="Meiryo" charset="-128"/>
                <a:ea typeface="Meiryo" charset="-128"/>
                <a:cs typeface="Meiryo" charset="-128"/>
              </a:rPr>
              <a:t>1-</a:t>
            </a:r>
            <a:r>
              <a:rPr lang="ja-JP" altLang="en-US" sz="2400" b="1" dirty="0">
                <a:latin typeface="Meiryo" charset="-128"/>
                <a:ea typeface="Meiryo" charset="-128"/>
                <a:cs typeface="Meiryo" charset="-128"/>
              </a:rPr>
              <a:t>Ｄ アカウントの新規登録 </a:t>
            </a:r>
            <a:r>
              <a:rPr lang="en-US" altLang="ja-JP" sz="2400" b="1" dirty="0">
                <a:latin typeface="Meiryo" charset="-128"/>
                <a:ea typeface="Meiryo" charset="-128"/>
                <a:cs typeface="Meiryo" charset="-128"/>
              </a:rPr>
              <a:t>………………………</a:t>
            </a:r>
            <a:r>
              <a:rPr lang="ja-JP" altLang="en-US" sz="2400" b="1" dirty="0">
                <a:latin typeface="Meiryo" charset="-128"/>
                <a:ea typeface="Meiryo" charset="-128"/>
                <a:cs typeface="Meiryo" charset="-128"/>
              </a:rPr>
              <a:t> Ｐ９</a:t>
            </a:r>
          </a:p>
          <a:p>
            <a:pPr marL="176213" lvl="1" algn="dist"/>
            <a:r>
              <a:rPr lang="en-US" altLang="ja-JP" sz="2400" b="1" dirty="0">
                <a:latin typeface="Meiryo" charset="-128"/>
                <a:ea typeface="Meiryo" charset="-128"/>
                <a:cs typeface="Meiryo" charset="-128"/>
              </a:rPr>
              <a:t>1-</a:t>
            </a:r>
            <a:r>
              <a:rPr lang="ja-JP" altLang="en-US" sz="2400" b="1" dirty="0">
                <a:latin typeface="Meiryo" charset="-128"/>
                <a:ea typeface="Meiryo" charset="-128"/>
                <a:cs typeface="Meiryo" charset="-128"/>
              </a:rPr>
              <a:t>Ｅ 友達の追加設定 </a:t>
            </a:r>
            <a:r>
              <a:rPr lang="en-US" altLang="ja-JP" sz="2400" b="1" dirty="0">
                <a:latin typeface="Meiryo" charset="-128"/>
                <a:ea typeface="Meiryo" charset="-128"/>
                <a:cs typeface="Meiryo" charset="-128"/>
              </a:rPr>
              <a:t>……………………………</a:t>
            </a:r>
            <a:r>
              <a:rPr lang="ja-JP" altLang="en-US" sz="2400" b="1" dirty="0">
                <a:latin typeface="Meiryo" charset="-128"/>
                <a:ea typeface="Meiryo" charset="-128"/>
                <a:cs typeface="Meiryo" charset="-128"/>
              </a:rPr>
              <a:t> Ｐ１０</a:t>
            </a:r>
          </a:p>
          <a:p>
            <a:pPr marL="176213" lvl="1" algn="dist"/>
            <a:r>
              <a:rPr lang="en-US" altLang="ja-JP" sz="2400" b="1" dirty="0">
                <a:latin typeface="Meiryo" charset="-128"/>
                <a:ea typeface="Meiryo" charset="-128"/>
                <a:cs typeface="Meiryo" charset="-128"/>
              </a:rPr>
              <a:t>1-</a:t>
            </a:r>
            <a:r>
              <a:rPr lang="ja-JP" altLang="en-US" sz="2400" b="1" dirty="0">
                <a:latin typeface="Meiryo" charset="-128"/>
                <a:ea typeface="Meiryo" charset="-128"/>
                <a:cs typeface="Meiryo" charset="-128"/>
              </a:rPr>
              <a:t>Ｆ 情報利用に関するお願い </a:t>
            </a:r>
            <a:r>
              <a:rPr lang="en-US" altLang="ja-JP" sz="2400" b="1" dirty="0">
                <a:latin typeface="Meiryo" charset="-128"/>
                <a:ea typeface="Meiryo" charset="-128"/>
                <a:cs typeface="Meiryo" charset="-128"/>
              </a:rPr>
              <a:t>…………………</a:t>
            </a:r>
            <a:r>
              <a:rPr lang="ja-JP" altLang="en-US" sz="2400" b="1" dirty="0">
                <a:latin typeface="Meiryo" charset="-128"/>
                <a:ea typeface="Meiryo" charset="-128"/>
                <a:cs typeface="Meiryo" charset="-128"/>
              </a:rPr>
              <a:t> Ｐ１１</a:t>
            </a:r>
            <a:endParaRPr lang="en-US" altLang="ja-JP" b="1" dirty="0">
              <a:latin typeface="Meiryo" charset="-128"/>
              <a:ea typeface="Meiryo" charset="-128"/>
              <a:cs typeface="Meiryo" charset="-128"/>
            </a:endParaRPr>
          </a:p>
          <a:p>
            <a:pPr>
              <a:spcBef>
                <a:spcPts val="1200"/>
              </a:spcBef>
              <a:spcAft>
                <a:spcPts val="600"/>
              </a:spcAft>
            </a:pPr>
            <a:r>
              <a:rPr lang="ja-JP" altLang="en-US" sz="2800" b="1" dirty="0">
                <a:solidFill>
                  <a:srgbClr val="009650"/>
                </a:solidFill>
                <a:latin typeface="Meiryo" charset="-128"/>
                <a:ea typeface="Meiryo" charset="-128"/>
                <a:cs typeface="Meiryo" charset="-128"/>
              </a:rPr>
              <a:t>２．</a:t>
            </a:r>
            <a:r>
              <a:rPr lang="en-US" altLang="ja-JP" sz="2800" b="1" dirty="0">
                <a:solidFill>
                  <a:srgbClr val="009650"/>
                </a:solidFill>
                <a:latin typeface="Meiryo" charset="-128"/>
                <a:ea typeface="Meiryo" charset="-128"/>
                <a:cs typeface="Meiryo" charset="-128"/>
              </a:rPr>
              <a:t>LINE</a:t>
            </a:r>
            <a:r>
              <a:rPr lang="ja-JP" altLang="en-US" sz="2800" b="1" dirty="0">
                <a:solidFill>
                  <a:srgbClr val="009650"/>
                </a:solidFill>
                <a:latin typeface="Meiryo" charset="-128"/>
                <a:ea typeface="Meiryo" charset="-128"/>
                <a:cs typeface="Meiryo" charset="-128"/>
              </a:rPr>
              <a:t>の使い方</a:t>
            </a:r>
            <a:endParaRPr lang="en-US" altLang="ja-JP" b="1" dirty="0">
              <a:latin typeface="Meiryo" charset="-128"/>
              <a:ea typeface="Meiryo" charset="-128"/>
              <a:cs typeface="Meiryo" charset="-128"/>
            </a:endParaRPr>
          </a:p>
          <a:p>
            <a:pPr marL="176213" algn="dist"/>
            <a:r>
              <a:rPr lang="en-US" altLang="ja-JP" sz="2400" b="1" dirty="0">
                <a:latin typeface="Meiryo" charset="-128"/>
                <a:ea typeface="Meiryo" charset="-128"/>
                <a:cs typeface="Meiryo" charset="-128"/>
              </a:rPr>
              <a:t>2-</a:t>
            </a:r>
            <a:r>
              <a:rPr lang="ja-JP" altLang="en-US" sz="2400" b="1" dirty="0">
                <a:latin typeface="Meiryo" charset="-128"/>
                <a:ea typeface="Meiryo" charset="-128"/>
                <a:cs typeface="Meiryo" charset="-128"/>
              </a:rPr>
              <a:t>Ａ ＱＲコードを使って友達の追加 </a:t>
            </a:r>
            <a:r>
              <a:rPr lang="en-US" altLang="ja-JP" sz="2400" b="1" dirty="0">
                <a:latin typeface="Meiryo" charset="-128"/>
                <a:ea typeface="Meiryo" charset="-128"/>
                <a:cs typeface="Meiryo" charset="-128"/>
              </a:rPr>
              <a:t>…………</a:t>
            </a:r>
            <a:r>
              <a:rPr lang="ja-JP" altLang="en-US" sz="2400" b="1" dirty="0">
                <a:latin typeface="Meiryo" charset="-128"/>
                <a:ea typeface="Meiryo" charset="-128"/>
                <a:cs typeface="Meiryo" charset="-128"/>
              </a:rPr>
              <a:t> Ｐ１３</a:t>
            </a:r>
          </a:p>
          <a:p>
            <a:pPr marL="176213" algn="dist"/>
            <a:r>
              <a:rPr lang="en-US" altLang="ja-JP" sz="2400" b="1" dirty="0">
                <a:latin typeface="Meiryo" charset="-128"/>
                <a:ea typeface="Meiryo" charset="-128"/>
                <a:cs typeface="Meiryo" charset="-128"/>
              </a:rPr>
              <a:t>2-</a:t>
            </a:r>
            <a:r>
              <a:rPr lang="ja-JP" altLang="en-US" sz="2400" b="1" dirty="0">
                <a:latin typeface="Meiryo" charset="-128"/>
                <a:ea typeface="Meiryo" charset="-128"/>
                <a:cs typeface="Meiryo" charset="-128"/>
              </a:rPr>
              <a:t>Ｂ 遠隔地にいる友達を友だちにする方法 </a:t>
            </a:r>
            <a:r>
              <a:rPr lang="en-US" altLang="ja-JP" sz="2400" b="1" dirty="0">
                <a:latin typeface="Meiryo" charset="-128"/>
                <a:ea typeface="Meiryo" charset="-128"/>
                <a:cs typeface="Meiryo" charset="-128"/>
              </a:rPr>
              <a:t>…</a:t>
            </a:r>
            <a:r>
              <a:rPr lang="ja-JP" altLang="en-US" sz="2400" b="1" dirty="0">
                <a:latin typeface="Meiryo" charset="-128"/>
                <a:ea typeface="Meiryo" charset="-128"/>
                <a:cs typeface="Meiryo" charset="-128"/>
              </a:rPr>
              <a:t> Ｐ１５</a:t>
            </a:r>
          </a:p>
          <a:p>
            <a:pPr marL="176213" algn="dist"/>
            <a:r>
              <a:rPr lang="en-US" altLang="ja-JP" sz="2400" b="1" dirty="0">
                <a:latin typeface="Meiryo" charset="-128"/>
                <a:ea typeface="Meiryo" charset="-128"/>
                <a:cs typeface="Meiryo" charset="-128"/>
              </a:rPr>
              <a:t>2-</a:t>
            </a:r>
            <a:r>
              <a:rPr lang="ja-JP" altLang="en-US" sz="2400" b="1" dirty="0">
                <a:latin typeface="Meiryo" charset="-128"/>
                <a:ea typeface="Meiryo" charset="-128"/>
                <a:cs typeface="Meiryo" charset="-128"/>
              </a:rPr>
              <a:t>Ｃ 相手が承認後の登録方法 </a:t>
            </a:r>
            <a:r>
              <a:rPr lang="en-US" altLang="ja-JP" sz="2400" b="1" dirty="0">
                <a:latin typeface="Meiryo" charset="-128"/>
                <a:ea typeface="Meiryo" charset="-128"/>
                <a:cs typeface="Meiryo" charset="-128"/>
              </a:rPr>
              <a:t>…………………</a:t>
            </a:r>
            <a:r>
              <a:rPr lang="ja-JP" altLang="en-US" sz="2400" b="1" dirty="0">
                <a:latin typeface="Meiryo" charset="-128"/>
                <a:ea typeface="Meiryo" charset="-128"/>
                <a:cs typeface="Meiryo" charset="-128"/>
              </a:rPr>
              <a:t> Ｐ１７</a:t>
            </a:r>
            <a:endParaRPr lang="en-US" altLang="ja-JP" sz="2400" b="1" dirty="0">
              <a:latin typeface="Meiryo" charset="-128"/>
              <a:ea typeface="Meiryo" charset="-128"/>
              <a:cs typeface="Meiryo" charset="-128"/>
            </a:endParaRPr>
          </a:p>
          <a:p>
            <a:pPr marL="176213" algn="dist"/>
            <a:r>
              <a:rPr lang="en-US" altLang="ja-JP" sz="2400" b="1" dirty="0">
                <a:latin typeface="Meiryo" charset="-128"/>
                <a:ea typeface="Meiryo" charset="-128"/>
                <a:cs typeface="Meiryo" charset="-128"/>
              </a:rPr>
              <a:t>2-</a:t>
            </a:r>
            <a:r>
              <a:rPr lang="ja-JP" altLang="en-US" sz="2400" b="1" dirty="0">
                <a:latin typeface="Meiryo" charset="-128"/>
                <a:ea typeface="Meiryo" charset="-128"/>
                <a:cs typeface="Meiryo" charset="-128"/>
              </a:rPr>
              <a:t>Ｄ トークの開始 </a:t>
            </a:r>
            <a:r>
              <a:rPr lang="en-US" altLang="ja-JP" sz="2400" b="1" dirty="0">
                <a:latin typeface="Meiryo" charset="-128"/>
                <a:ea typeface="Meiryo" charset="-128"/>
                <a:cs typeface="Meiryo" charset="-128"/>
              </a:rPr>
              <a:t>………………………………</a:t>
            </a:r>
            <a:r>
              <a:rPr lang="ja-JP" altLang="en-US" sz="2400" b="1" dirty="0">
                <a:latin typeface="Meiryo" charset="-128"/>
                <a:ea typeface="Meiryo" charset="-128"/>
                <a:cs typeface="Meiryo" charset="-128"/>
              </a:rPr>
              <a:t> Ｐ１８</a:t>
            </a:r>
          </a:p>
          <a:p>
            <a:pPr marL="176213" algn="dist"/>
            <a:r>
              <a:rPr lang="en-US" altLang="ja-JP" sz="2400" b="1" dirty="0">
                <a:latin typeface="Meiryo" charset="-128"/>
                <a:ea typeface="Meiryo" charset="-128"/>
                <a:cs typeface="Meiryo" charset="-128"/>
              </a:rPr>
              <a:t>2-</a:t>
            </a:r>
            <a:r>
              <a:rPr lang="ja-JP" altLang="en-US" sz="2400" b="1" dirty="0">
                <a:latin typeface="Meiryo" charset="-128"/>
                <a:ea typeface="Meiryo" charset="-128"/>
                <a:cs typeface="Meiryo" charset="-128"/>
              </a:rPr>
              <a:t>Ｅ メッセージのやり取り </a:t>
            </a:r>
            <a:r>
              <a:rPr lang="en-US" altLang="ja-JP" sz="2400" b="1" dirty="0">
                <a:latin typeface="Meiryo" charset="-128"/>
                <a:ea typeface="Meiryo" charset="-128"/>
                <a:cs typeface="Meiryo" charset="-128"/>
              </a:rPr>
              <a:t>……………………</a:t>
            </a:r>
            <a:r>
              <a:rPr lang="ja-JP" altLang="en-US" sz="2400" b="1" dirty="0">
                <a:latin typeface="Meiryo" charset="-128"/>
                <a:ea typeface="Meiryo" charset="-128"/>
                <a:cs typeface="Meiryo" charset="-128"/>
              </a:rPr>
              <a:t> Ｐ１９</a:t>
            </a:r>
          </a:p>
          <a:p>
            <a:pPr marL="176213" algn="dist"/>
            <a:r>
              <a:rPr lang="en-US" altLang="ja-JP" sz="2400" b="1" dirty="0">
                <a:latin typeface="Meiryo" charset="-128"/>
                <a:ea typeface="Meiryo" charset="-128"/>
                <a:cs typeface="Meiryo" charset="-128"/>
              </a:rPr>
              <a:t>2-</a:t>
            </a:r>
            <a:r>
              <a:rPr lang="ja-JP" altLang="en-US" sz="2400" b="1" dirty="0">
                <a:latin typeface="Meiryo" charset="-128"/>
                <a:ea typeface="Meiryo" charset="-128"/>
                <a:cs typeface="Meiryo" charset="-128"/>
              </a:rPr>
              <a:t>Ｆ 画像の配信 </a:t>
            </a:r>
            <a:r>
              <a:rPr lang="en-US" altLang="ja-JP" sz="2400" b="1" dirty="0">
                <a:latin typeface="Meiryo" charset="-128"/>
                <a:ea typeface="Meiryo" charset="-128"/>
                <a:cs typeface="Meiryo" charset="-128"/>
              </a:rPr>
              <a:t>…………………………………</a:t>
            </a:r>
            <a:r>
              <a:rPr lang="ja-JP" altLang="en-US" sz="2400" b="1" dirty="0">
                <a:latin typeface="Meiryo" charset="-128"/>
                <a:ea typeface="Meiryo" charset="-128"/>
                <a:cs typeface="Meiryo" charset="-128"/>
              </a:rPr>
              <a:t> Ｐ２０</a:t>
            </a:r>
          </a:p>
        </p:txBody>
      </p:sp>
      <p:pic>
        <p:nvPicPr>
          <p:cNvPr id="2" name="Picture 2" descr="スマートフォンを使う猫のキャラクター">
            <a:extLst>
              <a:ext uri="{FF2B5EF4-FFF2-40B4-BE49-F238E27FC236}">
                <a16:creationId xmlns:a16="http://schemas.microsoft.com/office/drawing/2014/main" id="{36956EEE-7066-4974-A553-E76FF40FCF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906" y="3931031"/>
            <a:ext cx="1156194" cy="1156194"/>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5">
            <a:extLst>
              <a:ext uri="{FF2B5EF4-FFF2-40B4-BE49-F238E27FC236}">
                <a16:creationId xmlns:a16="http://schemas.microsoft.com/office/drawing/2014/main" id="{DB357E1E-377F-4703-AFD5-6B73FFB16323}"/>
              </a:ext>
            </a:extLst>
          </p:cNvPr>
          <p:cNvSpPr>
            <a:spLocks noGrp="1"/>
          </p:cNvSpPr>
          <p:nvPr>
            <p:ph type="ctrTitle"/>
          </p:nvPr>
        </p:nvSpPr>
        <p:spPr>
          <a:xfrm>
            <a:off x="2273400" y="594575"/>
            <a:ext cx="2842125" cy="553998"/>
          </a:xfrm>
        </p:spPr>
        <p:txBody>
          <a:bodyPr wrap="none">
            <a:spAutoFit/>
          </a:bodyPr>
          <a:lstStyle/>
          <a:p>
            <a:r>
              <a:rPr lang="en-US" altLang="ja-JP" sz="3600" dirty="0"/>
              <a:t>SNS</a:t>
            </a:r>
            <a:r>
              <a:rPr lang="ja-JP" altLang="en-US" sz="3600" dirty="0"/>
              <a:t>の使い方</a:t>
            </a:r>
          </a:p>
        </p:txBody>
      </p:sp>
      <p:sp>
        <p:nvSpPr>
          <p:cNvPr id="10" name="タイトル 1">
            <a:extLst>
              <a:ext uri="{FF2B5EF4-FFF2-40B4-BE49-F238E27FC236}">
                <a16:creationId xmlns:a16="http://schemas.microsoft.com/office/drawing/2014/main" id="{46C27971-7E0A-494D-BB47-EDAF5698958E}"/>
              </a:ext>
            </a:extLst>
          </p:cNvPr>
          <p:cNvSpPr txBox="1">
            <a:spLocks/>
          </p:cNvSpPr>
          <p:nvPr/>
        </p:nvSpPr>
        <p:spPr>
          <a:xfrm>
            <a:off x="690390" y="1794598"/>
            <a:ext cx="902811" cy="480131"/>
          </a:xfrm>
          <a:prstGeom prst="rect">
            <a:avLst/>
          </a:prstGeom>
        </p:spPr>
        <p:txBody>
          <a:bodyPr wrap="none">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dist"/>
            <a:r>
              <a:rPr lang="ja-JP" altLang="en-US" sz="2800" b="1" dirty="0">
                <a:solidFill>
                  <a:srgbClr val="009650"/>
                </a:solidFill>
                <a:latin typeface="Meiryo" charset="-128"/>
                <a:ea typeface="Meiryo" charset="-128"/>
                <a:cs typeface="Meiryo" charset="-128"/>
              </a:rPr>
              <a:t>目次</a:t>
            </a:r>
          </a:p>
        </p:txBody>
      </p:sp>
      <p:cxnSp>
        <p:nvCxnSpPr>
          <p:cNvPr id="5" name="直線コネクタ 4">
            <a:extLst>
              <a:ext uri="{FF2B5EF4-FFF2-40B4-BE49-F238E27FC236}">
                <a16:creationId xmlns:a16="http://schemas.microsoft.com/office/drawing/2014/main" id="{FD7DF60C-F7E4-46CA-A8F9-D610278A863E}"/>
              </a:ext>
            </a:extLst>
          </p:cNvPr>
          <p:cNvCxnSpPr>
            <a:cxnSpLocks/>
          </p:cNvCxnSpPr>
          <p:nvPr/>
        </p:nvCxnSpPr>
        <p:spPr>
          <a:xfrm>
            <a:off x="2070100" y="4269105"/>
            <a:ext cx="82296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pic>
        <p:nvPicPr>
          <p:cNvPr id="7" name="Picture 2" descr="スマートフォンを使うウサギのキャラクター">
            <a:extLst>
              <a:ext uri="{FF2B5EF4-FFF2-40B4-BE49-F238E27FC236}">
                <a16:creationId xmlns:a16="http://schemas.microsoft.com/office/drawing/2014/main" id="{600116D4-D19A-4FB7-80A9-983F56277F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869" y="3781425"/>
            <a:ext cx="1295399" cy="1295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4617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7159450" y="2568902"/>
            <a:ext cx="2495550" cy="4314825"/>
          </a:xfrm>
          <a:prstGeom prst="rect">
            <a:avLst/>
          </a:prstGeom>
        </p:spPr>
      </p:pic>
      <p:pic>
        <p:nvPicPr>
          <p:cNvPr id="3" name="図 2"/>
          <p:cNvPicPr>
            <a:picLocks noChangeAspect="1"/>
          </p:cNvPicPr>
          <p:nvPr/>
        </p:nvPicPr>
        <p:blipFill>
          <a:blip r:embed="rId4"/>
          <a:stretch>
            <a:fillRect/>
          </a:stretch>
        </p:blipFill>
        <p:spPr>
          <a:xfrm>
            <a:off x="4048917" y="2569151"/>
            <a:ext cx="2400300" cy="4276725"/>
          </a:xfrm>
          <a:prstGeom prst="rect">
            <a:avLst/>
          </a:prstGeom>
        </p:spPr>
      </p:pic>
      <p:pic>
        <p:nvPicPr>
          <p:cNvPr id="2" name="図 1"/>
          <p:cNvPicPr>
            <a:picLocks noChangeAspect="1"/>
          </p:cNvPicPr>
          <p:nvPr/>
        </p:nvPicPr>
        <p:blipFill>
          <a:blip r:embed="rId5"/>
          <a:stretch>
            <a:fillRect/>
          </a:stretch>
        </p:blipFill>
        <p:spPr>
          <a:xfrm>
            <a:off x="1021004" y="2563037"/>
            <a:ext cx="2419350" cy="4276725"/>
          </a:xfrm>
          <a:prstGeom prst="rect">
            <a:avLst/>
          </a:prstGeom>
        </p:spPr>
      </p:pic>
      <p:sp>
        <p:nvSpPr>
          <p:cNvPr id="45" name="字幕 5">
            <a:extLst>
              <a:ext uri="{FF2B5EF4-FFF2-40B4-BE49-F238E27FC236}">
                <a16:creationId xmlns:a16="http://schemas.microsoft.com/office/drawing/2014/main" id="{D4E00D8F-C85E-448B-914D-AE63D3BC893C}"/>
              </a:ext>
            </a:extLst>
          </p:cNvPr>
          <p:cNvSpPr>
            <a:spLocks noGrp="1"/>
          </p:cNvSpPr>
          <p:nvPr>
            <p:ph type="subTitle" idx="1"/>
          </p:nvPr>
        </p:nvSpPr>
        <p:spPr>
          <a:xfrm>
            <a:off x="612000" y="1548000"/>
            <a:ext cx="4001095" cy="369332"/>
          </a:xfrm>
        </p:spPr>
        <p:txBody>
          <a:bodyPr wrap="none"/>
          <a:lstStyle/>
          <a:p>
            <a:r>
              <a:rPr lang="ja-JP" altLang="en-US" sz="2400" dirty="0">
                <a:latin typeface="AoyagiKouzanFontT"/>
                <a:cs typeface="AoyagiKouzanFontT"/>
              </a:rPr>
              <a:t>画像の配信もしてみましょう</a:t>
            </a:r>
            <a:endParaRPr lang="ja-JP" altLang="en-US" sz="2400" dirty="0"/>
          </a:p>
        </p:txBody>
      </p:sp>
      <p:sp>
        <p:nvSpPr>
          <p:cNvPr id="20" name="Title 1">
            <a:extLst>
              <a:ext uri="{FF2B5EF4-FFF2-40B4-BE49-F238E27FC236}">
                <a16:creationId xmlns:a16="http://schemas.microsoft.com/office/drawing/2014/main" id="{8201C0A3-7EEA-446C-A30E-6E0B2B5B182E}"/>
              </a:ext>
            </a:extLst>
          </p:cNvPr>
          <p:cNvSpPr txBox="1">
            <a:spLocks/>
          </p:cNvSpPr>
          <p:nvPr/>
        </p:nvSpPr>
        <p:spPr>
          <a:xfrm>
            <a:off x="864000" y="532800"/>
            <a:ext cx="1448130"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ja-JP" altLang="en-US" dirty="0"/>
              <a:t>２</a:t>
            </a:r>
            <a:r>
              <a:rPr lang="en-US" altLang="ja-JP" dirty="0"/>
              <a:t>-</a:t>
            </a:r>
            <a:r>
              <a:rPr lang="ja-JP" altLang="en-US" dirty="0"/>
              <a:t>Ｆ</a:t>
            </a:r>
            <a:endParaRPr lang="en-US" dirty="0"/>
          </a:p>
        </p:txBody>
      </p:sp>
      <p:sp>
        <p:nvSpPr>
          <p:cNvPr id="34" name="タイトル 9">
            <a:extLst>
              <a:ext uri="{FF2B5EF4-FFF2-40B4-BE49-F238E27FC236}">
                <a16:creationId xmlns:a16="http://schemas.microsoft.com/office/drawing/2014/main" id="{B5F36972-BC59-4FA1-B882-336D90D887C6}"/>
              </a:ext>
            </a:extLst>
          </p:cNvPr>
          <p:cNvSpPr txBox="1">
            <a:spLocks/>
          </p:cNvSpPr>
          <p:nvPr/>
        </p:nvSpPr>
        <p:spPr>
          <a:xfrm>
            <a:off x="2520000" y="360000"/>
            <a:ext cx="3282950"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ＬＩＮＥの使い方</a:t>
            </a:r>
          </a:p>
          <a:p>
            <a:r>
              <a:rPr kumimoji="0" lang="ja-JP" altLang="en-US" sz="3200" kern="0" dirty="0"/>
              <a:t>～画像の配信～</a:t>
            </a:r>
          </a:p>
        </p:txBody>
      </p:sp>
      <p:sp>
        <p:nvSpPr>
          <p:cNvPr id="88" name="四角形: 角を丸くする 87">
            <a:extLst>
              <a:ext uri="{FF2B5EF4-FFF2-40B4-BE49-F238E27FC236}">
                <a16:creationId xmlns:a16="http://schemas.microsoft.com/office/drawing/2014/main" id="{0DD44F08-14DF-4D22-8475-BF6686AE5234}"/>
              </a:ext>
            </a:extLst>
          </p:cNvPr>
          <p:cNvSpPr/>
          <p:nvPr/>
        </p:nvSpPr>
        <p:spPr>
          <a:xfrm>
            <a:off x="4909820" y="5500446"/>
            <a:ext cx="714088" cy="685586"/>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9" name="四角形: 角を丸くする 88">
            <a:extLst>
              <a:ext uri="{FF2B5EF4-FFF2-40B4-BE49-F238E27FC236}">
                <a16:creationId xmlns:a16="http://schemas.microsoft.com/office/drawing/2014/main" id="{6A26502F-2484-4F6D-BB66-F4469437EEBF}"/>
              </a:ext>
            </a:extLst>
          </p:cNvPr>
          <p:cNvSpPr/>
          <p:nvPr/>
        </p:nvSpPr>
        <p:spPr>
          <a:xfrm>
            <a:off x="1495668" y="6476371"/>
            <a:ext cx="436737" cy="407356"/>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1" name="テキスト ボックス 70">
            <a:extLst>
              <a:ext uri="{FF2B5EF4-FFF2-40B4-BE49-F238E27FC236}">
                <a16:creationId xmlns:a16="http://schemas.microsoft.com/office/drawing/2014/main" id="{001396E9-A815-47AE-8BEF-44991745E076}"/>
              </a:ext>
            </a:extLst>
          </p:cNvPr>
          <p:cNvSpPr txBox="1"/>
          <p:nvPr/>
        </p:nvSpPr>
        <p:spPr>
          <a:xfrm>
            <a:off x="1038468" y="2000458"/>
            <a:ext cx="2492990" cy="400110"/>
          </a:xfrm>
          <a:prstGeom prst="rect">
            <a:avLst/>
          </a:prstGeom>
          <a:noFill/>
        </p:spPr>
        <p:txBody>
          <a:bodyPr wrap="none">
            <a:spAutoFit/>
          </a:bodyPr>
          <a:lstStyle/>
          <a:p>
            <a:r>
              <a:rPr lang="ja-JP" altLang="en-US" sz="2000" b="1" dirty="0">
                <a:effectLst/>
                <a:latin typeface="メイリオ" panose="020B0604030504040204" pitchFamily="50" charset="-128"/>
                <a:ea typeface="メイリオ" panose="020B0604030504040204" pitchFamily="50" charset="-128"/>
                <a:cs typeface="メイリオ" panose="020B0604030504040204" pitchFamily="50" charset="-128"/>
              </a:rPr>
              <a:t>画像ボタンを</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タップ</a:t>
            </a:r>
            <a:endParaRPr lang="ja-JP" altLang="en-US" sz="2000" b="1" dirty="0">
              <a:latin typeface="メイリオ" panose="020B0604030504040204" pitchFamily="50" charset="-128"/>
              <a:ea typeface="メイリオ" panose="020B0604030504040204" pitchFamily="50" charset="-128"/>
            </a:endParaRPr>
          </a:p>
        </p:txBody>
      </p:sp>
      <p:sp>
        <p:nvSpPr>
          <p:cNvPr id="91" name="テキスト ボックス 90">
            <a:extLst>
              <a:ext uri="{FF2B5EF4-FFF2-40B4-BE49-F238E27FC236}">
                <a16:creationId xmlns:a16="http://schemas.microsoft.com/office/drawing/2014/main" id="{8289B1E8-E296-4129-872C-CE89ACDF4782}"/>
              </a:ext>
            </a:extLst>
          </p:cNvPr>
          <p:cNvSpPr txBox="1"/>
          <p:nvPr/>
        </p:nvSpPr>
        <p:spPr>
          <a:xfrm>
            <a:off x="4182894" y="2000458"/>
            <a:ext cx="2749471" cy="400110"/>
          </a:xfrm>
          <a:prstGeom prst="rect">
            <a:avLst/>
          </a:prstGeom>
          <a:noFill/>
        </p:spPr>
        <p:txBody>
          <a:bodyPr wrap="none">
            <a:spAutoFit/>
          </a:bodyPr>
          <a:lstStyle/>
          <a:p>
            <a:r>
              <a:rPr lang="ja-JP" altLang="en-US" sz="2000" b="1" dirty="0">
                <a:effectLst/>
                <a:latin typeface="メイリオ" panose="020B0604030504040204" pitchFamily="50" charset="-128"/>
                <a:ea typeface="メイリオ" panose="020B0604030504040204" pitchFamily="50" charset="-128"/>
                <a:cs typeface="メイリオ" panose="020B0604030504040204" pitchFamily="50" charset="-128"/>
              </a:rPr>
              <a:t>送りたい画像を</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タップ</a:t>
            </a:r>
            <a:endParaRPr lang="ja-JP" altLang="en-US" sz="2000" b="1" dirty="0">
              <a:latin typeface="メイリオ" panose="020B0604030504040204" pitchFamily="50" charset="-128"/>
              <a:ea typeface="メイリオ" panose="020B0604030504040204" pitchFamily="50" charset="-128"/>
            </a:endParaRPr>
          </a:p>
        </p:txBody>
      </p:sp>
      <p:sp>
        <p:nvSpPr>
          <p:cNvPr id="92" name="四角形: 角を丸くする 91">
            <a:extLst>
              <a:ext uri="{FF2B5EF4-FFF2-40B4-BE49-F238E27FC236}">
                <a16:creationId xmlns:a16="http://schemas.microsoft.com/office/drawing/2014/main" id="{4F0C6FE7-58B2-4D23-A930-6ADEC6480DC6}"/>
              </a:ext>
            </a:extLst>
          </p:cNvPr>
          <p:cNvSpPr/>
          <p:nvPr/>
        </p:nvSpPr>
        <p:spPr>
          <a:xfrm>
            <a:off x="6003907" y="5094803"/>
            <a:ext cx="432000" cy="432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3" name="テキスト ボックス 92">
            <a:extLst>
              <a:ext uri="{FF2B5EF4-FFF2-40B4-BE49-F238E27FC236}">
                <a16:creationId xmlns:a16="http://schemas.microsoft.com/office/drawing/2014/main" id="{F5CD1B70-58D3-4DC6-9210-41069728E9B7}"/>
              </a:ext>
            </a:extLst>
          </p:cNvPr>
          <p:cNvSpPr txBox="1"/>
          <p:nvPr/>
        </p:nvSpPr>
        <p:spPr>
          <a:xfrm>
            <a:off x="7501910" y="1629801"/>
            <a:ext cx="2492990" cy="400110"/>
          </a:xfrm>
          <a:prstGeom prst="rect">
            <a:avLst/>
          </a:prstGeom>
          <a:noFill/>
        </p:spPr>
        <p:txBody>
          <a:bodyPr wrap="none">
            <a:spAutoFit/>
          </a:bodyPr>
          <a:lstStyle/>
          <a:p>
            <a:r>
              <a:rPr lang="ja-JP" altLang="en-US" sz="2000" b="1" dirty="0">
                <a:effectLst/>
                <a:latin typeface="メイリオ" panose="020B0604030504040204" pitchFamily="50" charset="-128"/>
                <a:ea typeface="メイリオ" panose="020B0604030504040204" pitchFamily="50" charset="-128"/>
                <a:cs typeface="メイリオ" panose="020B0604030504040204" pitchFamily="50" charset="-128"/>
              </a:rPr>
              <a:t>送信ボタンを</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タップ</a:t>
            </a:r>
            <a:endParaRPr lang="ja-JP" altLang="en-US" sz="2000" b="1" dirty="0">
              <a:latin typeface="メイリオ" panose="020B0604030504040204" pitchFamily="50" charset="-128"/>
              <a:ea typeface="メイリオ" panose="020B0604030504040204" pitchFamily="50" charset="-128"/>
            </a:endParaRPr>
          </a:p>
        </p:txBody>
      </p:sp>
      <p:sp>
        <p:nvSpPr>
          <p:cNvPr id="94" name="テキスト ボックス 93">
            <a:extLst>
              <a:ext uri="{FF2B5EF4-FFF2-40B4-BE49-F238E27FC236}">
                <a16:creationId xmlns:a16="http://schemas.microsoft.com/office/drawing/2014/main" id="{64EF062C-E1CE-4279-A2AA-106EF9CADA5F}"/>
              </a:ext>
            </a:extLst>
          </p:cNvPr>
          <p:cNvSpPr txBox="1"/>
          <p:nvPr/>
        </p:nvSpPr>
        <p:spPr>
          <a:xfrm>
            <a:off x="7501910" y="2141641"/>
            <a:ext cx="1467068" cy="400110"/>
          </a:xfrm>
          <a:prstGeom prst="rect">
            <a:avLst/>
          </a:prstGeom>
          <a:noFill/>
        </p:spPr>
        <p:txBody>
          <a:bodyPr wrap="none">
            <a:spAutoFit/>
          </a:bodyPr>
          <a:lstStyle/>
          <a:p>
            <a:r>
              <a:rPr lang="ja-JP" altLang="en-US" sz="2000" b="1" dirty="0">
                <a:effectLst/>
                <a:latin typeface="メイリオ" panose="020B0604030504040204" pitchFamily="50" charset="-128"/>
                <a:ea typeface="メイリオ" panose="020B0604030504040204" pitchFamily="50" charset="-128"/>
                <a:cs typeface="メイリオ" panose="020B0604030504040204" pitchFamily="50" charset="-128"/>
              </a:rPr>
              <a:t>送信が完了</a:t>
            </a:r>
            <a:endParaRPr lang="ja-JP" altLang="en-US" sz="2000" b="1" dirty="0">
              <a:latin typeface="メイリオ" panose="020B0604030504040204" pitchFamily="50" charset="-128"/>
              <a:ea typeface="メイリオ" panose="020B0604030504040204" pitchFamily="50" charset="-128"/>
            </a:endParaRPr>
          </a:p>
        </p:txBody>
      </p:sp>
      <p:grpSp>
        <p:nvGrpSpPr>
          <p:cNvPr id="39" name="グループ化 38">
            <a:extLst>
              <a:ext uri="{FF2B5EF4-FFF2-40B4-BE49-F238E27FC236}">
                <a16:creationId xmlns:a16="http://schemas.microsoft.com/office/drawing/2014/main" id="{E347AAD4-D33F-4B38-8413-82316104908F}"/>
              </a:ext>
            </a:extLst>
          </p:cNvPr>
          <p:cNvGrpSpPr/>
          <p:nvPr/>
        </p:nvGrpSpPr>
        <p:grpSpPr>
          <a:xfrm>
            <a:off x="572528" y="1901250"/>
            <a:ext cx="550595" cy="584775"/>
            <a:chOff x="334452" y="4994319"/>
            <a:chExt cx="550595" cy="584775"/>
          </a:xfrm>
        </p:grpSpPr>
        <p:sp>
          <p:nvSpPr>
            <p:cNvPr id="40" name="円/楕円 2">
              <a:extLst>
                <a:ext uri="{FF2B5EF4-FFF2-40B4-BE49-F238E27FC236}">
                  <a16:creationId xmlns:a16="http://schemas.microsoft.com/office/drawing/2014/main" id="{AF98C717-445B-4FDA-A4D6-BE15D35B4CCE}"/>
                </a:ext>
              </a:extLst>
            </p:cNvPr>
            <p:cNvSpPr/>
            <p:nvPr/>
          </p:nvSpPr>
          <p:spPr>
            <a:xfrm>
              <a:off x="465637" y="5080666"/>
              <a:ext cx="324000" cy="3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CD46F0B1-C2C2-4C11-822B-1635DA458BE8}"/>
                </a:ext>
              </a:extLst>
            </p:cNvPr>
            <p:cNvSpPr/>
            <p:nvPr/>
          </p:nvSpPr>
          <p:spPr>
            <a:xfrm>
              <a:off x="334452" y="4994319"/>
              <a:ext cx="550595"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grpSp>
      <p:grpSp>
        <p:nvGrpSpPr>
          <p:cNvPr id="42" name="グループ化 41">
            <a:extLst>
              <a:ext uri="{FF2B5EF4-FFF2-40B4-BE49-F238E27FC236}">
                <a16:creationId xmlns:a16="http://schemas.microsoft.com/office/drawing/2014/main" id="{530BF45C-E4ED-4529-AE87-6E97A6502247}"/>
              </a:ext>
            </a:extLst>
          </p:cNvPr>
          <p:cNvGrpSpPr/>
          <p:nvPr/>
        </p:nvGrpSpPr>
        <p:grpSpPr>
          <a:xfrm>
            <a:off x="3716155" y="1901250"/>
            <a:ext cx="596929" cy="584775"/>
            <a:chOff x="5103548" y="1648712"/>
            <a:chExt cx="596929" cy="584775"/>
          </a:xfrm>
        </p:grpSpPr>
        <p:sp>
          <p:nvSpPr>
            <p:cNvPr id="43" name="楕円 42">
              <a:extLst>
                <a:ext uri="{FF2B5EF4-FFF2-40B4-BE49-F238E27FC236}">
                  <a16:creationId xmlns:a16="http://schemas.microsoft.com/office/drawing/2014/main" id="{2003D48D-E04E-4CEC-9D32-460EE817270B}"/>
                </a:ext>
              </a:extLst>
            </p:cNvPr>
            <p:cNvSpPr/>
            <p:nvPr/>
          </p:nvSpPr>
          <p:spPr>
            <a:xfrm>
              <a:off x="5236346" y="1705075"/>
              <a:ext cx="324000" cy="3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p>
          </p:txBody>
        </p:sp>
        <p:sp>
          <p:nvSpPr>
            <p:cNvPr id="44" name="正方形/長方形 43">
              <a:extLst>
                <a:ext uri="{FF2B5EF4-FFF2-40B4-BE49-F238E27FC236}">
                  <a16:creationId xmlns:a16="http://schemas.microsoft.com/office/drawing/2014/main" id="{89AFA553-35B4-4C9D-9409-FED436BACF9A}"/>
                </a:ext>
              </a:extLst>
            </p:cNvPr>
            <p:cNvSpPr/>
            <p:nvPr/>
          </p:nvSpPr>
          <p:spPr>
            <a:xfrm>
              <a:off x="5103548" y="1648712"/>
              <a:ext cx="596929" cy="584775"/>
            </a:xfrm>
            <a:prstGeom prst="rect">
              <a:avLst/>
            </a:prstGeom>
            <a:noFill/>
            <a:ln>
              <a:noFill/>
            </a:ln>
          </p:spPr>
          <p:txBody>
            <a:bodyPr wrap="square">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grpSp>
      <p:grpSp>
        <p:nvGrpSpPr>
          <p:cNvPr id="46" name="グループ化 45">
            <a:extLst>
              <a:ext uri="{FF2B5EF4-FFF2-40B4-BE49-F238E27FC236}">
                <a16:creationId xmlns:a16="http://schemas.microsoft.com/office/drawing/2014/main" id="{A13BEA45-8A6D-4324-91F0-CEF687A46044}"/>
              </a:ext>
            </a:extLst>
          </p:cNvPr>
          <p:cNvGrpSpPr/>
          <p:nvPr/>
        </p:nvGrpSpPr>
        <p:grpSpPr>
          <a:xfrm>
            <a:off x="7027923" y="2033920"/>
            <a:ext cx="595035" cy="584775"/>
            <a:chOff x="7242347" y="1571625"/>
            <a:chExt cx="595035" cy="584775"/>
          </a:xfrm>
        </p:grpSpPr>
        <p:sp>
          <p:nvSpPr>
            <p:cNvPr id="47" name="楕円 46">
              <a:extLst>
                <a:ext uri="{FF2B5EF4-FFF2-40B4-BE49-F238E27FC236}">
                  <a16:creationId xmlns:a16="http://schemas.microsoft.com/office/drawing/2014/main" id="{493F0F58-87FF-41DC-93FF-A81B347EBB32}"/>
                </a:ext>
              </a:extLst>
            </p:cNvPr>
            <p:cNvSpPr/>
            <p:nvPr/>
          </p:nvSpPr>
          <p:spPr>
            <a:xfrm>
              <a:off x="7374317" y="1654435"/>
              <a:ext cx="324000" cy="324000"/>
            </a:xfrm>
            <a:prstGeom prst="ellipse">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正方形/長方形 47">
              <a:extLst>
                <a:ext uri="{FF2B5EF4-FFF2-40B4-BE49-F238E27FC236}">
                  <a16:creationId xmlns:a16="http://schemas.microsoft.com/office/drawing/2014/main" id="{7E9B716A-D3C7-45F9-8A7F-243449B15D85}"/>
                </a:ext>
              </a:extLst>
            </p:cNvPr>
            <p:cNvSpPr/>
            <p:nvPr/>
          </p:nvSpPr>
          <p:spPr>
            <a:xfrm>
              <a:off x="7242347" y="1571625"/>
              <a:ext cx="595035" cy="584775"/>
            </a:xfrm>
            <a:prstGeom prst="rect">
              <a:avLst/>
            </a:prstGeom>
          </p:spPr>
          <p:txBody>
            <a:bodyPr wrap="none">
              <a:spAutoFit/>
            </a:bodyPr>
            <a:lstStyle/>
            <a:p>
              <a:r>
                <a:rPr lang="ja-JP" altLang="en-US" sz="3200" b="1" dirty="0">
                  <a:solidFill>
                    <a:srgbClr val="009650"/>
                  </a:solidFill>
                  <a:latin typeface="Meiryo" charset="-128"/>
                  <a:ea typeface="Meiryo" charset="-128"/>
                  <a:cs typeface="Meiryo" charset="-128"/>
                </a:rPr>
                <a:t>❹</a:t>
              </a:r>
              <a:endParaRPr lang="en-US" altLang="ja-JP" sz="3200" b="1" dirty="0">
                <a:solidFill>
                  <a:srgbClr val="009650"/>
                </a:solidFill>
                <a:latin typeface="Meiryo" charset="-128"/>
                <a:ea typeface="Meiryo" charset="-128"/>
                <a:cs typeface="Meiryo" charset="-128"/>
              </a:endParaRPr>
            </a:p>
          </p:txBody>
        </p:sp>
      </p:grpSp>
      <p:grpSp>
        <p:nvGrpSpPr>
          <p:cNvPr id="50" name="グループ化 49">
            <a:extLst>
              <a:ext uri="{FF2B5EF4-FFF2-40B4-BE49-F238E27FC236}">
                <a16:creationId xmlns:a16="http://schemas.microsoft.com/office/drawing/2014/main" id="{BB5FF930-E04B-4557-BF89-4B2A6FDC39D1}"/>
              </a:ext>
            </a:extLst>
          </p:cNvPr>
          <p:cNvGrpSpPr/>
          <p:nvPr/>
        </p:nvGrpSpPr>
        <p:grpSpPr>
          <a:xfrm>
            <a:off x="7027923" y="1530593"/>
            <a:ext cx="533400" cy="584775"/>
            <a:chOff x="5921694" y="1506818"/>
            <a:chExt cx="533400" cy="584775"/>
          </a:xfrm>
        </p:grpSpPr>
        <p:sp>
          <p:nvSpPr>
            <p:cNvPr id="53" name="楕円 52">
              <a:extLst>
                <a:ext uri="{FF2B5EF4-FFF2-40B4-BE49-F238E27FC236}">
                  <a16:creationId xmlns:a16="http://schemas.microsoft.com/office/drawing/2014/main" id="{3488D0EE-B27D-4A6E-9E62-AAF5B1CFB0EB}"/>
                </a:ext>
              </a:extLst>
            </p:cNvPr>
            <p:cNvSpPr/>
            <p:nvPr/>
          </p:nvSpPr>
          <p:spPr>
            <a:xfrm>
              <a:off x="6053221" y="1592452"/>
              <a:ext cx="324000" cy="324000"/>
            </a:xfrm>
            <a:prstGeom prst="ellipse">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正方形/長方形 53">
              <a:extLst>
                <a:ext uri="{FF2B5EF4-FFF2-40B4-BE49-F238E27FC236}">
                  <a16:creationId xmlns:a16="http://schemas.microsoft.com/office/drawing/2014/main" id="{BBF82800-8CF1-435C-8F91-DB0C918C9DB6}"/>
                </a:ext>
              </a:extLst>
            </p:cNvPr>
            <p:cNvSpPr/>
            <p:nvPr/>
          </p:nvSpPr>
          <p:spPr>
            <a:xfrm>
              <a:off x="5921694" y="1506818"/>
              <a:ext cx="533400"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grpSp>
      <p:grpSp>
        <p:nvGrpSpPr>
          <p:cNvPr id="58" name="グループ化 57">
            <a:extLst>
              <a:ext uri="{FF2B5EF4-FFF2-40B4-BE49-F238E27FC236}">
                <a16:creationId xmlns:a16="http://schemas.microsoft.com/office/drawing/2014/main" id="{E0A1DABE-D7D6-4970-80DA-EDAEBCCA9F48}"/>
              </a:ext>
            </a:extLst>
          </p:cNvPr>
          <p:cNvGrpSpPr/>
          <p:nvPr/>
        </p:nvGrpSpPr>
        <p:grpSpPr>
          <a:xfrm>
            <a:off x="4675066" y="5220573"/>
            <a:ext cx="441146" cy="400110"/>
            <a:chOff x="5150197" y="4825443"/>
            <a:chExt cx="441146" cy="400110"/>
          </a:xfrm>
        </p:grpSpPr>
        <p:sp>
          <p:nvSpPr>
            <p:cNvPr id="60" name="円/楕円 29">
              <a:extLst>
                <a:ext uri="{FF2B5EF4-FFF2-40B4-BE49-F238E27FC236}">
                  <a16:creationId xmlns:a16="http://schemas.microsoft.com/office/drawing/2014/main" id="{569EE368-A74E-43EC-B017-F7B6C2DAE019}"/>
                </a:ext>
              </a:extLst>
            </p:cNvPr>
            <p:cNvSpPr>
              <a:spLocks noChangeAspect="1"/>
            </p:cNvSpPr>
            <p:nvPr/>
          </p:nvSpPr>
          <p:spPr>
            <a:xfrm>
              <a:off x="5274191" y="4890185"/>
              <a:ext cx="193159" cy="1931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61" name="正方形/長方形 60">
              <a:extLst>
                <a:ext uri="{FF2B5EF4-FFF2-40B4-BE49-F238E27FC236}">
                  <a16:creationId xmlns:a16="http://schemas.microsoft.com/office/drawing/2014/main" id="{D5155E79-5B75-462D-8692-19E8077795A4}"/>
                </a:ext>
              </a:extLst>
            </p:cNvPr>
            <p:cNvSpPr/>
            <p:nvPr/>
          </p:nvSpPr>
          <p:spPr>
            <a:xfrm>
              <a:off x="5150197" y="4825443"/>
              <a:ext cx="441146" cy="400110"/>
            </a:xfrm>
            <a:prstGeom prst="rect">
              <a:avLst/>
            </a:prstGeom>
          </p:spPr>
          <p:txBody>
            <a:bodyPr wrap="none">
              <a:spAutoFit/>
            </a:bodyPr>
            <a:lstStyle/>
            <a:p>
              <a:pPr algn="ctr"/>
              <a:r>
                <a:rPr lang="ja-JP" altLang="en-US" sz="2000" b="1" dirty="0">
                  <a:solidFill>
                    <a:srgbClr val="009650"/>
                  </a:solidFill>
                  <a:effectLst>
                    <a:glow rad="38100">
                      <a:schemeClr val="bg1"/>
                    </a:glow>
                  </a:effectLst>
                  <a:latin typeface="Meiryo" charset="-128"/>
                  <a:ea typeface="Meiryo" charset="-128"/>
                  <a:cs typeface="Meiryo" charset="-128"/>
                </a:rPr>
                <a:t>❷</a:t>
              </a:r>
              <a:endParaRPr lang="en-US" altLang="ja-JP" sz="2000" b="1" dirty="0">
                <a:solidFill>
                  <a:srgbClr val="009650"/>
                </a:solidFill>
                <a:effectLst>
                  <a:glow rad="38100">
                    <a:schemeClr val="bg1"/>
                  </a:glow>
                </a:effectLst>
                <a:latin typeface="Meiryo" charset="-128"/>
                <a:ea typeface="Meiryo" charset="-128"/>
                <a:cs typeface="Meiryo" charset="-128"/>
              </a:endParaRPr>
            </a:p>
          </p:txBody>
        </p:sp>
      </p:grpSp>
      <p:grpSp>
        <p:nvGrpSpPr>
          <p:cNvPr id="64" name="グループ化 63">
            <a:extLst>
              <a:ext uri="{FF2B5EF4-FFF2-40B4-BE49-F238E27FC236}">
                <a16:creationId xmlns:a16="http://schemas.microsoft.com/office/drawing/2014/main" id="{208D1D92-7B95-445E-B0A7-6F44017F89B7}"/>
              </a:ext>
            </a:extLst>
          </p:cNvPr>
          <p:cNvGrpSpPr/>
          <p:nvPr/>
        </p:nvGrpSpPr>
        <p:grpSpPr>
          <a:xfrm>
            <a:off x="6094834" y="4727888"/>
            <a:ext cx="441146" cy="400110"/>
            <a:chOff x="4422686" y="1453207"/>
            <a:chExt cx="441146" cy="400110"/>
          </a:xfrm>
        </p:grpSpPr>
        <p:sp>
          <p:nvSpPr>
            <p:cNvPr id="68" name="円/楕円 48">
              <a:extLst>
                <a:ext uri="{FF2B5EF4-FFF2-40B4-BE49-F238E27FC236}">
                  <a16:creationId xmlns:a16="http://schemas.microsoft.com/office/drawing/2014/main" id="{9C780383-125F-44AF-A3B7-C12E841F9E12}"/>
                </a:ext>
              </a:extLst>
            </p:cNvPr>
            <p:cNvSpPr>
              <a:spLocks noChangeAspect="1"/>
            </p:cNvSpPr>
            <p:nvPr/>
          </p:nvSpPr>
          <p:spPr>
            <a:xfrm>
              <a:off x="4552950" y="1548664"/>
              <a:ext cx="180618" cy="1806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69" name="正方形/長方形 68">
              <a:extLst>
                <a:ext uri="{FF2B5EF4-FFF2-40B4-BE49-F238E27FC236}">
                  <a16:creationId xmlns:a16="http://schemas.microsoft.com/office/drawing/2014/main" id="{C914A8E8-5476-43EC-88D1-B0AEA5ED3900}"/>
                </a:ext>
              </a:extLst>
            </p:cNvPr>
            <p:cNvSpPr/>
            <p:nvPr/>
          </p:nvSpPr>
          <p:spPr>
            <a:xfrm>
              <a:off x="4422686" y="1453207"/>
              <a:ext cx="441146" cy="400110"/>
            </a:xfrm>
            <a:prstGeom prst="rect">
              <a:avLst/>
            </a:prstGeom>
          </p:spPr>
          <p:txBody>
            <a:bodyPr wrap="none">
              <a:spAutoFit/>
            </a:bodyPr>
            <a:lstStyle/>
            <a:p>
              <a:pPr algn="ctr"/>
              <a:r>
                <a:rPr lang="ja-JP" altLang="en-US" sz="2000" b="1" dirty="0">
                  <a:solidFill>
                    <a:srgbClr val="009650"/>
                  </a:solidFill>
                  <a:effectLst>
                    <a:glow rad="38100">
                      <a:schemeClr val="bg1"/>
                    </a:glow>
                  </a:effectLst>
                  <a:latin typeface="Meiryo" charset="-128"/>
                  <a:ea typeface="Meiryo" charset="-128"/>
                  <a:cs typeface="Meiryo" charset="-128"/>
                </a:rPr>
                <a:t>❸</a:t>
              </a:r>
              <a:endParaRPr lang="en-US" altLang="ja-JP" sz="2000" b="1" dirty="0">
                <a:solidFill>
                  <a:srgbClr val="009650"/>
                </a:solidFill>
                <a:effectLst>
                  <a:glow rad="38100">
                    <a:schemeClr val="bg1"/>
                  </a:glow>
                </a:effectLst>
                <a:latin typeface="Meiryo" charset="-128"/>
                <a:ea typeface="Meiryo" charset="-128"/>
                <a:cs typeface="Meiryo" charset="-128"/>
              </a:endParaRPr>
            </a:p>
          </p:txBody>
        </p:sp>
      </p:grpSp>
      <p:grpSp>
        <p:nvGrpSpPr>
          <p:cNvPr id="70" name="グループ化 69">
            <a:extLst>
              <a:ext uri="{FF2B5EF4-FFF2-40B4-BE49-F238E27FC236}">
                <a16:creationId xmlns:a16="http://schemas.microsoft.com/office/drawing/2014/main" id="{A4787ABB-4FCD-452A-8CF7-18F9B1CEFE33}"/>
              </a:ext>
            </a:extLst>
          </p:cNvPr>
          <p:cNvGrpSpPr/>
          <p:nvPr/>
        </p:nvGrpSpPr>
        <p:grpSpPr>
          <a:xfrm>
            <a:off x="1960679" y="6505515"/>
            <a:ext cx="270000" cy="400110"/>
            <a:chOff x="5588889" y="3598762"/>
            <a:chExt cx="270000" cy="400110"/>
          </a:xfrm>
        </p:grpSpPr>
        <p:sp>
          <p:nvSpPr>
            <p:cNvPr id="72" name="円/楕円 1">
              <a:extLst>
                <a:ext uri="{FF2B5EF4-FFF2-40B4-BE49-F238E27FC236}">
                  <a16:creationId xmlns:a16="http://schemas.microsoft.com/office/drawing/2014/main" id="{A99DACAE-208A-46EA-815D-87975D6D1A09}"/>
                </a:ext>
              </a:extLst>
            </p:cNvPr>
            <p:cNvSpPr>
              <a:spLocks noChangeAspect="1"/>
            </p:cNvSpPr>
            <p:nvPr/>
          </p:nvSpPr>
          <p:spPr>
            <a:xfrm>
              <a:off x="5619369" y="3673581"/>
              <a:ext cx="202311" cy="2023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a:extLst>
                <a:ext uri="{FF2B5EF4-FFF2-40B4-BE49-F238E27FC236}">
                  <a16:creationId xmlns:a16="http://schemas.microsoft.com/office/drawing/2014/main" id="{885C0C9D-6B37-41D9-BC9D-E956AF43BE58}"/>
                </a:ext>
              </a:extLst>
            </p:cNvPr>
            <p:cNvSpPr/>
            <p:nvPr/>
          </p:nvSpPr>
          <p:spPr>
            <a:xfrm flipH="1">
              <a:off x="5588889" y="3598762"/>
              <a:ext cx="270000" cy="400110"/>
            </a:xfrm>
            <a:prstGeom prst="rect">
              <a:avLst/>
            </a:prstGeom>
          </p:spPr>
          <p:txBody>
            <a:bodyPr wrap="square">
              <a:spAutoFit/>
            </a:bodyPr>
            <a:lstStyle/>
            <a:p>
              <a:pPr algn="ctr"/>
              <a:r>
                <a:rPr lang="ja-JP" altLang="en-US" sz="2000" b="1" dirty="0">
                  <a:solidFill>
                    <a:srgbClr val="009650"/>
                  </a:solidFill>
                  <a:effectLst>
                    <a:glow rad="25400">
                      <a:schemeClr val="bg1"/>
                    </a:glow>
                  </a:effectLst>
                  <a:latin typeface="Meiryo" charset="-128"/>
                  <a:ea typeface="Meiryo" charset="-128"/>
                  <a:cs typeface="Meiryo" charset="-128"/>
                </a:rPr>
                <a:t>❶</a:t>
              </a:r>
              <a:endParaRPr lang="en-US" altLang="ja-JP" sz="2000" b="1" dirty="0">
                <a:solidFill>
                  <a:srgbClr val="009650"/>
                </a:solidFill>
                <a:effectLst>
                  <a:glow rad="25400">
                    <a:schemeClr val="bg1"/>
                  </a:glow>
                </a:effectLst>
                <a:latin typeface="Meiryo" charset="-128"/>
                <a:ea typeface="Meiryo" charset="-128"/>
                <a:cs typeface="Meiryo" charset="-128"/>
              </a:endParaRPr>
            </a:p>
          </p:txBody>
        </p:sp>
      </p:grpSp>
      <p:grpSp>
        <p:nvGrpSpPr>
          <p:cNvPr id="74" name="グループ化 73">
            <a:extLst>
              <a:ext uri="{FF2B5EF4-FFF2-40B4-BE49-F238E27FC236}">
                <a16:creationId xmlns:a16="http://schemas.microsoft.com/office/drawing/2014/main" id="{12C4B791-4FE9-4212-8FC9-997368D28B75}"/>
              </a:ext>
            </a:extLst>
          </p:cNvPr>
          <p:cNvGrpSpPr/>
          <p:nvPr/>
        </p:nvGrpSpPr>
        <p:grpSpPr>
          <a:xfrm>
            <a:off x="9238498" y="4430915"/>
            <a:ext cx="441146" cy="400110"/>
            <a:chOff x="4422686" y="1453207"/>
            <a:chExt cx="441146" cy="400110"/>
          </a:xfrm>
        </p:grpSpPr>
        <p:sp>
          <p:nvSpPr>
            <p:cNvPr id="75" name="円/楕円 48">
              <a:extLst>
                <a:ext uri="{FF2B5EF4-FFF2-40B4-BE49-F238E27FC236}">
                  <a16:creationId xmlns:a16="http://schemas.microsoft.com/office/drawing/2014/main" id="{8CC12C9D-D6A3-4145-ACCA-D4908BBD24E5}"/>
                </a:ext>
              </a:extLst>
            </p:cNvPr>
            <p:cNvSpPr>
              <a:spLocks noChangeAspect="1"/>
            </p:cNvSpPr>
            <p:nvPr/>
          </p:nvSpPr>
          <p:spPr>
            <a:xfrm>
              <a:off x="4552950" y="1548664"/>
              <a:ext cx="180618" cy="1806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76" name="正方形/長方形 75">
              <a:extLst>
                <a:ext uri="{FF2B5EF4-FFF2-40B4-BE49-F238E27FC236}">
                  <a16:creationId xmlns:a16="http://schemas.microsoft.com/office/drawing/2014/main" id="{5F27F02F-A1AF-4269-B9D6-EB9F3E96B536}"/>
                </a:ext>
              </a:extLst>
            </p:cNvPr>
            <p:cNvSpPr/>
            <p:nvPr/>
          </p:nvSpPr>
          <p:spPr>
            <a:xfrm>
              <a:off x="4422686" y="1453207"/>
              <a:ext cx="441146" cy="400110"/>
            </a:xfrm>
            <a:prstGeom prst="rect">
              <a:avLst/>
            </a:prstGeom>
          </p:spPr>
          <p:txBody>
            <a:bodyPr wrap="none">
              <a:spAutoFit/>
            </a:bodyPr>
            <a:lstStyle/>
            <a:p>
              <a:pPr algn="ctr"/>
              <a:r>
                <a:rPr lang="ja-JP" altLang="en-US" sz="2000" b="1" dirty="0">
                  <a:solidFill>
                    <a:srgbClr val="009650"/>
                  </a:solidFill>
                  <a:effectLst>
                    <a:glow rad="38100">
                      <a:schemeClr val="bg1"/>
                    </a:glow>
                  </a:effectLst>
                  <a:latin typeface="Meiryo" charset="-128"/>
                  <a:ea typeface="Meiryo" charset="-128"/>
                  <a:cs typeface="Meiryo" charset="-128"/>
                </a:rPr>
                <a:t>❹</a:t>
              </a:r>
              <a:endParaRPr lang="en-US" altLang="ja-JP" sz="2000" b="1" dirty="0">
                <a:solidFill>
                  <a:srgbClr val="009650"/>
                </a:solidFill>
                <a:effectLst>
                  <a:glow rad="38100">
                    <a:schemeClr val="bg1"/>
                  </a:glow>
                </a:effectLst>
                <a:latin typeface="Meiryo" charset="-128"/>
                <a:ea typeface="Meiryo" charset="-128"/>
                <a:cs typeface="Meiryo" charset="-128"/>
              </a:endParaRPr>
            </a:p>
          </p:txBody>
        </p:sp>
      </p:grpSp>
    </p:spTree>
    <p:extLst>
      <p:ext uri="{BB962C8B-B14F-4D97-AF65-F5344CB8AC3E}">
        <p14:creationId xmlns:p14="http://schemas.microsoft.com/office/powerpoint/2010/main" val="42462298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タイトル 9">
            <a:extLst>
              <a:ext uri="{FF2B5EF4-FFF2-40B4-BE49-F238E27FC236}">
                <a16:creationId xmlns:a16="http://schemas.microsoft.com/office/drawing/2014/main" id="{B5F36972-BC59-4FA1-B882-336D90D887C6}"/>
              </a:ext>
            </a:extLst>
          </p:cNvPr>
          <p:cNvSpPr txBox="1">
            <a:spLocks/>
          </p:cNvSpPr>
          <p:nvPr/>
        </p:nvSpPr>
        <p:spPr>
          <a:xfrm>
            <a:off x="864000" y="612002"/>
            <a:ext cx="4677638" cy="492443"/>
          </a:xfrm>
          <a:prstGeom prst="rect">
            <a:avLst/>
          </a:prstGeom>
        </p:spPr>
        <p:txBody>
          <a:bodyPr wrap="none" lIns="90000" tIns="0" rIns="9000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ＳＮＳを使う際の注意点</a:t>
            </a:r>
          </a:p>
        </p:txBody>
      </p:sp>
      <p:sp>
        <p:nvSpPr>
          <p:cNvPr id="14" name="字幕 5">
            <a:extLst>
              <a:ext uri="{FF2B5EF4-FFF2-40B4-BE49-F238E27FC236}">
                <a16:creationId xmlns:a16="http://schemas.microsoft.com/office/drawing/2014/main" id="{94A1A83E-70F1-4E9E-BC96-33D84770CDD3}"/>
              </a:ext>
            </a:extLst>
          </p:cNvPr>
          <p:cNvSpPr>
            <a:spLocks noGrp="1"/>
          </p:cNvSpPr>
          <p:nvPr>
            <p:ph type="subTitle" idx="1"/>
          </p:nvPr>
        </p:nvSpPr>
        <p:spPr>
          <a:xfrm>
            <a:off x="540000" y="1620000"/>
            <a:ext cx="9683000" cy="4616648"/>
          </a:xfrm>
        </p:spPr>
        <p:txBody>
          <a:bodyPr/>
          <a:lstStyle/>
          <a:p>
            <a:pPr indent="268288"/>
            <a:r>
              <a:rPr lang="en-US" altLang="ja-JP" sz="2000" i="0" dirty="0">
                <a:effectLst/>
                <a:latin typeface="メイリオ" panose="020B0604030504040204" pitchFamily="50" charset="-128"/>
                <a:ea typeface="メイリオ" panose="020B0604030504040204" pitchFamily="50" charset="-128"/>
              </a:rPr>
              <a:t>SNS</a:t>
            </a:r>
            <a:r>
              <a:rPr lang="ja-JP" altLang="en-US" sz="2000" i="0" dirty="0">
                <a:effectLst/>
                <a:latin typeface="メイリオ" panose="020B0604030504040204" pitchFamily="50" charset="-128"/>
                <a:ea typeface="メイリオ" panose="020B0604030504040204" pitchFamily="50" charset="-128"/>
              </a:rPr>
              <a:t>とは、ソーシャル・ネットワーキング・サービスの略で、人と人との交流をはかるためのインターネット上のサービスです。</a:t>
            </a:r>
            <a:endParaRPr lang="en-US" altLang="ja-JP" sz="2000" i="0" dirty="0">
              <a:effectLst/>
              <a:latin typeface="メイリオ" panose="020B0604030504040204" pitchFamily="50" charset="-128"/>
              <a:ea typeface="メイリオ" panose="020B0604030504040204" pitchFamily="50" charset="-128"/>
            </a:endParaRPr>
          </a:p>
          <a:p>
            <a:endParaRPr lang="en-US" altLang="ja-JP" sz="2000" dirty="0">
              <a:latin typeface="メイリオ" panose="020B0604030504040204" pitchFamily="50" charset="-128"/>
              <a:ea typeface="メイリオ" panose="020B0604030504040204" pitchFamily="50" charset="-128"/>
            </a:endParaRPr>
          </a:p>
          <a:p>
            <a:pPr indent="268288"/>
            <a:r>
              <a:rPr lang="en-US" altLang="ja-JP" sz="2000" dirty="0">
                <a:latin typeface="メイリオ" panose="020B0604030504040204" pitchFamily="50" charset="-128"/>
                <a:ea typeface="メイリオ" panose="020B0604030504040204" pitchFamily="50" charset="-128"/>
              </a:rPr>
              <a:t>SNS</a:t>
            </a:r>
            <a:r>
              <a:rPr lang="ja-JP" altLang="en-US" sz="2000" dirty="0">
                <a:latin typeface="メイリオ" panose="020B0604030504040204" pitchFamily="50" charset="-128"/>
                <a:ea typeface="メイリオ" panose="020B0604030504040204" pitchFamily="50" charset="-128"/>
              </a:rPr>
              <a:t>には、この講習で勉強した</a:t>
            </a:r>
            <a:r>
              <a:rPr lang="en-US" altLang="ja-JP" sz="2000" dirty="0">
                <a:latin typeface="メイリオ" panose="020B0604030504040204" pitchFamily="50" charset="-128"/>
                <a:ea typeface="メイリオ" panose="020B0604030504040204" pitchFamily="50" charset="-128"/>
              </a:rPr>
              <a:t>LINE</a:t>
            </a:r>
            <a:r>
              <a:rPr lang="ja-JP" altLang="en-US" sz="2000" dirty="0">
                <a:latin typeface="メイリオ" panose="020B0604030504040204" pitchFamily="50" charset="-128"/>
                <a:ea typeface="メイリオ" panose="020B0604030504040204" pitchFamily="50" charset="-128"/>
              </a:rPr>
              <a:t>のほかにも、様々なサービスがあります。　</a:t>
            </a:r>
            <a:r>
              <a:rPr lang="en-US" altLang="ja-JP" sz="2000" dirty="0">
                <a:latin typeface="メイリオ" panose="020B0604030504040204" pitchFamily="50" charset="-128"/>
                <a:ea typeface="メイリオ" panose="020B0604030504040204" pitchFamily="50" charset="-128"/>
              </a:rPr>
              <a:t>LINE</a:t>
            </a:r>
            <a:r>
              <a:rPr lang="ja-JP" altLang="en-US" sz="2000" dirty="0">
                <a:latin typeface="メイリオ" panose="020B0604030504040204" pitchFamily="50" charset="-128"/>
                <a:ea typeface="メイリオ" panose="020B0604030504040204" pitchFamily="50" charset="-128"/>
              </a:rPr>
              <a:t>は自分で話したい相手やお友達を決めて情報交換を行う</a:t>
            </a:r>
            <a:r>
              <a:rPr lang="en-US" altLang="ja-JP" sz="2000" dirty="0">
                <a:latin typeface="メイリオ" panose="020B0604030504040204" pitchFamily="50" charset="-128"/>
                <a:ea typeface="メイリオ" panose="020B0604030504040204" pitchFamily="50" charset="-128"/>
              </a:rPr>
              <a:t>SNS(</a:t>
            </a:r>
            <a:r>
              <a:rPr lang="ja-JP" altLang="en-US" sz="2000" dirty="0">
                <a:latin typeface="メイリオ" panose="020B0604030504040204" pitchFamily="50" charset="-128"/>
                <a:ea typeface="メイリオ" panose="020B0604030504040204" pitchFamily="50" charset="-128"/>
              </a:rPr>
              <a:t>ｸﾛｰｽﾞ型</a:t>
            </a:r>
            <a:r>
              <a:rPr lang="en-US" altLang="ja-JP" sz="2000" dirty="0">
                <a:latin typeface="メイリオ" panose="020B0604030504040204" pitchFamily="50" charset="-128"/>
                <a:ea typeface="メイリオ" panose="020B0604030504040204" pitchFamily="50" charset="-128"/>
              </a:rPr>
              <a:t>SNS)</a:t>
            </a:r>
            <a:r>
              <a:rPr lang="ja-JP" altLang="en-US" sz="2000" dirty="0">
                <a:latin typeface="メイリオ" panose="020B0604030504040204" pitchFamily="50" charset="-128"/>
                <a:ea typeface="メイリオ" panose="020B0604030504040204" pitchFamily="50" charset="-128"/>
              </a:rPr>
              <a:t>　ですが、不特定多数の人へ情報提供したり、また情報交換したりという</a:t>
            </a:r>
            <a:r>
              <a:rPr lang="en-US" altLang="ja-JP" sz="2000" dirty="0">
                <a:latin typeface="メイリオ" panose="020B0604030504040204" pitchFamily="50" charset="-128"/>
                <a:ea typeface="メイリオ" panose="020B0604030504040204" pitchFamily="50" charset="-128"/>
              </a:rPr>
              <a:t>SNS(</a:t>
            </a:r>
            <a:r>
              <a:rPr lang="ja-JP" altLang="en-US" sz="2000" dirty="0">
                <a:latin typeface="メイリオ" panose="020B0604030504040204" pitchFamily="50" charset="-128"/>
                <a:ea typeface="メイリオ" panose="020B0604030504040204" pitchFamily="50" charset="-128"/>
              </a:rPr>
              <a:t>ｵｰﾌﾟﾝ型</a:t>
            </a:r>
            <a:r>
              <a:rPr lang="en-US" altLang="ja-JP" sz="2000" dirty="0">
                <a:latin typeface="メイリオ" panose="020B0604030504040204" pitchFamily="50" charset="-128"/>
                <a:ea typeface="メイリオ" panose="020B0604030504040204" pitchFamily="50" charset="-128"/>
              </a:rPr>
              <a:t>SNS</a:t>
            </a:r>
            <a:r>
              <a:rPr lang="ja-JP" altLang="en-US" sz="2000" dirty="0">
                <a:latin typeface="メイリオ" panose="020B0604030504040204" pitchFamily="50" charset="-128"/>
                <a:ea typeface="メイリオ" panose="020B0604030504040204" pitchFamily="50" charset="-128"/>
              </a:rPr>
              <a:t>）もあります。</a:t>
            </a:r>
            <a:endParaRPr lang="en-US" altLang="ja-JP" sz="2000" dirty="0">
              <a:latin typeface="メイリオ" panose="020B0604030504040204" pitchFamily="50" charset="-128"/>
              <a:ea typeface="メイリオ" panose="020B0604030504040204" pitchFamily="50" charset="-128"/>
            </a:endParaRPr>
          </a:p>
          <a:p>
            <a:endParaRPr lang="en-US" altLang="ja-JP" sz="2000" i="0" dirty="0">
              <a:effectLst/>
              <a:latin typeface="メイリオ" panose="020B0604030504040204" pitchFamily="50" charset="-128"/>
              <a:ea typeface="メイリオ" panose="020B0604030504040204" pitchFamily="50" charset="-128"/>
            </a:endParaRPr>
          </a:p>
          <a:p>
            <a:pPr indent="268288"/>
            <a:r>
              <a:rPr lang="en-US" altLang="ja-JP" sz="2000" dirty="0">
                <a:latin typeface="メイリオ" panose="020B0604030504040204" pitchFamily="50" charset="-128"/>
                <a:ea typeface="メイリオ" panose="020B0604030504040204" pitchFamily="50" charset="-128"/>
              </a:rPr>
              <a:t>SNS</a:t>
            </a:r>
            <a:r>
              <a:rPr lang="ja-JP" altLang="en-US" sz="2000" dirty="0">
                <a:latin typeface="メイリオ" panose="020B0604030504040204" pitchFamily="50" charset="-128"/>
                <a:ea typeface="メイリオ" panose="020B0604030504040204" pitchFamily="50" charset="-128"/>
              </a:rPr>
              <a:t>は便利なサービスではありますが、注意して使わないと思わぬ事故を招くこともあります。何気なく書いた内容が個人情報であったり、深く考えずに送った写真の情報から、その方の住まいや今いる場所が分かってしまったり</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。また、不正確だったり、うその情報が流れてきたりもします。</a:t>
            </a:r>
            <a:endParaRPr lang="en-US" altLang="ja-JP" sz="2000" dirty="0">
              <a:latin typeface="メイリオ" panose="020B0604030504040204" pitchFamily="50" charset="-128"/>
              <a:ea typeface="メイリオ" panose="020B0604030504040204" pitchFamily="50" charset="-128"/>
            </a:endParaRPr>
          </a:p>
          <a:p>
            <a:endParaRPr lang="en-US" altLang="ja-JP" sz="2000" i="0" dirty="0">
              <a:effectLst/>
              <a:latin typeface="メイリオ" panose="020B0604030504040204" pitchFamily="50" charset="-128"/>
              <a:ea typeface="メイリオ" panose="020B0604030504040204" pitchFamily="50" charset="-128"/>
            </a:endParaRPr>
          </a:p>
          <a:p>
            <a:pPr indent="268288"/>
            <a:r>
              <a:rPr lang="en-US" altLang="ja-JP" sz="2000" dirty="0">
                <a:latin typeface="メイリオ" panose="020B0604030504040204" pitchFamily="50" charset="-128"/>
                <a:ea typeface="メイリオ" panose="020B0604030504040204" pitchFamily="50" charset="-128"/>
              </a:rPr>
              <a:t>SNS</a:t>
            </a:r>
            <a:r>
              <a:rPr lang="ja-JP" altLang="en-US" sz="2000" dirty="0">
                <a:latin typeface="メイリオ" panose="020B0604030504040204" pitchFamily="50" charset="-128"/>
                <a:ea typeface="メイリオ" panose="020B0604030504040204" pitchFamily="50" charset="-128"/>
              </a:rPr>
              <a:t>を使う際には以上のようなことがありえることも踏まえながら、十分に注意して楽しく利用しましょう。</a:t>
            </a:r>
            <a:endParaRPr lang="en-US" altLang="ja-JP" sz="2000" i="0" dirty="0">
              <a:effectLst/>
              <a:latin typeface="メイリオ" panose="020B0604030504040204" pitchFamily="50" charset="-128"/>
              <a:ea typeface="メイリオ" panose="020B0604030504040204" pitchFamily="50" charset="-128"/>
            </a:endParaRP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4333" y="5944739"/>
            <a:ext cx="685800" cy="1062419"/>
          </a:xfrm>
          <a:prstGeom prst="rect">
            <a:avLst/>
          </a:prstGeom>
        </p:spPr>
      </p:pic>
      <p:pic>
        <p:nvPicPr>
          <p:cNvPr id="2" name="図 1" descr="画面の領域"/>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6617" y="6065942"/>
            <a:ext cx="948669" cy="952368"/>
          </a:xfrm>
          <a:prstGeom prst="rect">
            <a:avLst/>
          </a:prstGeom>
        </p:spPr>
      </p:pic>
    </p:spTree>
    <p:extLst>
      <p:ext uri="{BB962C8B-B14F-4D97-AF65-F5344CB8AC3E}">
        <p14:creationId xmlns:p14="http://schemas.microsoft.com/office/powerpoint/2010/main" val="3472420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2255673" y="343605"/>
            <a:ext cx="5019579" cy="3427477"/>
          </a:xfrm>
          <a:prstGeom prst="rect">
            <a:avLst/>
          </a:prstGeom>
          <a:noFill/>
        </p:spPr>
        <p:txBody>
          <a:bodyPr wrap="none">
            <a:sp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5439" dirty="0">
                <a:solidFill>
                  <a:srgbClr val="009650"/>
                </a:solidFill>
                <a:latin typeface="メイリオ" panose="020B0604030504040204" pitchFamily="50" charset="-128"/>
                <a:ea typeface="メイリオ" panose="020B0604030504040204" pitchFamily="50" charset="-128"/>
              </a:rPr>
              <a:t>1</a:t>
            </a:r>
            <a:endParaRPr lang="ja-JP" altLang="en-US" sz="15439" dirty="0">
              <a:solidFill>
                <a:srgbClr val="009650"/>
              </a:solidFill>
              <a:latin typeface="メイリオ" panose="020B0604030504040204" pitchFamily="50" charset="-128"/>
              <a:ea typeface="メイリオ" panose="020B0604030504040204" pitchFamily="50" charset="-128"/>
            </a:endParaRPr>
          </a:p>
          <a:p>
            <a:pPr>
              <a:lnSpc>
                <a:spcPct val="100000"/>
              </a:lnSpc>
            </a:pPr>
            <a:r>
              <a:rPr lang="ja-JP" altLang="en-US" sz="5400" spc="-14" dirty="0">
                <a:latin typeface="メイリオ" panose="020B0604030504040204" pitchFamily="50" charset="-128"/>
                <a:ea typeface="メイリオ" panose="020B0604030504040204" pitchFamily="50" charset="-128"/>
                <a:cs typeface="AoyagiKouzanFontT"/>
              </a:rPr>
              <a:t>ＬＩＮＥの設定</a:t>
            </a:r>
            <a:endParaRPr lang="en-US" altLang="ja-JP" sz="5293" dirty="0">
              <a:solidFill>
                <a:srgbClr val="009650"/>
              </a:solidFill>
              <a:latin typeface="メイリオ" panose="020B0604030504040204" pitchFamily="50" charset="-128"/>
              <a:ea typeface="メイリオ" panose="020B0604030504040204" pitchFamily="50" charset="-128"/>
            </a:endParaRPr>
          </a:p>
        </p:txBody>
      </p:sp>
      <p:pic>
        <p:nvPicPr>
          <p:cNvPr id="1026" name="Picture 2" descr="メッセージアプリのイラスト">
            <a:extLst>
              <a:ext uri="{FF2B5EF4-FFF2-40B4-BE49-F238E27FC236}">
                <a16:creationId xmlns:a16="http://schemas.microsoft.com/office/drawing/2014/main" id="{4C89D47B-9C7B-46E8-96E9-4240D08AA14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380" r="13380"/>
          <a:stretch/>
        </p:blipFill>
        <p:spPr bwMode="auto">
          <a:xfrm rot="20555645">
            <a:off x="631841" y="5038157"/>
            <a:ext cx="1098154" cy="1499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7600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489016" y="4509442"/>
            <a:ext cx="1348740" cy="1236851"/>
          </a:xfrm>
          <a:prstGeom prst="rect">
            <a:avLst/>
          </a:prstGeom>
        </p:spPr>
      </p:pic>
      <p:sp>
        <p:nvSpPr>
          <p:cNvPr id="4" name="Title 1"/>
          <p:cNvSpPr txBox="1">
            <a:spLocks/>
          </p:cNvSpPr>
          <p:nvPr/>
        </p:nvSpPr>
        <p:spPr>
          <a:xfrm>
            <a:off x="864000" y="532800"/>
            <a:ext cx="1315081" cy="710067"/>
          </a:xfrm>
          <a:prstGeom prst="rect">
            <a:avLst/>
          </a:prstGeom>
        </p:spPr>
        <p:txBody>
          <a:bodyPr vert="horz" wrap="none" lIns="90000" tIns="46800" rIns="90000" bIns="46800" rtlCol="0" anchor="b">
            <a:sp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lnSpc>
                <a:spcPct val="100000"/>
              </a:lnSpc>
            </a:pPr>
            <a:r>
              <a:rPr lang="ja-JP" altLang="en-US" sz="4000" dirty="0"/>
              <a:t>１</a:t>
            </a:r>
            <a:r>
              <a:rPr lang="en-US" altLang="ja-JP" sz="4000" dirty="0"/>
              <a:t>-A</a:t>
            </a:r>
          </a:p>
        </p:txBody>
      </p:sp>
      <p:sp>
        <p:nvSpPr>
          <p:cNvPr id="6" name="字幕 5">
            <a:extLst>
              <a:ext uri="{FF2B5EF4-FFF2-40B4-BE49-F238E27FC236}">
                <a16:creationId xmlns:a16="http://schemas.microsoft.com/office/drawing/2014/main" id="{94A1A83E-70F1-4E9E-BC96-33D84770CDD3}"/>
              </a:ext>
            </a:extLst>
          </p:cNvPr>
          <p:cNvSpPr>
            <a:spLocks noGrp="1"/>
          </p:cNvSpPr>
          <p:nvPr>
            <p:ph type="subTitle" idx="1"/>
          </p:nvPr>
        </p:nvSpPr>
        <p:spPr>
          <a:xfrm>
            <a:off x="809458" y="1548000"/>
            <a:ext cx="9033042" cy="2095062"/>
          </a:xfrm>
        </p:spPr>
        <p:txBody>
          <a:bodyPr wrap="square" lIns="90000" tIns="46800" rIns="90000" bIns="46800">
            <a:spAutoFit/>
          </a:bodyPr>
          <a:lstStyle/>
          <a:p>
            <a:pPr>
              <a:spcBef>
                <a:spcPts val="1200"/>
              </a:spcBef>
            </a:pPr>
            <a:r>
              <a:rPr lang="en-US" altLang="ja-JP" sz="2400" i="0" dirty="0">
                <a:effectLst/>
                <a:latin typeface="メイリオ" panose="020B0604030504040204" pitchFamily="50" charset="-128"/>
                <a:ea typeface="メイリオ" panose="020B0604030504040204" pitchFamily="50" charset="-128"/>
              </a:rPr>
              <a:t>SNS</a:t>
            </a:r>
            <a:r>
              <a:rPr lang="ja-JP" altLang="en-US" sz="2400" i="0" dirty="0">
                <a:effectLst/>
                <a:latin typeface="メイリオ" panose="020B0604030504040204" pitchFamily="50" charset="-128"/>
                <a:ea typeface="メイリオ" panose="020B0604030504040204" pitchFamily="50" charset="-128"/>
              </a:rPr>
              <a:t>とは、ソーシャル・ネットワーキング・サービスの略で、人と人との交流をはかるためのインターネット上のサービスです。</a:t>
            </a:r>
            <a:endParaRPr lang="en-US" altLang="ja-JP" sz="2400" i="0" dirty="0">
              <a:effectLst/>
              <a:latin typeface="メイリオ" panose="020B0604030504040204" pitchFamily="50" charset="-128"/>
              <a:ea typeface="メイリオ" panose="020B0604030504040204" pitchFamily="50" charset="-128"/>
            </a:endParaRPr>
          </a:p>
          <a:p>
            <a:pPr>
              <a:spcBef>
                <a:spcPts val="1200"/>
              </a:spcBef>
            </a:pPr>
            <a:r>
              <a:rPr lang="ja-JP" altLang="en-US" sz="2400" dirty="0">
                <a:latin typeface="メイリオ" panose="020B0604030504040204" pitchFamily="50" charset="-128"/>
                <a:ea typeface="メイリオ" panose="020B0604030504040204" pitchFamily="50" charset="-128"/>
              </a:rPr>
              <a:t>世界では、</a:t>
            </a:r>
            <a:r>
              <a:rPr lang="en-US" altLang="ja-JP" sz="2400" dirty="0">
                <a:latin typeface="メイリオ" panose="020B0604030504040204" pitchFamily="50" charset="-128"/>
                <a:ea typeface="メイリオ" panose="020B0604030504040204" pitchFamily="50" charset="-128"/>
              </a:rPr>
              <a:t>Twitter</a:t>
            </a:r>
            <a:r>
              <a:rPr lang="ja-JP" altLang="en-US" sz="2400" dirty="0">
                <a:latin typeface="メイリオ" panose="020B0604030504040204" pitchFamily="50" charset="-128"/>
                <a:ea typeface="メイリオ" panose="020B0604030504040204" pitchFamily="50" charset="-128"/>
              </a:rPr>
              <a:t>とか</a:t>
            </a:r>
            <a:r>
              <a:rPr lang="en-US" altLang="ja-JP" sz="2400" dirty="0">
                <a:latin typeface="メイリオ" panose="020B0604030504040204" pitchFamily="50" charset="-128"/>
                <a:ea typeface="メイリオ" panose="020B0604030504040204" pitchFamily="50" charset="-128"/>
              </a:rPr>
              <a:t>Facebook</a:t>
            </a:r>
            <a:r>
              <a:rPr lang="ja-JP" altLang="en-US" sz="2400" dirty="0">
                <a:latin typeface="メイリオ" panose="020B0604030504040204" pitchFamily="50" charset="-128"/>
                <a:ea typeface="メイリオ" panose="020B0604030504040204" pitchFamily="50" charset="-128"/>
              </a:rPr>
              <a:t>とかが広く使われていますが、今回は、日本で多く使われている</a:t>
            </a:r>
            <a:r>
              <a:rPr lang="en-US" altLang="ja-JP" sz="2400" dirty="0">
                <a:latin typeface="メイリオ" panose="020B0604030504040204" pitchFamily="50" charset="-128"/>
                <a:ea typeface="メイリオ" panose="020B0604030504040204" pitchFamily="50" charset="-128"/>
              </a:rPr>
              <a:t>LINE</a:t>
            </a:r>
            <a:r>
              <a:rPr lang="ja-JP" altLang="en-US" sz="2400" dirty="0">
                <a:latin typeface="メイリオ" panose="020B0604030504040204" pitchFamily="50" charset="-128"/>
                <a:ea typeface="メイリオ" panose="020B0604030504040204" pitchFamily="50" charset="-128"/>
              </a:rPr>
              <a:t>のご紹介をさせていただきます。</a:t>
            </a:r>
          </a:p>
        </p:txBody>
      </p:sp>
      <p:sp>
        <p:nvSpPr>
          <p:cNvPr id="25" name="タイトル 9">
            <a:extLst>
              <a:ext uri="{FF2B5EF4-FFF2-40B4-BE49-F238E27FC236}">
                <a16:creationId xmlns:a16="http://schemas.microsoft.com/office/drawing/2014/main" id="{DA1ED4CA-791C-4BE5-B9D3-45359F31BB7A}"/>
              </a:ext>
            </a:extLst>
          </p:cNvPr>
          <p:cNvSpPr txBox="1">
            <a:spLocks/>
          </p:cNvSpPr>
          <p:nvPr/>
        </p:nvSpPr>
        <p:spPr>
          <a:xfrm>
            <a:off x="2433917" y="370332"/>
            <a:ext cx="4514056"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ＬＩＮＥの設定</a:t>
            </a:r>
          </a:p>
          <a:p>
            <a:r>
              <a:rPr kumimoji="0" lang="ja-JP" altLang="en-US" sz="3200" kern="0" dirty="0"/>
              <a:t>～そもそもＳＮＳとは～</a:t>
            </a:r>
          </a:p>
        </p:txBody>
      </p:sp>
      <p:graphicFrame>
        <p:nvGraphicFramePr>
          <p:cNvPr id="9" name="object 6">
            <a:extLst>
              <a:ext uri="{FF2B5EF4-FFF2-40B4-BE49-F238E27FC236}">
                <a16:creationId xmlns:a16="http://schemas.microsoft.com/office/drawing/2014/main" id="{89B29FA6-AB9F-4F7A-A4D3-197B1C293123}"/>
              </a:ext>
            </a:extLst>
          </p:cNvPr>
          <p:cNvGraphicFramePr>
            <a:graphicFrameLocks noGrp="1"/>
          </p:cNvGraphicFramePr>
          <p:nvPr>
            <p:extLst>
              <p:ext uri="{D42A27DB-BD31-4B8C-83A1-F6EECF244321}">
                <p14:modId xmlns:p14="http://schemas.microsoft.com/office/powerpoint/2010/main" val="1201235816"/>
              </p:ext>
            </p:extLst>
          </p:nvPr>
        </p:nvGraphicFramePr>
        <p:xfrm>
          <a:off x="1308100" y="3977637"/>
          <a:ext cx="8153942" cy="1861188"/>
        </p:xfrm>
        <a:graphic>
          <a:graphicData uri="http://schemas.openxmlformats.org/drawingml/2006/table">
            <a:tbl>
              <a:tblPr firstRow="1" bandRow="1">
                <a:tableStyleId>{2D5ABB26-0587-4C30-8999-92F81FD0307C}</a:tableStyleId>
              </a:tblPr>
              <a:tblGrid>
                <a:gridCol w="1651636">
                  <a:extLst>
                    <a:ext uri="{9D8B030D-6E8A-4147-A177-3AD203B41FA5}">
                      <a16:colId xmlns:a16="http://schemas.microsoft.com/office/drawing/2014/main" val="20000"/>
                    </a:ext>
                  </a:extLst>
                </a:gridCol>
                <a:gridCol w="4330378">
                  <a:extLst>
                    <a:ext uri="{9D8B030D-6E8A-4147-A177-3AD203B41FA5}">
                      <a16:colId xmlns:a16="http://schemas.microsoft.com/office/drawing/2014/main" val="20001"/>
                    </a:ext>
                  </a:extLst>
                </a:gridCol>
                <a:gridCol w="2171928">
                  <a:extLst>
                    <a:ext uri="{9D8B030D-6E8A-4147-A177-3AD203B41FA5}">
                      <a16:colId xmlns:a16="http://schemas.microsoft.com/office/drawing/2014/main" val="20002"/>
                    </a:ext>
                  </a:extLst>
                </a:gridCol>
              </a:tblGrid>
              <a:tr h="422702">
                <a:tc>
                  <a:txBody>
                    <a:bodyPr/>
                    <a:lstStyle/>
                    <a:p>
                      <a:pPr marL="132080">
                        <a:lnSpc>
                          <a:spcPct val="100000"/>
                        </a:lnSpc>
                        <a:spcBef>
                          <a:spcPts val="405"/>
                        </a:spcBef>
                      </a:pPr>
                      <a:r>
                        <a:rPr sz="1700" b="1" dirty="0">
                          <a:latin typeface="メイリオ" panose="020B0604030504040204" pitchFamily="50" charset="-128"/>
                          <a:ea typeface="メイリオ" panose="020B0604030504040204" pitchFamily="50" charset="-128"/>
                          <a:cs typeface="AoyagiKouzanFontT"/>
                        </a:rPr>
                        <a:t>「</a:t>
                      </a:r>
                      <a:r>
                        <a:rPr sz="1700" b="1" spc="5" dirty="0">
                          <a:latin typeface="メイリオ" panose="020B0604030504040204" pitchFamily="50" charset="-128"/>
                          <a:ea typeface="メイリオ" panose="020B0604030504040204" pitchFamily="50" charset="-128"/>
                          <a:cs typeface="AoyagiKouzanFontT"/>
                        </a:rPr>
                        <a:t>ア</a:t>
                      </a:r>
                      <a:r>
                        <a:rPr sz="1700" b="1" spc="-25" dirty="0">
                          <a:latin typeface="メイリオ" panose="020B0604030504040204" pitchFamily="50" charset="-128"/>
                          <a:ea typeface="メイリオ" panose="020B0604030504040204" pitchFamily="50" charset="-128"/>
                          <a:cs typeface="AoyagiKouzanFontT"/>
                        </a:rPr>
                        <a:t>イ</a:t>
                      </a:r>
                      <a:r>
                        <a:rPr sz="1700" b="1" spc="-30" dirty="0">
                          <a:latin typeface="メイリオ" panose="020B0604030504040204" pitchFamily="50" charset="-128"/>
                          <a:ea typeface="メイリオ" panose="020B0604030504040204" pitchFamily="50" charset="-128"/>
                          <a:cs typeface="AoyagiKouzanFontT"/>
                        </a:rPr>
                        <a:t>コ</a:t>
                      </a:r>
                      <a:r>
                        <a:rPr sz="1700" b="1" spc="10" dirty="0">
                          <a:latin typeface="メイリオ" panose="020B0604030504040204" pitchFamily="50" charset="-128"/>
                          <a:ea typeface="メイリオ" panose="020B0604030504040204" pitchFamily="50" charset="-128"/>
                          <a:cs typeface="AoyagiKouzanFontT"/>
                        </a:rPr>
                        <a:t>ン</a:t>
                      </a:r>
                      <a:r>
                        <a:rPr sz="1700" b="1" spc="-40" dirty="0">
                          <a:latin typeface="メイリオ" panose="020B0604030504040204" pitchFamily="50" charset="-128"/>
                          <a:ea typeface="メイリオ" panose="020B0604030504040204" pitchFamily="50" charset="-128"/>
                          <a:cs typeface="AoyagiKouzanFontT"/>
                        </a:rPr>
                        <a:t>」</a:t>
                      </a:r>
                      <a:endParaRPr sz="1700" b="1" dirty="0">
                        <a:latin typeface="メイリオ" panose="020B0604030504040204" pitchFamily="50" charset="-128"/>
                        <a:ea typeface="メイリオ" panose="020B0604030504040204" pitchFamily="50" charset="-128"/>
                        <a:cs typeface="AoyagiKouzanFontT"/>
                      </a:endParaRPr>
                    </a:p>
                  </a:txBody>
                  <a:tcPr marL="0" marR="0" marT="7278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920115">
                        <a:lnSpc>
                          <a:spcPct val="100000"/>
                        </a:lnSpc>
                        <a:spcBef>
                          <a:spcPts val="405"/>
                        </a:spcBef>
                        <a:tabLst>
                          <a:tab pos="1224915" algn="l"/>
                          <a:tab pos="1682114" algn="l"/>
                          <a:tab pos="1986914" algn="l"/>
                        </a:tabLst>
                      </a:pPr>
                      <a:r>
                        <a:rPr sz="1700" b="1" dirty="0">
                          <a:latin typeface="メイリオ" panose="020B0604030504040204" pitchFamily="50" charset="-128"/>
                          <a:ea typeface="メイリオ" panose="020B0604030504040204" pitchFamily="50" charset="-128"/>
                          <a:cs typeface="AoyagiKouzanFontT"/>
                        </a:rPr>
                        <a:t>「	概	要	</a:t>
                      </a:r>
                      <a:r>
                        <a:rPr sz="1700" b="1" spc="-40" dirty="0">
                          <a:latin typeface="メイリオ" panose="020B0604030504040204" pitchFamily="50" charset="-128"/>
                          <a:ea typeface="メイリオ" panose="020B0604030504040204" pitchFamily="50" charset="-128"/>
                          <a:cs typeface="AoyagiKouzanFontT"/>
                        </a:rPr>
                        <a:t>」</a:t>
                      </a:r>
                      <a:endParaRPr sz="1700" b="1" dirty="0">
                        <a:latin typeface="メイリオ" panose="020B0604030504040204" pitchFamily="50" charset="-128"/>
                        <a:ea typeface="メイリオ" panose="020B0604030504040204" pitchFamily="50" charset="-128"/>
                        <a:cs typeface="AoyagiKouzanFontT"/>
                      </a:endParaRPr>
                    </a:p>
                  </a:txBody>
                  <a:tcPr marL="0" marR="0" marT="7278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385445">
                        <a:lnSpc>
                          <a:spcPct val="100000"/>
                        </a:lnSpc>
                        <a:spcBef>
                          <a:spcPts val="405"/>
                        </a:spcBef>
                      </a:pPr>
                      <a:r>
                        <a:rPr sz="1700" b="1" dirty="0">
                          <a:latin typeface="メイリオ" panose="020B0604030504040204" pitchFamily="50" charset="-128"/>
                          <a:ea typeface="メイリオ" panose="020B0604030504040204" pitchFamily="50" charset="-128"/>
                          <a:cs typeface="AoyagiKouzanFontT"/>
                        </a:rPr>
                        <a:t>「</a:t>
                      </a:r>
                      <a:r>
                        <a:rPr sz="1700" b="1" spc="5" dirty="0">
                          <a:latin typeface="メイリオ" panose="020B0604030504040204" pitchFamily="50" charset="-128"/>
                          <a:ea typeface="メイリオ" panose="020B0604030504040204" pitchFamily="50" charset="-128"/>
                          <a:cs typeface="AoyagiKouzanFontT"/>
                        </a:rPr>
                        <a:t>ア</a:t>
                      </a:r>
                      <a:r>
                        <a:rPr sz="1700" b="1" spc="-5" dirty="0">
                          <a:latin typeface="メイリオ" panose="020B0604030504040204" pitchFamily="50" charset="-128"/>
                          <a:ea typeface="メイリオ" panose="020B0604030504040204" pitchFamily="50" charset="-128"/>
                          <a:cs typeface="AoyagiKouzanFontT"/>
                        </a:rPr>
                        <a:t>プ</a:t>
                      </a:r>
                      <a:r>
                        <a:rPr sz="1700" b="1" spc="-15" dirty="0">
                          <a:latin typeface="メイリオ" panose="020B0604030504040204" pitchFamily="50" charset="-128"/>
                          <a:ea typeface="メイリオ" panose="020B0604030504040204" pitchFamily="50" charset="-128"/>
                          <a:cs typeface="AoyagiKouzanFontT"/>
                        </a:rPr>
                        <a:t>リ</a:t>
                      </a:r>
                      <a:r>
                        <a:rPr sz="1700" b="1" spc="-40" dirty="0">
                          <a:latin typeface="メイリオ" panose="020B0604030504040204" pitchFamily="50" charset="-128"/>
                          <a:ea typeface="メイリオ" panose="020B0604030504040204" pitchFamily="50" charset="-128"/>
                          <a:cs typeface="AoyagiKouzanFontT"/>
                        </a:rPr>
                        <a:t>」</a:t>
                      </a:r>
                      <a:endParaRPr sz="1700" b="1" dirty="0">
                        <a:latin typeface="メイリオ" panose="020B0604030504040204" pitchFamily="50" charset="-128"/>
                        <a:ea typeface="メイリオ" panose="020B0604030504040204" pitchFamily="50" charset="-128"/>
                        <a:cs typeface="AoyagiKouzanFontT"/>
                      </a:endParaRPr>
                    </a:p>
                  </a:txBody>
                  <a:tcPr marL="0" marR="0" marT="7278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0"/>
                  </a:ext>
                </a:extLst>
              </a:tr>
              <a:tr h="1438486">
                <a:tc>
                  <a:txBody>
                    <a:bodyPr/>
                    <a:lstStyle/>
                    <a:p>
                      <a:pPr>
                        <a:lnSpc>
                          <a:spcPct val="100000"/>
                        </a:lnSpc>
                      </a:pPr>
                      <a:endParaRPr sz="17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gn="just">
                        <a:lnSpc>
                          <a:spcPct val="100000"/>
                        </a:lnSpc>
                        <a:spcBef>
                          <a:spcPts val="155"/>
                        </a:spcBef>
                      </a:pPr>
                      <a:r>
                        <a:rPr sz="1800" spc="100" dirty="0">
                          <a:latin typeface="メイリオ" panose="020B0604030504040204" pitchFamily="50" charset="-128"/>
                          <a:ea typeface="メイリオ" panose="020B0604030504040204" pitchFamily="50" charset="-128"/>
                          <a:cs typeface="AoyagiKouzanFontT"/>
                        </a:rPr>
                        <a:t>LINE</a:t>
                      </a:r>
                      <a:r>
                        <a:rPr sz="1800" spc="-25" dirty="0">
                          <a:latin typeface="メイリオ" panose="020B0604030504040204" pitchFamily="50" charset="-128"/>
                          <a:ea typeface="メイリオ" panose="020B0604030504040204" pitchFamily="50" charset="-128"/>
                          <a:cs typeface="AoyagiKouzanFontT"/>
                        </a:rPr>
                        <a:t>は</a:t>
                      </a:r>
                      <a:r>
                        <a:rPr sz="1800" spc="10" dirty="0">
                          <a:latin typeface="メイリオ" panose="020B0604030504040204" pitchFamily="50" charset="-128"/>
                          <a:ea typeface="メイリオ" panose="020B0604030504040204" pitchFamily="50" charset="-128"/>
                          <a:cs typeface="AoyagiKouzanFontT"/>
                        </a:rPr>
                        <a:t>、</a:t>
                      </a:r>
                      <a:r>
                        <a:rPr lang="en-US" sz="1800" spc="285" dirty="0">
                          <a:latin typeface="メイリオ" panose="020B0604030504040204" pitchFamily="50" charset="-128"/>
                          <a:ea typeface="メイリオ" panose="020B0604030504040204" pitchFamily="50" charset="-128"/>
                          <a:cs typeface="AoyagiKouzanFontT"/>
                        </a:rPr>
                        <a:t>24</a:t>
                      </a:r>
                      <a:r>
                        <a:rPr sz="1800" dirty="0">
                          <a:latin typeface="メイリオ" panose="020B0604030504040204" pitchFamily="50" charset="-128"/>
                          <a:ea typeface="メイリオ" panose="020B0604030504040204" pitchFamily="50" charset="-128"/>
                          <a:cs typeface="AoyagiKouzanFontT"/>
                        </a:rPr>
                        <a:t>時間</a:t>
                      </a:r>
                      <a:r>
                        <a:rPr sz="1800" spc="-15" dirty="0">
                          <a:latin typeface="メイリオ" panose="020B0604030504040204" pitchFamily="50" charset="-128"/>
                          <a:ea typeface="メイリオ" panose="020B0604030504040204" pitchFamily="50" charset="-128"/>
                          <a:cs typeface="AoyagiKouzanFontT"/>
                        </a:rPr>
                        <a:t>い</a:t>
                      </a:r>
                      <a:r>
                        <a:rPr sz="1800" spc="-40" dirty="0">
                          <a:latin typeface="メイリオ" panose="020B0604030504040204" pitchFamily="50" charset="-128"/>
                          <a:ea typeface="メイリオ" panose="020B0604030504040204" pitchFamily="50" charset="-128"/>
                          <a:cs typeface="AoyagiKouzanFontT"/>
                        </a:rPr>
                        <a:t>つ</a:t>
                      </a:r>
                      <a:r>
                        <a:rPr sz="1800" spc="-20" dirty="0">
                          <a:latin typeface="メイリオ" panose="020B0604030504040204" pitchFamily="50" charset="-128"/>
                          <a:ea typeface="メイリオ" panose="020B0604030504040204" pitchFamily="50" charset="-128"/>
                          <a:cs typeface="AoyagiKouzanFontT"/>
                        </a:rPr>
                        <a:t>で</a:t>
                      </a:r>
                      <a:r>
                        <a:rPr sz="1800" spc="-40" dirty="0">
                          <a:latin typeface="メイリオ" panose="020B0604030504040204" pitchFamily="50" charset="-128"/>
                          <a:ea typeface="メイリオ" panose="020B0604030504040204" pitchFamily="50" charset="-128"/>
                          <a:cs typeface="AoyagiKouzanFontT"/>
                        </a:rPr>
                        <a:t>も</a:t>
                      </a:r>
                      <a:r>
                        <a:rPr sz="1800" spc="10" dirty="0">
                          <a:latin typeface="メイリオ" panose="020B0604030504040204" pitchFamily="50" charset="-128"/>
                          <a:ea typeface="メイリオ" panose="020B0604030504040204" pitchFamily="50" charset="-128"/>
                          <a:cs typeface="AoyagiKouzanFontT"/>
                        </a:rPr>
                        <a:t>、ど</a:t>
                      </a:r>
                      <a:r>
                        <a:rPr sz="1800" spc="-5" dirty="0">
                          <a:latin typeface="メイリオ" panose="020B0604030504040204" pitchFamily="50" charset="-128"/>
                          <a:ea typeface="メイリオ" panose="020B0604030504040204" pitchFamily="50" charset="-128"/>
                          <a:cs typeface="AoyagiKouzanFontT"/>
                        </a:rPr>
                        <a:t>こ</a:t>
                      </a:r>
                      <a:r>
                        <a:rPr sz="1800" spc="-20" dirty="0">
                          <a:latin typeface="メイリオ" panose="020B0604030504040204" pitchFamily="50" charset="-128"/>
                          <a:ea typeface="メイリオ" panose="020B0604030504040204" pitchFamily="50" charset="-128"/>
                          <a:cs typeface="AoyagiKouzanFontT"/>
                        </a:rPr>
                        <a:t>で</a:t>
                      </a:r>
                      <a:r>
                        <a:rPr sz="1800" spc="-40" dirty="0">
                          <a:latin typeface="メイリオ" panose="020B0604030504040204" pitchFamily="50" charset="-128"/>
                          <a:ea typeface="メイリオ" panose="020B0604030504040204" pitchFamily="50" charset="-128"/>
                          <a:cs typeface="AoyagiKouzanFontT"/>
                        </a:rPr>
                        <a:t>も</a:t>
                      </a:r>
                      <a:r>
                        <a:rPr sz="1800" spc="10" dirty="0">
                          <a:latin typeface="メイリオ" panose="020B0604030504040204" pitchFamily="50" charset="-128"/>
                          <a:ea typeface="メイリオ" panose="020B0604030504040204" pitchFamily="50" charset="-128"/>
                          <a:cs typeface="AoyagiKouzanFontT"/>
                        </a:rPr>
                        <a:t>、無料で好きなだけ通話やメールやトーク</a:t>
                      </a:r>
                      <a:r>
                        <a:rPr sz="1800" dirty="0">
                          <a:latin typeface="メイリオ" panose="020B0604030504040204" pitchFamily="50" charset="-128"/>
                          <a:ea typeface="メイリオ" panose="020B0604030504040204" pitchFamily="50" charset="-128"/>
                          <a:cs typeface="AoyagiKouzanFontT"/>
                        </a:rPr>
                        <a:t>が</a:t>
                      </a:r>
                      <a:r>
                        <a:rPr sz="1800" spc="10" dirty="0">
                          <a:latin typeface="メイリオ" panose="020B0604030504040204" pitchFamily="50" charset="-128"/>
                          <a:ea typeface="メイリオ" panose="020B0604030504040204" pitchFamily="50" charset="-128"/>
                          <a:cs typeface="AoyagiKouzanFontT"/>
                        </a:rPr>
                        <a:t>楽しめる新しい</a:t>
                      </a:r>
                      <a:r>
                        <a:rPr lang="ja-JP" altLang="en-US" sz="1800" spc="10" dirty="0" smtClean="0">
                          <a:latin typeface="メイリオ" panose="020B0604030504040204" pitchFamily="50" charset="-128"/>
                          <a:ea typeface="メイリオ" panose="020B0604030504040204" pitchFamily="50" charset="-128"/>
                          <a:cs typeface="AoyagiKouzanFontT"/>
                        </a:rPr>
                        <a:t>コミュニケーションアプリ</a:t>
                      </a:r>
                      <a:r>
                        <a:rPr sz="1800" spc="-20" dirty="0" err="1" smtClean="0">
                          <a:latin typeface="メイリオ" panose="020B0604030504040204" pitchFamily="50" charset="-128"/>
                          <a:ea typeface="メイリオ" panose="020B0604030504040204" pitchFamily="50" charset="-128"/>
                          <a:cs typeface="AoyagiKouzanFontT"/>
                        </a:rPr>
                        <a:t>で</a:t>
                      </a:r>
                      <a:r>
                        <a:rPr sz="1800" spc="-10" dirty="0" err="1" smtClean="0">
                          <a:latin typeface="メイリオ" panose="020B0604030504040204" pitchFamily="50" charset="-128"/>
                          <a:ea typeface="メイリオ" panose="020B0604030504040204" pitchFamily="50" charset="-128"/>
                          <a:cs typeface="AoyagiKouzanFontT"/>
                        </a:rPr>
                        <a:t>す</a:t>
                      </a:r>
                      <a:r>
                        <a:rPr sz="1800" spc="10" dirty="0">
                          <a:latin typeface="メイリオ" panose="020B0604030504040204" pitchFamily="50" charset="-128"/>
                          <a:ea typeface="メイリオ" panose="020B0604030504040204" pitchFamily="50" charset="-128"/>
                          <a:cs typeface="AoyagiKouzanFontT"/>
                        </a:rPr>
                        <a:t>。</a:t>
                      </a:r>
                      <a:endParaRPr sz="1800" dirty="0">
                        <a:latin typeface="メイリオ" panose="020B0604030504040204" pitchFamily="50" charset="-128"/>
                        <a:ea typeface="メイリオ" panose="020B0604030504040204" pitchFamily="50" charset="-128"/>
                        <a:cs typeface="AoyagiKouzanFontT"/>
                      </a:endParaRPr>
                    </a:p>
                  </a:txBody>
                  <a:tcPr marL="0" marR="0" marT="2785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ct val="100000"/>
                        </a:lnSpc>
                        <a:spcBef>
                          <a:spcPts val="155"/>
                        </a:spcBef>
                      </a:pPr>
                      <a:r>
                        <a:rPr lang="en-US" altLang="ja-JP" sz="1600" spc="-20" dirty="0">
                          <a:latin typeface="メイリオ" panose="020B0604030504040204" pitchFamily="50" charset="-128"/>
                          <a:ea typeface="メイリオ" panose="020B0604030504040204" pitchFamily="50" charset="-128"/>
                          <a:cs typeface="AoyagiKouzanFontT"/>
                        </a:rPr>
                        <a:t>LINE</a:t>
                      </a:r>
                    </a:p>
                    <a:p>
                      <a:pPr marL="68580">
                        <a:lnSpc>
                          <a:spcPct val="100000"/>
                        </a:lnSpc>
                        <a:spcBef>
                          <a:spcPts val="155"/>
                        </a:spcBef>
                      </a:pPr>
                      <a:r>
                        <a:rPr sz="1600" spc="100" dirty="0">
                          <a:latin typeface="メイリオ" panose="020B0604030504040204" pitchFamily="50" charset="-128"/>
                          <a:ea typeface="メイリオ" panose="020B0604030504040204" pitchFamily="50" charset="-128"/>
                          <a:cs typeface="AoyagiKouzanFontT"/>
                        </a:rPr>
                        <a:t>LINE</a:t>
                      </a:r>
                      <a:r>
                        <a:rPr sz="1600" spc="-215" dirty="0">
                          <a:latin typeface="メイリオ" panose="020B0604030504040204" pitchFamily="50" charset="-128"/>
                          <a:ea typeface="メイリオ" panose="020B0604030504040204" pitchFamily="50" charset="-128"/>
                          <a:cs typeface="AoyagiKouzanFontT"/>
                        </a:rPr>
                        <a:t> </a:t>
                      </a:r>
                      <a:r>
                        <a:rPr sz="1600" spc="60" dirty="0">
                          <a:latin typeface="メイリオ" panose="020B0604030504040204" pitchFamily="50" charset="-128"/>
                          <a:ea typeface="メイリオ" panose="020B0604030504040204" pitchFamily="50" charset="-128"/>
                          <a:cs typeface="AoyagiKouzanFontT"/>
                        </a:rPr>
                        <a:t>Corporation</a:t>
                      </a:r>
                      <a:endParaRPr sz="1600" dirty="0">
                        <a:latin typeface="メイリオ" panose="020B0604030504040204" pitchFamily="50" charset="-128"/>
                        <a:ea typeface="メイリオ" panose="020B0604030504040204" pitchFamily="50" charset="-128"/>
                        <a:cs typeface="AoyagiKouzanFontT"/>
                      </a:endParaRPr>
                    </a:p>
                    <a:p>
                      <a:pPr>
                        <a:lnSpc>
                          <a:spcPct val="100000"/>
                        </a:lnSpc>
                      </a:pPr>
                      <a:endParaRPr sz="1600" dirty="0">
                        <a:latin typeface="メイリオ" panose="020B0604030504040204" pitchFamily="50" charset="-128"/>
                        <a:ea typeface="メイリオ" panose="020B0604030504040204" pitchFamily="50" charset="-128"/>
                        <a:cs typeface="Times New Roman"/>
                      </a:endParaRPr>
                    </a:p>
                    <a:p>
                      <a:pPr marL="68580">
                        <a:lnSpc>
                          <a:spcPct val="100000"/>
                        </a:lnSpc>
                        <a:spcBef>
                          <a:spcPts val="780"/>
                        </a:spcBef>
                      </a:pPr>
                      <a:r>
                        <a:rPr sz="1600" dirty="0">
                          <a:latin typeface="メイリオ" panose="020B0604030504040204" pitchFamily="50" charset="-128"/>
                          <a:ea typeface="メイリオ" panose="020B0604030504040204" pitchFamily="50" charset="-128"/>
                          <a:cs typeface="AoyagiKouzanFontT"/>
                        </a:rPr>
                        <a:t>無料（一部有料</a:t>
                      </a:r>
                      <a:r>
                        <a:rPr sz="1700" dirty="0">
                          <a:latin typeface="メイリオ" panose="020B0604030504040204" pitchFamily="50" charset="-128"/>
                          <a:ea typeface="メイリオ" panose="020B0604030504040204" pitchFamily="50" charset="-128"/>
                          <a:cs typeface="AoyagiKouzanFontT"/>
                        </a:rPr>
                        <a:t>）</a:t>
                      </a:r>
                    </a:p>
                  </a:txBody>
                  <a:tcPr marL="0" marR="0" marT="27857"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81373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25B73A72-49FA-4183-8F52-215F9D34991B}"/>
              </a:ext>
            </a:extLst>
          </p:cNvPr>
          <p:cNvPicPr>
            <a:picLocks noChangeAspect="1"/>
          </p:cNvPicPr>
          <p:nvPr/>
        </p:nvPicPr>
        <p:blipFill>
          <a:blip r:embed="rId3"/>
          <a:stretch>
            <a:fillRect/>
          </a:stretch>
        </p:blipFill>
        <p:spPr>
          <a:xfrm>
            <a:off x="7958530" y="2176397"/>
            <a:ext cx="2025960" cy="3465315"/>
          </a:xfrm>
          <a:prstGeom prst="rect">
            <a:avLst/>
          </a:prstGeom>
          <a:ln>
            <a:solidFill>
              <a:schemeClr val="tx1"/>
            </a:solidFill>
          </a:ln>
        </p:spPr>
      </p:pic>
      <p:sp>
        <p:nvSpPr>
          <p:cNvPr id="2" name="タイトル 1"/>
          <p:cNvSpPr>
            <a:spLocks noGrp="1"/>
          </p:cNvSpPr>
          <p:nvPr>
            <p:ph type="ctrTitle"/>
          </p:nvPr>
        </p:nvSpPr>
        <p:spPr>
          <a:xfrm>
            <a:off x="2520000" y="606221"/>
            <a:ext cx="4514056" cy="492443"/>
          </a:xfrm>
        </p:spPr>
        <p:txBody>
          <a:bodyPr wrap="none" anchor="b">
            <a:spAutoFit/>
          </a:bodyPr>
          <a:lstStyle/>
          <a:p>
            <a:r>
              <a:rPr lang="ja-JP" altLang="en-US" sz="3200" dirty="0"/>
              <a:t>ＬＩＮＥのインストール</a:t>
            </a:r>
          </a:p>
        </p:txBody>
      </p:sp>
      <p:sp>
        <p:nvSpPr>
          <p:cNvPr id="3" name="サブタイトル 2"/>
          <p:cNvSpPr>
            <a:spLocks noGrp="1"/>
          </p:cNvSpPr>
          <p:nvPr>
            <p:ph type="subTitle" idx="1"/>
          </p:nvPr>
        </p:nvSpPr>
        <p:spPr>
          <a:xfrm>
            <a:off x="612000" y="1548000"/>
            <a:ext cx="4719882" cy="369332"/>
          </a:xfrm>
        </p:spPr>
        <p:txBody>
          <a:bodyPr wrap="none">
            <a:spAutoFit/>
          </a:bodyPr>
          <a:lstStyle/>
          <a:p>
            <a:r>
              <a:rPr lang="en-US" altLang="ja-JP" sz="2400" spc="-165" dirty="0"/>
              <a:t>LINE</a:t>
            </a:r>
            <a:r>
              <a:rPr lang="ja-JP" altLang="en-US" sz="2400" spc="-165" dirty="0"/>
              <a:t>のインストールをしましょう。</a:t>
            </a:r>
          </a:p>
        </p:txBody>
      </p:sp>
      <p:sp>
        <p:nvSpPr>
          <p:cNvPr id="4" name="Title 1"/>
          <p:cNvSpPr txBox="1">
            <a:spLocks/>
          </p:cNvSpPr>
          <p:nvPr/>
        </p:nvSpPr>
        <p:spPr>
          <a:xfrm>
            <a:off x="864000" y="532800"/>
            <a:ext cx="1448130"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ja-JP" altLang="en-US" dirty="0"/>
              <a:t>１</a:t>
            </a:r>
            <a:r>
              <a:rPr lang="en-US" altLang="ja-JP" dirty="0"/>
              <a:t>-</a:t>
            </a:r>
            <a:r>
              <a:rPr lang="ja-JP" altLang="en-US" dirty="0"/>
              <a:t>Ｂ</a:t>
            </a:r>
            <a:endParaRPr lang="en-US" dirty="0"/>
          </a:p>
        </p:txBody>
      </p:sp>
      <p:sp>
        <p:nvSpPr>
          <p:cNvPr id="5" name="テキスト ボックス 4"/>
          <p:cNvSpPr txBox="1"/>
          <p:nvPr/>
        </p:nvSpPr>
        <p:spPr>
          <a:xfrm>
            <a:off x="612000" y="2088000"/>
            <a:ext cx="3672800" cy="4362733"/>
          </a:xfrm>
          <a:prstGeom prst="rect">
            <a:avLst/>
          </a:prstGeom>
          <a:noFill/>
        </p:spPr>
        <p:txBody>
          <a:bodyPr wrap="none" rtlCol="0">
            <a:spAutoFit/>
          </a:bodyPr>
          <a:lstStyle/>
          <a:p>
            <a:r>
              <a:rPr lang="en-US" altLang="ja-JP" sz="2000" b="1" dirty="0">
                <a:solidFill>
                  <a:srgbClr val="009650"/>
                </a:solidFill>
                <a:latin typeface="Meiryo" charset="-128"/>
                <a:ea typeface="Meiryo" charset="-128"/>
                <a:cs typeface="Meiryo" charset="-128"/>
              </a:rPr>
              <a:t>  Android</a:t>
            </a:r>
            <a:r>
              <a:rPr lang="ja-JP" altLang="en-US" sz="2000" b="1" dirty="0">
                <a:solidFill>
                  <a:srgbClr val="009650"/>
                </a:solidFill>
                <a:latin typeface="Meiryo" charset="-128"/>
                <a:ea typeface="Meiryo" charset="-128"/>
                <a:cs typeface="Meiryo" charset="-128"/>
              </a:rPr>
              <a:t>スマホの場合</a:t>
            </a:r>
          </a:p>
          <a:p>
            <a:pPr marL="489600" indent="-489600">
              <a:spcBef>
                <a:spcPts val="1200"/>
              </a:spcBef>
            </a:pPr>
            <a:r>
              <a:rPr lang="ja-JP" altLang="en-US" sz="3200" b="1" dirty="0">
                <a:solidFill>
                  <a:srgbClr val="009650"/>
                </a:solidFill>
                <a:latin typeface="Meiryo" charset="-128"/>
                <a:ea typeface="Meiryo" charset="-128"/>
                <a:cs typeface="Meiryo" charset="-128"/>
              </a:rPr>
              <a:t>❶</a:t>
            </a:r>
            <a:r>
              <a:rPr lang="ja-JP" altLang="en-US" sz="2000" b="1" dirty="0">
                <a:latin typeface="Meiryo" charset="-128"/>
                <a:ea typeface="Meiryo" charset="-128"/>
                <a:cs typeface="Meiryo" charset="-128"/>
              </a:rPr>
              <a:t>「</a:t>
            </a:r>
            <a:r>
              <a:rPr lang="en-US" altLang="ja-JP" sz="2000" b="1" dirty="0">
                <a:latin typeface="Meiryo" charset="-128"/>
                <a:ea typeface="Meiryo" charset="-128"/>
                <a:cs typeface="Meiryo" charset="-128"/>
              </a:rPr>
              <a:t>Play</a:t>
            </a:r>
            <a:r>
              <a:rPr lang="ja-JP" altLang="en-US" sz="2000" b="1" dirty="0">
                <a:latin typeface="Meiryo" charset="-128"/>
                <a:ea typeface="Meiryo" charset="-128"/>
                <a:cs typeface="Meiryo" charset="-128"/>
              </a:rPr>
              <a:t>ストア」を</a:t>
            </a:r>
            <a:endParaRPr lang="en-US" altLang="ja-JP" sz="2000" b="1" dirty="0">
              <a:latin typeface="Meiryo" charset="-128"/>
              <a:ea typeface="Meiryo" charset="-128"/>
              <a:cs typeface="Meiryo" charset="-128"/>
            </a:endParaRPr>
          </a:p>
          <a:p>
            <a:pPr marL="489600" indent="-489600">
              <a:lnSpc>
                <a:spcPts val="1900"/>
              </a:lnSpc>
            </a:pPr>
            <a:r>
              <a:rPr lang="en-US" altLang="ja-JP" sz="2000" b="1" dirty="0">
                <a:latin typeface="Meiryo" charset="-128"/>
                <a:ea typeface="Meiryo" charset="-128"/>
                <a:cs typeface="Meiryo" charset="-128"/>
              </a:rPr>
              <a:t>	</a:t>
            </a:r>
            <a:r>
              <a:rPr lang="ja-JP" altLang="en-US" sz="2000" b="1" dirty="0">
                <a:latin typeface="Meiryo" charset="-128"/>
                <a:ea typeface="Meiryo" charset="-128"/>
                <a:cs typeface="Meiryo" charset="-128"/>
              </a:rPr>
              <a:t>タップ</a:t>
            </a:r>
            <a:endParaRPr lang="ja-JP" altLang="en-US" sz="1100" b="1" dirty="0">
              <a:latin typeface="Meiryo" charset="-128"/>
              <a:ea typeface="Meiryo" charset="-128"/>
              <a:cs typeface="Meiryo" charset="-128"/>
            </a:endParaRPr>
          </a:p>
          <a:p>
            <a:pPr marL="489600" indent="-489600">
              <a:spcBef>
                <a:spcPts val="1200"/>
              </a:spcBef>
            </a:pPr>
            <a:r>
              <a:rPr lang="ja-JP" altLang="en-US" sz="3200" b="1" dirty="0">
                <a:solidFill>
                  <a:srgbClr val="009650"/>
                </a:solidFill>
                <a:latin typeface="Meiryo" charset="-128"/>
                <a:ea typeface="Meiryo" charset="-128"/>
                <a:cs typeface="Meiryo" charset="-128"/>
              </a:rPr>
              <a:t>❷</a:t>
            </a:r>
            <a:r>
              <a:rPr lang="ja-JP" altLang="en-US" sz="2000" b="1" dirty="0">
                <a:latin typeface="Meiryo" charset="-128"/>
                <a:ea typeface="Meiryo" charset="-128"/>
                <a:cs typeface="Meiryo" charset="-128"/>
              </a:rPr>
              <a:t>「アプリやゲームを</a:t>
            </a:r>
            <a:endParaRPr lang="en-US" altLang="ja-JP" sz="2000" b="1" dirty="0">
              <a:latin typeface="Meiryo" charset="-128"/>
              <a:ea typeface="Meiryo" charset="-128"/>
              <a:cs typeface="Meiryo" charset="-128"/>
            </a:endParaRPr>
          </a:p>
          <a:p>
            <a:pPr marL="489600" indent="-489600">
              <a:lnSpc>
                <a:spcPts val="1900"/>
              </a:lnSpc>
            </a:pPr>
            <a:r>
              <a:rPr lang="en-US" altLang="ja-JP" sz="2000" b="1" dirty="0">
                <a:latin typeface="Meiryo" charset="-128"/>
                <a:ea typeface="Meiryo" charset="-128"/>
                <a:cs typeface="Meiryo" charset="-128"/>
              </a:rPr>
              <a:t>	</a:t>
            </a:r>
            <a:r>
              <a:rPr lang="ja-JP" altLang="en-US" sz="2000" b="1" dirty="0">
                <a:latin typeface="Meiryo" charset="-128"/>
                <a:ea typeface="Meiryo" charset="-128"/>
                <a:cs typeface="Meiryo" charset="-128"/>
              </a:rPr>
              <a:t>検索」をタップ</a:t>
            </a:r>
            <a:endParaRPr lang="en-US" altLang="ja-JP" sz="1200" b="1" dirty="0">
              <a:solidFill>
                <a:srgbClr val="009650"/>
              </a:solidFill>
              <a:latin typeface="Meiryo" charset="-128"/>
              <a:ea typeface="Meiryo" charset="-128"/>
              <a:cs typeface="Meiryo" charset="-128"/>
            </a:endParaRPr>
          </a:p>
          <a:p>
            <a:pPr marL="489600" indent="-489600">
              <a:spcBef>
                <a:spcPts val="1200"/>
              </a:spcBef>
            </a:pPr>
            <a:r>
              <a:rPr lang="ja-JP" altLang="en-US" sz="3200" b="1" dirty="0">
                <a:solidFill>
                  <a:srgbClr val="009650"/>
                </a:solidFill>
                <a:latin typeface="Meiryo" charset="-128"/>
                <a:ea typeface="Meiryo" charset="-128"/>
                <a:cs typeface="Meiryo" charset="-128"/>
              </a:rPr>
              <a:t>❸</a:t>
            </a:r>
            <a:r>
              <a:rPr lang="ja-JP" altLang="en-US" sz="2000" b="1" dirty="0">
                <a:latin typeface="Meiryo" charset="-128"/>
                <a:ea typeface="Meiryo" charset="-128"/>
                <a:cs typeface="Meiryo" charset="-128"/>
              </a:rPr>
              <a:t>「</a:t>
            </a:r>
            <a:r>
              <a:rPr lang="en-US" altLang="ja-JP" sz="2000" b="1" dirty="0">
                <a:latin typeface="Meiryo" charset="-128"/>
                <a:ea typeface="Meiryo" charset="-128"/>
                <a:cs typeface="Meiryo" charset="-128"/>
              </a:rPr>
              <a:t>LINE</a:t>
            </a:r>
            <a:r>
              <a:rPr lang="ja-JP" altLang="en-US" sz="2000" b="1" dirty="0">
                <a:latin typeface="Meiryo" charset="-128"/>
                <a:ea typeface="Meiryo" charset="-128"/>
                <a:cs typeface="Meiryo" charset="-128"/>
              </a:rPr>
              <a:t>」と入力</a:t>
            </a:r>
            <a:endParaRPr lang="en-US" altLang="ja-JP" sz="1200" b="1" dirty="0">
              <a:solidFill>
                <a:srgbClr val="009650"/>
              </a:solidFill>
              <a:latin typeface="Meiryo" charset="-128"/>
              <a:ea typeface="Meiryo" charset="-128"/>
              <a:cs typeface="Meiryo" charset="-128"/>
            </a:endParaRPr>
          </a:p>
          <a:p>
            <a:pPr marL="489600" indent="-489600">
              <a:spcBef>
                <a:spcPts val="1200"/>
              </a:spcBef>
            </a:pPr>
            <a:r>
              <a:rPr lang="ja-JP" altLang="en-US" sz="3200" b="1" dirty="0">
                <a:solidFill>
                  <a:srgbClr val="009650"/>
                </a:solidFill>
                <a:latin typeface="Meiryo" charset="-128"/>
                <a:ea typeface="Meiryo" charset="-128"/>
                <a:cs typeface="Meiryo" charset="-128"/>
              </a:rPr>
              <a:t>❹</a:t>
            </a:r>
            <a:r>
              <a:rPr lang="ja-JP" altLang="en-US" sz="2000" b="1" dirty="0">
                <a:latin typeface="Meiryo" charset="-128"/>
                <a:ea typeface="Meiryo" charset="-128"/>
                <a:cs typeface="Meiryo" charset="-128"/>
              </a:rPr>
              <a:t>「</a:t>
            </a:r>
            <a:r>
              <a:rPr lang="en-US" altLang="ja-JP" sz="2000" b="1" dirty="0">
                <a:latin typeface="Meiryo" charset="-128"/>
                <a:ea typeface="Meiryo" charset="-128"/>
                <a:cs typeface="Meiryo" charset="-128"/>
              </a:rPr>
              <a:t>LINE</a:t>
            </a:r>
            <a:r>
              <a:rPr lang="ja-JP" altLang="en-US" sz="2000" b="1" dirty="0">
                <a:latin typeface="Meiryo" charset="-128"/>
                <a:ea typeface="Meiryo" charset="-128"/>
                <a:cs typeface="Meiryo" charset="-128"/>
              </a:rPr>
              <a:t>」をリスト</a:t>
            </a:r>
            <a:endParaRPr lang="en-US" altLang="ja-JP" sz="2000" b="1" dirty="0">
              <a:latin typeface="Meiryo" charset="-128"/>
              <a:ea typeface="Meiryo" charset="-128"/>
              <a:cs typeface="Meiryo" charset="-128"/>
            </a:endParaRPr>
          </a:p>
          <a:p>
            <a:pPr marL="946800" lvl="1" indent="-489600">
              <a:lnSpc>
                <a:spcPts val="1900"/>
              </a:lnSpc>
            </a:pPr>
            <a:r>
              <a:rPr lang="ja-JP" altLang="en-US" sz="2000" b="1" dirty="0">
                <a:latin typeface="Meiryo" charset="-128"/>
                <a:ea typeface="Meiryo" charset="-128"/>
                <a:cs typeface="Meiryo" charset="-128"/>
              </a:rPr>
              <a:t>一覧から選んでタップ</a:t>
            </a:r>
            <a:endParaRPr lang="en-US" altLang="ja-JP" sz="1200" b="1" dirty="0">
              <a:solidFill>
                <a:srgbClr val="009650"/>
              </a:solidFill>
              <a:latin typeface="Meiryo" charset="-128"/>
              <a:ea typeface="Meiryo" charset="-128"/>
              <a:cs typeface="Meiryo" charset="-128"/>
            </a:endParaRPr>
          </a:p>
          <a:p>
            <a:pPr marL="489600" indent="-489600">
              <a:spcBef>
                <a:spcPts val="1200"/>
              </a:spcBef>
            </a:pPr>
            <a:r>
              <a:rPr lang="ja-JP" altLang="en-US" sz="3200" b="1" dirty="0">
                <a:solidFill>
                  <a:srgbClr val="009650"/>
                </a:solidFill>
                <a:latin typeface="Meiryo" charset="-128"/>
                <a:ea typeface="Meiryo" charset="-128"/>
                <a:cs typeface="Meiryo" charset="-128"/>
              </a:rPr>
              <a:t>❺</a:t>
            </a:r>
            <a:r>
              <a:rPr lang="ja-JP" altLang="en-US" sz="2000" b="1" dirty="0">
                <a:latin typeface="Meiryo" charset="-128"/>
                <a:ea typeface="Meiryo" charset="-128"/>
                <a:cs typeface="Meiryo" charset="-128"/>
              </a:rPr>
              <a:t>「インストール」をタップ</a:t>
            </a:r>
          </a:p>
        </p:txBody>
      </p:sp>
      <p:sp>
        <p:nvSpPr>
          <p:cNvPr id="42" name="正方形/長方形 41"/>
          <p:cNvSpPr/>
          <p:nvPr/>
        </p:nvSpPr>
        <p:spPr>
          <a:xfrm>
            <a:off x="9126506" y="2748934"/>
            <a:ext cx="783500" cy="302242"/>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5" dirty="0"/>
          </a:p>
        </p:txBody>
      </p:sp>
      <p:grpSp>
        <p:nvGrpSpPr>
          <p:cNvPr id="32" name="グループ化 31">
            <a:extLst>
              <a:ext uri="{FF2B5EF4-FFF2-40B4-BE49-F238E27FC236}">
                <a16:creationId xmlns:a16="http://schemas.microsoft.com/office/drawing/2014/main" id="{896FEE92-CC90-4186-8823-3C8781D2C68C}"/>
              </a:ext>
            </a:extLst>
          </p:cNvPr>
          <p:cNvGrpSpPr/>
          <p:nvPr/>
        </p:nvGrpSpPr>
        <p:grpSpPr>
          <a:xfrm>
            <a:off x="5364000" y="2484000"/>
            <a:ext cx="441146" cy="400110"/>
            <a:chOff x="5107337" y="4825443"/>
            <a:chExt cx="441146" cy="400110"/>
          </a:xfrm>
        </p:grpSpPr>
        <p:sp>
          <p:nvSpPr>
            <p:cNvPr id="34" name="円/楕円 29">
              <a:extLst>
                <a:ext uri="{FF2B5EF4-FFF2-40B4-BE49-F238E27FC236}">
                  <a16:creationId xmlns:a16="http://schemas.microsoft.com/office/drawing/2014/main" id="{2C4CB29C-3C42-4FEA-ADA0-7E8BA8ECD3F4}"/>
                </a:ext>
              </a:extLst>
            </p:cNvPr>
            <p:cNvSpPr>
              <a:spLocks noChangeAspect="1"/>
            </p:cNvSpPr>
            <p:nvPr/>
          </p:nvSpPr>
          <p:spPr>
            <a:xfrm>
              <a:off x="5274191" y="4890185"/>
              <a:ext cx="193159" cy="1931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35" name="正方形/長方形 34">
              <a:extLst>
                <a:ext uri="{FF2B5EF4-FFF2-40B4-BE49-F238E27FC236}">
                  <a16:creationId xmlns:a16="http://schemas.microsoft.com/office/drawing/2014/main" id="{B941F4C2-DD5D-408A-A847-5B233D6C7BC9}"/>
                </a:ext>
              </a:extLst>
            </p:cNvPr>
            <p:cNvSpPr/>
            <p:nvPr/>
          </p:nvSpPr>
          <p:spPr>
            <a:xfrm>
              <a:off x="5107337" y="4825443"/>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❷</a:t>
              </a:r>
              <a:endParaRPr lang="en-US" altLang="ja-JP" sz="2000" b="1" dirty="0">
                <a:solidFill>
                  <a:srgbClr val="009650"/>
                </a:solidFill>
                <a:latin typeface="Meiryo" charset="-128"/>
                <a:ea typeface="Meiryo" charset="-128"/>
                <a:cs typeface="Meiryo" charset="-128"/>
              </a:endParaRPr>
            </a:p>
          </p:txBody>
        </p:sp>
      </p:grpSp>
      <p:pic>
        <p:nvPicPr>
          <p:cNvPr id="11" name="図 10">
            <a:extLst>
              <a:ext uri="{FF2B5EF4-FFF2-40B4-BE49-F238E27FC236}">
                <a16:creationId xmlns:a16="http://schemas.microsoft.com/office/drawing/2014/main" id="{32F83832-3B4E-43FD-A232-CDA1421825F9}"/>
              </a:ext>
            </a:extLst>
          </p:cNvPr>
          <p:cNvPicPr>
            <a:picLocks noChangeAspect="1"/>
          </p:cNvPicPr>
          <p:nvPr/>
        </p:nvPicPr>
        <p:blipFill>
          <a:blip r:embed="rId4"/>
          <a:stretch>
            <a:fillRect/>
          </a:stretch>
        </p:blipFill>
        <p:spPr>
          <a:xfrm>
            <a:off x="5724000" y="3456000"/>
            <a:ext cx="1803228" cy="1838291"/>
          </a:xfrm>
          <a:prstGeom prst="rect">
            <a:avLst/>
          </a:prstGeom>
          <a:ln w="12700">
            <a:solidFill>
              <a:schemeClr val="tx1"/>
            </a:solidFill>
          </a:ln>
        </p:spPr>
      </p:pic>
      <p:sp>
        <p:nvSpPr>
          <p:cNvPr id="14" name="object 15"/>
          <p:cNvSpPr/>
          <p:nvPr/>
        </p:nvSpPr>
        <p:spPr>
          <a:xfrm>
            <a:off x="3924000" y="2585630"/>
            <a:ext cx="1420134" cy="2525992"/>
          </a:xfrm>
          <a:prstGeom prst="rect">
            <a:avLst/>
          </a:prstGeom>
          <a:blipFill>
            <a:blip r:embed="rId5" cstate="print"/>
            <a:stretch>
              <a:fillRect/>
            </a:stretch>
          </a:blipFill>
        </p:spPr>
        <p:txBody>
          <a:bodyPr wrap="square" lIns="0" tIns="0" rIns="0" bIns="0" rtlCol="0"/>
          <a:lstStyle/>
          <a:p>
            <a:endParaRPr sz="1985" dirty="0"/>
          </a:p>
        </p:txBody>
      </p:sp>
      <p:sp>
        <p:nvSpPr>
          <p:cNvPr id="33" name="正方形/長方形 32"/>
          <p:cNvSpPr/>
          <p:nvPr/>
        </p:nvSpPr>
        <p:spPr>
          <a:xfrm>
            <a:off x="5753578" y="3623519"/>
            <a:ext cx="1389500" cy="238200"/>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5" dirty="0"/>
          </a:p>
        </p:txBody>
      </p:sp>
      <p:sp>
        <p:nvSpPr>
          <p:cNvPr id="36" name="正方形/長方形 35"/>
          <p:cNvSpPr/>
          <p:nvPr/>
        </p:nvSpPr>
        <p:spPr>
          <a:xfrm>
            <a:off x="5753577" y="2672460"/>
            <a:ext cx="1678153" cy="294879"/>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5" dirty="0"/>
          </a:p>
        </p:txBody>
      </p:sp>
      <p:sp>
        <p:nvSpPr>
          <p:cNvPr id="39" name="正方形/長方形 38"/>
          <p:cNvSpPr/>
          <p:nvPr/>
        </p:nvSpPr>
        <p:spPr>
          <a:xfrm>
            <a:off x="4615074" y="3740345"/>
            <a:ext cx="476400" cy="357300"/>
          </a:xfrm>
          <a:prstGeom prst="rect">
            <a:avLst/>
          </a:prstGeom>
          <a:noFill/>
          <a:ln w="38100" cap="sq">
            <a:solidFill>
              <a:srgbClr val="FF0000"/>
            </a:solidFill>
            <a:prstDash val="sysDash"/>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5" dirty="0"/>
          </a:p>
        </p:txBody>
      </p:sp>
      <p:sp>
        <p:nvSpPr>
          <p:cNvPr id="40" name="正方形/長方形 39"/>
          <p:cNvSpPr/>
          <p:nvPr/>
        </p:nvSpPr>
        <p:spPr>
          <a:xfrm>
            <a:off x="5753578" y="3909055"/>
            <a:ext cx="1389500" cy="163920"/>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5" dirty="0"/>
          </a:p>
        </p:txBody>
      </p:sp>
      <p:cxnSp>
        <p:nvCxnSpPr>
          <p:cNvPr id="46" name="カギ線コネクタ 45"/>
          <p:cNvCxnSpPr/>
          <p:nvPr/>
        </p:nvCxnSpPr>
        <p:spPr>
          <a:xfrm flipV="1">
            <a:off x="5116020" y="2814288"/>
            <a:ext cx="595500" cy="1111600"/>
          </a:xfrm>
          <a:prstGeom prst="bentConnector3">
            <a:avLst/>
          </a:prstGeom>
          <a:ln w="19050">
            <a:solidFill>
              <a:srgbClr val="FF0000"/>
            </a:solidFill>
            <a:tailEnd type="triangle"/>
          </a:ln>
          <a:effectLst>
            <a:glow rad="25400">
              <a:schemeClr val="bg1"/>
            </a:glow>
          </a:effectLst>
        </p:spPr>
        <p:style>
          <a:lnRef idx="1">
            <a:schemeClr val="accent1"/>
          </a:lnRef>
          <a:fillRef idx="0">
            <a:schemeClr val="accent1"/>
          </a:fillRef>
          <a:effectRef idx="0">
            <a:schemeClr val="accent1"/>
          </a:effectRef>
          <a:fontRef idx="minor">
            <a:schemeClr val="tx1"/>
          </a:fontRef>
        </p:style>
      </p:cxnSp>
      <p:cxnSp>
        <p:nvCxnSpPr>
          <p:cNvPr id="44" name="カギ線コネクタ 45">
            <a:extLst>
              <a:ext uri="{FF2B5EF4-FFF2-40B4-BE49-F238E27FC236}">
                <a16:creationId xmlns:a16="http://schemas.microsoft.com/office/drawing/2014/main" id="{E6CBE020-3D1C-4338-A651-31F6649323E6}"/>
              </a:ext>
            </a:extLst>
          </p:cNvPr>
          <p:cNvCxnSpPr>
            <a:cxnSpLocks/>
          </p:cNvCxnSpPr>
          <p:nvPr/>
        </p:nvCxnSpPr>
        <p:spPr>
          <a:xfrm flipV="1">
            <a:off x="7159030" y="2876452"/>
            <a:ext cx="741600" cy="1116000"/>
          </a:xfrm>
          <a:prstGeom prst="bentConnector3">
            <a:avLst>
              <a:gd name="adj1" fmla="val 7363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5" name="グループ化 24">
            <a:extLst>
              <a:ext uri="{FF2B5EF4-FFF2-40B4-BE49-F238E27FC236}">
                <a16:creationId xmlns:a16="http://schemas.microsoft.com/office/drawing/2014/main" id="{D6E6BA34-D3B8-45C8-AEA0-648E86C1FA72}"/>
              </a:ext>
            </a:extLst>
          </p:cNvPr>
          <p:cNvGrpSpPr/>
          <p:nvPr/>
        </p:nvGrpSpPr>
        <p:grpSpPr>
          <a:xfrm>
            <a:off x="5076700" y="4053248"/>
            <a:ext cx="270000" cy="400110"/>
            <a:chOff x="5588889" y="3598762"/>
            <a:chExt cx="270000" cy="400110"/>
          </a:xfrm>
        </p:grpSpPr>
        <p:sp>
          <p:nvSpPr>
            <p:cNvPr id="26" name="円/楕円 1">
              <a:extLst>
                <a:ext uri="{FF2B5EF4-FFF2-40B4-BE49-F238E27FC236}">
                  <a16:creationId xmlns:a16="http://schemas.microsoft.com/office/drawing/2014/main" id="{FE955130-48F6-4B4C-B408-7D515D59EE54}"/>
                </a:ext>
              </a:extLst>
            </p:cNvPr>
            <p:cNvSpPr>
              <a:spLocks noChangeAspect="1"/>
            </p:cNvSpPr>
            <p:nvPr/>
          </p:nvSpPr>
          <p:spPr>
            <a:xfrm>
              <a:off x="5619369" y="3673581"/>
              <a:ext cx="202311" cy="2023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686793E7-D7A5-4F5C-A4C7-A1AD562A0CFC}"/>
                </a:ext>
              </a:extLst>
            </p:cNvPr>
            <p:cNvSpPr/>
            <p:nvPr/>
          </p:nvSpPr>
          <p:spPr>
            <a:xfrm flipH="1">
              <a:off x="5588889" y="3598762"/>
              <a:ext cx="270000" cy="400110"/>
            </a:xfrm>
            <a:prstGeom prst="rect">
              <a:avLst/>
            </a:prstGeom>
          </p:spPr>
          <p:txBody>
            <a:bodyPr wrap="square">
              <a:spAutoFit/>
            </a:bodyPr>
            <a:lstStyle/>
            <a:p>
              <a:pPr algn="ctr"/>
              <a:r>
                <a:rPr lang="ja-JP" altLang="en-US" sz="2000" b="1" dirty="0">
                  <a:solidFill>
                    <a:srgbClr val="009650"/>
                  </a:solidFill>
                  <a:latin typeface="Meiryo" charset="-128"/>
                  <a:ea typeface="Meiryo" charset="-128"/>
                  <a:cs typeface="Meiryo" charset="-128"/>
                </a:rPr>
                <a:t>❶</a:t>
              </a:r>
              <a:endParaRPr lang="en-US" altLang="ja-JP" sz="2000" b="1" dirty="0">
                <a:solidFill>
                  <a:srgbClr val="009650"/>
                </a:solidFill>
                <a:latin typeface="Meiryo" charset="-128"/>
                <a:ea typeface="Meiryo" charset="-128"/>
                <a:cs typeface="Meiryo" charset="-128"/>
              </a:endParaRPr>
            </a:p>
          </p:txBody>
        </p:sp>
      </p:grpSp>
      <p:grpSp>
        <p:nvGrpSpPr>
          <p:cNvPr id="29" name="グループ化 28">
            <a:extLst>
              <a:ext uri="{FF2B5EF4-FFF2-40B4-BE49-F238E27FC236}">
                <a16:creationId xmlns:a16="http://schemas.microsoft.com/office/drawing/2014/main" id="{9EE67E59-E36E-45D3-8A5B-49FC3D5D8419}"/>
              </a:ext>
            </a:extLst>
          </p:cNvPr>
          <p:cNvGrpSpPr/>
          <p:nvPr/>
        </p:nvGrpSpPr>
        <p:grpSpPr>
          <a:xfrm>
            <a:off x="5364000" y="3492000"/>
            <a:ext cx="441146" cy="400110"/>
            <a:chOff x="4379826" y="1462024"/>
            <a:chExt cx="441146" cy="400110"/>
          </a:xfrm>
        </p:grpSpPr>
        <p:sp>
          <p:nvSpPr>
            <p:cNvPr id="30" name="円/楕円 48">
              <a:extLst>
                <a:ext uri="{FF2B5EF4-FFF2-40B4-BE49-F238E27FC236}">
                  <a16:creationId xmlns:a16="http://schemas.microsoft.com/office/drawing/2014/main" id="{329DB5AA-8693-45FD-B2BA-C5800F78FBE5}"/>
                </a:ext>
              </a:extLst>
            </p:cNvPr>
            <p:cNvSpPr>
              <a:spLocks noChangeAspect="1"/>
            </p:cNvSpPr>
            <p:nvPr/>
          </p:nvSpPr>
          <p:spPr>
            <a:xfrm>
              <a:off x="4552950" y="1548664"/>
              <a:ext cx="180618" cy="1806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31" name="正方形/長方形 30">
              <a:extLst>
                <a:ext uri="{FF2B5EF4-FFF2-40B4-BE49-F238E27FC236}">
                  <a16:creationId xmlns:a16="http://schemas.microsoft.com/office/drawing/2014/main" id="{3C10F3F6-6728-4ACC-B071-E55E209914C8}"/>
                </a:ext>
              </a:extLst>
            </p:cNvPr>
            <p:cNvSpPr/>
            <p:nvPr/>
          </p:nvSpPr>
          <p:spPr>
            <a:xfrm>
              <a:off x="4379826" y="1462024"/>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❸</a:t>
              </a:r>
              <a:endParaRPr lang="en-US" altLang="ja-JP" sz="2000" b="1" dirty="0">
                <a:solidFill>
                  <a:srgbClr val="009650"/>
                </a:solidFill>
                <a:latin typeface="Meiryo" charset="-128"/>
                <a:ea typeface="Meiryo" charset="-128"/>
                <a:cs typeface="Meiryo" charset="-128"/>
              </a:endParaRPr>
            </a:p>
          </p:txBody>
        </p:sp>
      </p:grpSp>
      <p:grpSp>
        <p:nvGrpSpPr>
          <p:cNvPr id="41" name="グループ化 40">
            <a:extLst>
              <a:ext uri="{FF2B5EF4-FFF2-40B4-BE49-F238E27FC236}">
                <a16:creationId xmlns:a16="http://schemas.microsoft.com/office/drawing/2014/main" id="{B1B48313-5DEA-4BFC-98CF-FD928D2AB2EC}"/>
              </a:ext>
            </a:extLst>
          </p:cNvPr>
          <p:cNvGrpSpPr/>
          <p:nvPr/>
        </p:nvGrpSpPr>
        <p:grpSpPr>
          <a:xfrm>
            <a:off x="5364000" y="3852000"/>
            <a:ext cx="441146" cy="400110"/>
            <a:chOff x="4942055" y="3192170"/>
            <a:chExt cx="441146" cy="400110"/>
          </a:xfrm>
        </p:grpSpPr>
        <p:sp>
          <p:nvSpPr>
            <p:cNvPr id="43" name="円/楕円 40">
              <a:extLst>
                <a:ext uri="{FF2B5EF4-FFF2-40B4-BE49-F238E27FC236}">
                  <a16:creationId xmlns:a16="http://schemas.microsoft.com/office/drawing/2014/main" id="{E0140C42-0DD8-4B47-BAAF-052D22E29474}"/>
                </a:ext>
              </a:extLst>
            </p:cNvPr>
            <p:cNvSpPr>
              <a:spLocks noChangeAspect="1"/>
            </p:cNvSpPr>
            <p:nvPr/>
          </p:nvSpPr>
          <p:spPr>
            <a:xfrm>
              <a:off x="5111428" y="3375660"/>
              <a:ext cx="196137" cy="1920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88490511-6DA8-48AE-90A1-1EA13CF1D567}"/>
                </a:ext>
              </a:extLst>
            </p:cNvPr>
            <p:cNvSpPr/>
            <p:nvPr/>
          </p:nvSpPr>
          <p:spPr>
            <a:xfrm>
              <a:off x="4942055" y="3192170"/>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❹</a:t>
              </a:r>
              <a:endParaRPr lang="en-US" altLang="ja-JP" sz="2000" b="1" dirty="0">
                <a:solidFill>
                  <a:srgbClr val="009650"/>
                </a:solidFill>
                <a:latin typeface="Meiryo" charset="-128"/>
                <a:ea typeface="Meiryo" charset="-128"/>
                <a:cs typeface="Meiryo" charset="-128"/>
              </a:endParaRPr>
            </a:p>
          </p:txBody>
        </p:sp>
      </p:grpSp>
      <p:grpSp>
        <p:nvGrpSpPr>
          <p:cNvPr id="48" name="グループ化 47">
            <a:extLst>
              <a:ext uri="{FF2B5EF4-FFF2-40B4-BE49-F238E27FC236}">
                <a16:creationId xmlns:a16="http://schemas.microsoft.com/office/drawing/2014/main" id="{0E1DC88B-5B92-4E94-B67A-72F086010FE3}"/>
              </a:ext>
            </a:extLst>
          </p:cNvPr>
          <p:cNvGrpSpPr/>
          <p:nvPr/>
        </p:nvGrpSpPr>
        <p:grpSpPr>
          <a:xfrm>
            <a:off x="9864000" y="2700000"/>
            <a:ext cx="441146" cy="400110"/>
            <a:chOff x="5105485" y="3181417"/>
            <a:chExt cx="441146" cy="400110"/>
          </a:xfrm>
        </p:grpSpPr>
        <p:sp>
          <p:nvSpPr>
            <p:cNvPr id="50" name="円/楕円 77">
              <a:extLst>
                <a:ext uri="{FF2B5EF4-FFF2-40B4-BE49-F238E27FC236}">
                  <a16:creationId xmlns:a16="http://schemas.microsoft.com/office/drawing/2014/main" id="{3779FA0E-24F1-44F6-B9F9-537E8D6B0AA7}"/>
                </a:ext>
              </a:extLst>
            </p:cNvPr>
            <p:cNvSpPr>
              <a:spLocks noChangeAspect="1"/>
            </p:cNvSpPr>
            <p:nvPr/>
          </p:nvSpPr>
          <p:spPr>
            <a:xfrm>
              <a:off x="5218279" y="3264366"/>
              <a:ext cx="164634" cy="164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59A2E3EC-9618-403E-B7F3-A6B2289B3888}"/>
                </a:ext>
              </a:extLst>
            </p:cNvPr>
            <p:cNvSpPr/>
            <p:nvPr/>
          </p:nvSpPr>
          <p:spPr>
            <a:xfrm>
              <a:off x="5105485" y="3181417"/>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❺</a:t>
              </a:r>
              <a:endParaRPr lang="en-US" altLang="ja-JP" sz="2000" b="1" dirty="0">
                <a:solidFill>
                  <a:srgbClr val="009650"/>
                </a:solidFill>
                <a:latin typeface="Meiryo" charset="-128"/>
                <a:ea typeface="Meiryo" charset="-128"/>
                <a:cs typeface="Meiryo" charset="-128"/>
              </a:endParaRPr>
            </a:p>
          </p:txBody>
        </p:sp>
      </p:grpSp>
      <p:grpSp>
        <p:nvGrpSpPr>
          <p:cNvPr id="9" name="グループ化 8">
            <a:extLst>
              <a:ext uri="{FF2B5EF4-FFF2-40B4-BE49-F238E27FC236}">
                <a16:creationId xmlns:a16="http://schemas.microsoft.com/office/drawing/2014/main" id="{EAFA3248-909F-4AE7-8F7E-21CFF6348DF2}"/>
              </a:ext>
            </a:extLst>
          </p:cNvPr>
          <p:cNvGrpSpPr/>
          <p:nvPr/>
        </p:nvGrpSpPr>
        <p:grpSpPr>
          <a:xfrm>
            <a:off x="5724000" y="2592000"/>
            <a:ext cx="1800000" cy="501472"/>
            <a:chOff x="5724000" y="2592000"/>
            <a:chExt cx="1800000" cy="501472"/>
          </a:xfrm>
        </p:grpSpPr>
        <p:sp>
          <p:nvSpPr>
            <p:cNvPr id="23" name="object 9"/>
            <p:cNvSpPr>
              <a:spLocks noChangeAspect="1"/>
            </p:cNvSpPr>
            <p:nvPr/>
          </p:nvSpPr>
          <p:spPr>
            <a:xfrm>
              <a:off x="5724000" y="2592000"/>
              <a:ext cx="1800000" cy="501472"/>
            </a:xfrm>
            <a:prstGeom prst="rect">
              <a:avLst/>
            </a:prstGeom>
            <a:blipFill>
              <a:blip r:embed="rId6" cstate="print"/>
              <a:stretch>
                <a:fillRect/>
              </a:stretch>
            </a:blipFill>
            <a:ln w="12700">
              <a:solidFill>
                <a:schemeClr val="tx1"/>
              </a:solidFill>
            </a:ln>
          </p:spPr>
          <p:txBody>
            <a:bodyPr wrap="square" lIns="0" tIns="0" rIns="0" bIns="0" rtlCol="0"/>
            <a:lstStyle/>
            <a:p>
              <a:endParaRPr sz="1985" dirty="0"/>
            </a:p>
          </p:txBody>
        </p:sp>
        <p:pic>
          <p:nvPicPr>
            <p:cNvPr id="37" name="Picture 2" descr="料理の写真を撮影する人のイラスト">
              <a:extLst>
                <a:ext uri="{FF2B5EF4-FFF2-40B4-BE49-F238E27FC236}">
                  <a16:creationId xmlns:a16="http://schemas.microsoft.com/office/drawing/2014/main" id="{DDBA4EF6-AC19-4935-A7F0-6A2EFAD905D7}"/>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flipH="1">
              <a:off x="7159030" y="2730054"/>
              <a:ext cx="183821" cy="173219"/>
            </a:xfrm>
            <a:prstGeom prst="rect">
              <a:avLst/>
            </a:prstGeom>
            <a:solidFill>
              <a:schemeClr val="bg1"/>
            </a:solidFill>
          </p:spPr>
        </p:pic>
      </p:grpSp>
    </p:spTree>
    <p:extLst>
      <p:ext uri="{BB962C8B-B14F-4D97-AF65-F5344CB8AC3E}">
        <p14:creationId xmlns:p14="http://schemas.microsoft.com/office/powerpoint/2010/main" val="429763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85B8FA3A-A971-4979-AAA7-1AEA444177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0000" y="2160000"/>
            <a:ext cx="2046112" cy="3631849"/>
          </a:xfrm>
          <a:prstGeom prst="rect">
            <a:avLst/>
          </a:prstGeom>
          <a:ln>
            <a:solidFill>
              <a:schemeClr val="tx1"/>
            </a:solidFill>
          </a:ln>
        </p:spPr>
      </p:pic>
      <p:sp>
        <p:nvSpPr>
          <p:cNvPr id="4" name="Title 1"/>
          <p:cNvSpPr txBox="1">
            <a:spLocks/>
          </p:cNvSpPr>
          <p:nvPr/>
        </p:nvSpPr>
        <p:spPr>
          <a:xfrm>
            <a:off x="864000" y="532800"/>
            <a:ext cx="1448130"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ja-JP" altLang="en-US" dirty="0"/>
              <a:t>１</a:t>
            </a:r>
            <a:r>
              <a:rPr lang="en-US" altLang="ja-JP" dirty="0"/>
              <a:t>-</a:t>
            </a:r>
            <a:r>
              <a:rPr lang="ja-JP" altLang="en-US" dirty="0"/>
              <a:t>Ｂ</a:t>
            </a:r>
            <a:endParaRPr lang="en-US" dirty="0"/>
          </a:p>
        </p:txBody>
      </p:sp>
      <p:sp>
        <p:nvSpPr>
          <p:cNvPr id="43" name="正方形/長方形 42"/>
          <p:cNvSpPr/>
          <p:nvPr/>
        </p:nvSpPr>
        <p:spPr>
          <a:xfrm>
            <a:off x="9463414" y="2739237"/>
            <a:ext cx="434785" cy="362028"/>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5" dirty="0"/>
          </a:p>
        </p:txBody>
      </p:sp>
      <p:sp>
        <p:nvSpPr>
          <p:cNvPr id="61" name="テキスト ボックス 60"/>
          <p:cNvSpPr txBox="1"/>
          <p:nvPr/>
        </p:nvSpPr>
        <p:spPr>
          <a:xfrm>
            <a:off x="612000" y="2088000"/>
            <a:ext cx="3400397" cy="4580741"/>
          </a:xfrm>
          <a:prstGeom prst="rect">
            <a:avLst/>
          </a:prstGeom>
          <a:noFill/>
        </p:spPr>
        <p:txBody>
          <a:bodyPr wrap="square" rtlCol="0">
            <a:spAutoFit/>
          </a:bodyPr>
          <a:lstStyle/>
          <a:p>
            <a:r>
              <a:rPr lang="en-US" altLang="ja-JP" sz="2000" b="1" dirty="0">
                <a:solidFill>
                  <a:srgbClr val="009650"/>
                </a:solidFill>
                <a:latin typeface="Meiryo" charset="-128"/>
                <a:ea typeface="Meiryo" charset="-128"/>
                <a:cs typeface="Meiryo" charset="-128"/>
              </a:rPr>
              <a:t>  iPhone</a:t>
            </a:r>
            <a:r>
              <a:rPr lang="ja-JP" altLang="en-US" sz="2000" b="1" dirty="0">
                <a:solidFill>
                  <a:srgbClr val="009650"/>
                </a:solidFill>
                <a:latin typeface="Meiryo" charset="-128"/>
                <a:ea typeface="Meiryo" charset="-128"/>
                <a:cs typeface="Meiryo" charset="-128"/>
              </a:rPr>
              <a:t>の場合</a:t>
            </a:r>
            <a:endParaRPr lang="en-US" altLang="ja-JP" sz="2000" b="1" dirty="0">
              <a:solidFill>
                <a:srgbClr val="009650"/>
              </a:solidFill>
              <a:latin typeface="Meiryo" charset="-128"/>
              <a:ea typeface="Meiryo" charset="-128"/>
              <a:cs typeface="Meiryo" charset="-128"/>
            </a:endParaRPr>
          </a:p>
          <a:p>
            <a:pPr marL="489600" indent="-489600">
              <a:spcBef>
                <a:spcPts val="1200"/>
              </a:spcBef>
            </a:pPr>
            <a:r>
              <a:rPr lang="ja-JP" altLang="en-US" sz="3200" b="1" dirty="0">
                <a:solidFill>
                  <a:srgbClr val="009650"/>
                </a:solidFill>
                <a:latin typeface="Meiryo" charset="-128"/>
                <a:ea typeface="Meiryo" charset="-128"/>
                <a:cs typeface="Meiryo" charset="-128"/>
              </a:rPr>
              <a:t>❶</a:t>
            </a:r>
            <a:r>
              <a:rPr lang="ja-JP" altLang="en-US" sz="2000" b="1" dirty="0">
                <a:latin typeface="Meiryo" charset="-128"/>
                <a:ea typeface="Meiryo" charset="-128"/>
                <a:cs typeface="Meiryo" charset="-128"/>
              </a:rPr>
              <a:t>「</a:t>
            </a:r>
            <a:r>
              <a:rPr lang="en-US" altLang="ja-JP" sz="2000" b="1" dirty="0">
                <a:latin typeface="Meiryo" charset="-128"/>
                <a:ea typeface="Meiryo" charset="-128"/>
                <a:cs typeface="Meiryo" charset="-128"/>
              </a:rPr>
              <a:t>App Store</a:t>
            </a:r>
            <a:r>
              <a:rPr lang="ja-JP" altLang="en-US" sz="2000" b="1" dirty="0">
                <a:latin typeface="Meiryo" charset="-128"/>
                <a:ea typeface="Meiryo" charset="-128"/>
                <a:cs typeface="Meiryo" charset="-128"/>
              </a:rPr>
              <a:t>」を</a:t>
            </a:r>
            <a:endParaRPr lang="en-US" altLang="ja-JP" sz="2000" b="1" dirty="0">
              <a:latin typeface="Meiryo" charset="-128"/>
              <a:ea typeface="Meiryo" charset="-128"/>
              <a:cs typeface="Meiryo" charset="-128"/>
            </a:endParaRPr>
          </a:p>
          <a:p>
            <a:pPr marL="489600" indent="-489600">
              <a:lnSpc>
                <a:spcPts val="1900"/>
              </a:lnSpc>
            </a:pPr>
            <a:r>
              <a:rPr lang="ja-JP" altLang="en-US" sz="2000" b="1" dirty="0">
                <a:latin typeface="Meiryo" charset="-128"/>
                <a:ea typeface="Meiryo" charset="-128"/>
                <a:cs typeface="Meiryo" charset="-128"/>
              </a:rPr>
              <a:t>　  タップ</a:t>
            </a:r>
            <a:endParaRPr lang="en-US" altLang="ja-JP" sz="2000" b="1" dirty="0">
              <a:latin typeface="Meiryo" charset="-128"/>
              <a:ea typeface="Meiryo" charset="-128"/>
              <a:cs typeface="Meiryo" charset="-128"/>
            </a:endParaRPr>
          </a:p>
          <a:p>
            <a:pPr marL="489600" indent="-489600">
              <a:spcBef>
                <a:spcPts val="1200"/>
              </a:spcBef>
            </a:pPr>
            <a:r>
              <a:rPr lang="ja-JP" altLang="en-US" sz="3200" b="1" dirty="0">
                <a:solidFill>
                  <a:srgbClr val="009650"/>
                </a:solidFill>
                <a:latin typeface="Meiryo" charset="-128"/>
                <a:ea typeface="Meiryo" charset="-128"/>
                <a:cs typeface="Meiryo" charset="-128"/>
              </a:rPr>
              <a:t>❷</a:t>
            </a:r>
            <a:r>
              <a:rPr lang="ja-JP" altLang="en-US" sz="2000" b="1" dirty="0">
                <a:latin typeface="Meiryo" charset="-128"/>
                <a:ea typeface="Meiryo" charset="-128"/>
                <a:cs typeface="Meiryo" charset="-128"/>
              </a:rPr>
              <a:t>「検索」をタップ</a:t>
            </a:r>
          </a:p>
          <a:p>
            <a:pPr marL="489600" indent="-489600">
              <a:spcBef>
                <a:spcPts val="1200"/>
              </a:spcBef>
            </a:pPr>
            <a:r>
              <a:rPr lang="ja-JP" altLang="en-US" sz="3200" b="1" dirty="0">
                <a:solidFill>
                  <a:srgbClr val="009650"/>
                </a:solidFill>
                <a:latin typeface="Meiryo" charset="-128"/>
                <a:ea typeface="Meiryo" charset="-128"/>
                <a:cs typeface="Meiryo" charset="-128"/>
              </a:rPr>
              <a:t>❸</a:t>
            </a:r>
            <a:r>
              <a:rPr lang="ja-JP" altLang="en-US" sz="2000" b="1" dirty="0">
                <a:latin typeface="Meiryo" charset="-128"/>
                <a:ea typeface="Meiryo" charset="-128"/>
                <a:cs typeface="Meiryo" charset="-128"/>
              </a:rPr>
              <a:t>「</a:t>
            </a:r>
            <a:r>
              <a:rPr lang="en-US" altLang="ja-JP" sz="2000" b="1" dirty="0">
                <a:latin typeface="Meiryo" charset="-128"/>
                <a:ea typeface="Meiryo" charset="-128"/>
                <a:cs typeface="Meiryo" charset="-128"/>
              </a:rPr>
              <a:t>LINE</a:t>
            </a:r>
            <a:r>
              <a:rPr lang="ja-JP" altLang="en-US" sz="2000" b="1" dirty="0">
                <a:latin typeface="Meiryo" charset="-128"/>
                <a:ea typeface="Meiryo" charset="-128"/>
                <a:cs typeface="Meiryo" charset="-128"/>
              </a:rPr>
              <a:t>」と入力</a:t>
            </a:r>
          </a:p>
          <a:p>
            <a:pPr marL="489600" indent="-489600">
              <a:spcBef>
                <a:spcPts val="1200"/>
              </a:spcBef>
            </a:pPr>
            <a:r>
              <a:rPr lang="ja-JP" altLang="en-US" sz="3200" b="1" dirty="0">
                <a:solidFill>
                  <a:srgbClr val="009650"/>
                </a:solidFill>
                <a:latin typeface="Meiryo" charset="-128"/>
                <a:ea typeface="Meiryo" charset="-128"/>
                <a:cs typeface="Meiryo" charset="-128"/>
              </a:rPr>
              <a:t>❹</a:t>
            </a:r>
            <a:r>
              <a:rPr lang="ja-JP" altLang="en-US" sz="2000" b="1" dirty="0">
                <a:latin typeface="Meiryo" charset="-128"/>
                <a:ea typeface="Meiryo" charset="-128"/>
                <a:cs typeface="Meiryo" charset="-128"/>
              </a:rPr>
              <a:t>「</a:t>
            </a:r>
            <a:r>
              <a:rPr lang="en-US" altLang="ja-JP" sz="2000" b="1" dirty="0">
                <a:latin typeface="Meiryo" charset="-128"/>
                <a:ea typeface="Meiryo" charset="-128"/>
                <a:cs typeface="Meiryo" charset="-128"/>
              </a:rPr>
              <a:t>LINE</a:t>
            </a:r>
            <a:r>
              <a:rPr lang="ja-JP" altLang="en-US" sz="2000" b="1" dirty="0">
                <a:latin typeface="Meiryo" charset="-128"/>
                <a:ea typeface="Meiryo" charset="-128"/>
                <a:cs typeface="Meiryo" charset="-128"/>
              </a:rPr>
              <a:t>」をリスト</a:t>
            </a:r>
            <a:endParaRPr lang="en-US" altLang="ja-JP" sz="2000" b="1" dirty="0">
              <a:latin typeface="Meiryo" charset="-128"/>
              <a:ea typeface="Meiryo" charset="-128"/>
              <a:cs typeface="Meiryo" charset="-128"/>
            </a:endParaRPr>
          </a:p>
          <a:p>
            <a:pPr marL="489600" indent="-489600">
              <a:lnSpc>
                <a:spcPts val="1900"/>
              </a:lnSpc>
            </a:pPr>
            <a:r>
              <a:rPr lang="en-US" altLang="ja-JP" sz="2000" b="1" dirty="0">
                <a:latin typeface="Meiryo" charset="-128"/>
                <a:ea typeface="Meiryo" charset="-128"/>
                <a:cs typeface="Meiryo" charset="-128"/>
              </a:rPr>
              <a:t>     </a:t>
            </a:r>
            <a:r>
              <a:rPr lang="ja-JP" altLang="en-US" sz="2000" b="1" dirty="0">
                <a:latin typeface="Meiryo" charset="-128"/>
                <a:ea typeface="Meiryo" charset="-128"/>
                <a:cs typeface="Meiryo" charset="-128"/>
              </a:rPr>
              <a:t>一覧から見つけて</a:t>
            </a:r>
            <a:endParaRPr lang="en-US" altLang="ja-JP" sz="2000" b="1" dirty="0">
              <a:latin typeface="Meiryo" charset="-128"/>
              <a:ea typeface="Meiryo" charset="-128"/>
              <a:cs typeface="Meiryo" charset="-128"/>
            </a:endParaRPr>
          </a:p>
          <a:p>
            <a:pPr marL="489600" indent="-489600">
              <a:spcBef>
                <a:spcPts val="200"/>
              </a:spcBef>
            </a:pPr>
            <a:r>
              <a:rPr lang="en-US" altLang="ja-JP" sz="2000" b="1" dirty="0">
                <a:latin typeface="Meiryo" charset="-128"/>
                <a:ea typeface="Meiryo" charset="-128"/>
                <a:cs typeface="Meiryo" charset="-128"/>
              </a:rPr>
              <a:t>     </a:t>
            </a:r>
            <a:r>
              <a:rPr lang="ja-JP" altLang="en-US" sz="2000" b="1" dirty="0">
                <a:latin typeface="Meiryo" charset="-128"/>
                <a:ea typeface="Meiryo" charset="-128"/>
                <a:cs typeface="Meiryo" charset="-128"/>
              </a:rPr>
              <a:t>タップ</a:t>
            </a:r>
          </a:p>
          <a:p>
            <a:pPr marL="489600" indent="-489600">
              <a:spcBef>
                <a:spcPts val="1200"/>
              </a:spcBef>
            </a:pPr>
            <a:r>
              <a:rPr lang="ja-JP" altLang="en-US" sz="3200" b="1" dirty="0">
                <a:solidFill>
                  <a:srgbClr val="009650"/>
                </a:solidFill>
                <a:latin typeface="Meiryo" charset="-128"/>
                <a:ea typeface="Meiryo" charset="-128"/>
                <a:cs typeface="Meiryo" charset="-128"/>
              </a:rPr>
              <a:t>❺ </a:t>
            </a:r>
            <a:r>
              <a:rPr lang="ja-JP" altLang="en-US" sz="2000" b="1" dirty="0">
                <a:latin typeface="Meiryo" charset="-128"/>
                <a:ea typeface="Meiryo" charset="-128"/>
                <a:cs typeface="Meiryo" charset="-128"/>
              </a:rPr>
              <a:t>「入手」をタップ</a:t>
            </a:r>
          </a:p>
        </p:txBody>
      </p:sp>
      <p:sp>
        <p:nvSpPr>
          <p:cNvPr id="30" name="タイトル 1">
            <a:extLst>
              <a:ext uri="{FF2B5EF4-FFF2-40B4-BE49-F238E27FC236}">
                <a16:creationId xmlns:a16="http://schemas.microsoft.com/office/drawing/2014/main" id="{3C742854-3EC3-4640-A47C-FF1C1461BD8E}"/>
              </a:ext>
            </a:extLst>
          </p:cNvPr>
          <p:cNvSpPr>
            <a:spLocks noGrp="1"/>
          </p:cNvSpPr>
          <p:nvPr>
            <p:ph type="ctrTitle"/>
          </p:nvPr>
        </p:nvSpPr>
        <p:spPr>
          <a:xfrm>
            <a:off x="2520000" y="606221"/>
            <a:ext cx="4514056" cy="492443"/>
          </a:xfrm>
        </p:spPr>
        <p:txBody>
          <a:bodyPr wrap="none" anchor="b">
            <a:spAutoFit/>
          </a:bodyPr>
          <a:lstStyle/>
          <a:p>
            <a:r>
              <a:rPr lang="ja-JP" altLang="en-US" sz="3200" dirty="0"/>
              <a:t>ＬＩＮＥのインストール</a:t>
            </a:r>
          </a:p>
        </p:txBody>
      </p:sp>
      <p:pic>
        <p:nvPicPr>
          <p:cNvPr id="24" name="図 23">
            <a:extLst>
              <a:ext uri="{FF2B5EF4-FFF2-40B4-BE49-F238E27FC236}">
                <a16:creationId xmlns:a16="http://schemas.microsoft.com/office/drawing/2014/main" id="{778342C8-3507-45EC-B8D3-101BBF56B2CC}"/>
              </a:ext>
            </a:extLst>
          </p:cNvPr>
          <p:cNvPicPr>
            <a:picLocks noChangeAspect="1"/>
          </p:cNvPicPr>
          <p:nvPr/>
        </p:nvPicPr>
        <p:blipFill>
          <a:blip r:embed="rId4"/>
          <a:stretch>
            <a:fillRect/>
          </a:stretch>
        </p:blipFill>
        <p:spPr>
          <a:xfrm>
            <a:off x="5724000" y="3456000"/>
            <a:ext cx="1800000" cy="1641538"/>
          </a:xfrm>
          <a:prstGeom prst="rect">
            <a:avLst/>
          </a:prstGeom>
          <a:ln>
            <a:solidFill>
              <a:schemeClr val="tx1"/>
            </a:solidFill>
          </a:ln>
        </p:spPr>
      </p:pic>
      <p:sp>
        <p:nvSpPr>
          <p:cNvPr id="50" name="object 5"/>
          <p:cNvSpPr/>
          <p:nvPr/>
        </p:nvSpPr>
        <p:spPr>
          <a:xfrm>
            <a:off x="3921059" y="2592341"/>
            <a:ext cx="1420135" cy="2519269"/>
          </a:xfrm>
          <a:prstGeom prst="rect">
            <a:avLst/>
          </a:prstGeom>
          <a:blipFill>
            <a:blip r:embed="rId5" cstate="print"/>
            <a:stretch>
              <a:fillRect/>
            </a:stretch>
          </a:blipFill>
        </p:spPr>
        <p:txBody>
          <a:bodyPr wrap="square" lIns="0" tIns="0" rIns="0" bIns="0" rtlCol="0"/>
          <a:lstStyle/>
          <a:p>
            <a:endParaRPr sz="1985" dirty="0"/>
          </a:p>
        </p:txBody>
      </p:sp>
      <p:sp>
        <p:nvSpPr>
          <p:cNvPr id="59" name="object 28"/>
          <p:cNvSpPr>
            <a:spLocks noChangeAspect="1"/>
          </p:cNvSpPr>
          <p:nvPr/>
        </p:nvSpPr>
        <p:spPr>
          <a:xfrm>
            <a:off x="5724000" y="2592000"/>
            <a:ext cx="1800000" cy="428404"/>
          </a:xfrm>
          <a:prstGeom prst="rect">
            <a:avLst/>
          </a:prstGeom>
          <a:blipFill>
            <a:blip r:embed="rId6" cstate="print"/>
            <a:stretch>
              <a:fillRect/>
            </a:stretch>
          </a:blipFill>
          <a:ln w="12700">
            <a:solidFill>
              <a:schemeClr val="tx1"/>
            </a:solidFill>
          </a:ln>
        </p:spPr>
        <p:txBody>
          <a:bodyPr wrap="square" lIns="0" tIns="0" rIns="0" bIns="0" rtlCol="0"/>
          <a:lstStyle/>
          <a:p>
            <a:endParaRPr sz="1985" dirty="0"/>
          </a:p>
        </p:txBody>
      </p:sp>
      <p:sp>
        <p:nvSpPr>
          <p:cNvPr id="37" name="正方形/長方形 36"/>
          <p:cNvSpPr/>
          <p:nvPr/>
        </p:nvSpPr>
        <p:spPr>
          <a:xfrm>
            <a:off x="5760000" y="3608705"/>
            <a:ext cx="1389500" cy="158800"/>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5" dirty="0"/>
          </a:p>
        </p:txBody>
      </p:sp>
      <p:sp>
        <p:nvSpPr>
          <p:cNvPr id="40" name="正方形/長方形 39"/>
          <p:cNvSpPr/>
          <p:nvPr/>
        </p:nvSpPr>
        <p:spPr>
          <a:xfrm>
            <a:off x="3872917" y="3833248"/>
            <a:ext cx="476400" cy="357300"/>
          </a:xfrm>
          <a:prstGeom prst="rect">
            <a:avLst/>
          </a:prstGeom>
          <a:noFill/>
          <a:ln w="38100" cap="sq">
            <a:solidFill>
              <a:srgbClr val="FF0000"/>
            </a:solidFill>
            <a:prstDash val="sysDash"/>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5" dirty="0"/>
          </a:p>
        </p:txBody>
      </p:sp>
      <p:sp>
        <p:nvSpPr>
          <p:cNvPr id="41" name="正方形/長方形 40"/>
          <p:cNvSpPr/>
          <p:nvPr/>
        </p:nvSpPr>
        <p:spPr>
          <a:xfrm>
            <a:off x="5760000" y="3862653"/>
            <a:ext cx="1389500" cy="158800"/>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5" dirty="0"/>
          </a:p>
        </p:txBody>
      </p:sp>
      <p:sp>
        <p:nvSpPr>
          <p:cNvPr id="63" name="正方形/長方形 62"/>
          <p:cNvSpPr/>
          <p:nvPr/>
        </p:nvSpPr>
        <p:spPr>
          <a:xfrm>
            <a:off x="5760000" y="2747618"/>
            <a:ext cx="1733316" cy="238200"/>
          </a:xfrm>
          <a:prstGeom prst="rect">
            <a:avLst/>
          </a:prstGeom>
          <a:noFill/>
          <a:ln w="38100" cap="sq">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5" dirty="0"/>
          </a:p>
        </p:txBody>
      </p:sp>
      <p:cxnSp>
        <p:nvCxnSpPr>
          <p:cNvPr id="65" name="カギ線コネクタ 64"/>
          <p:cNvCxnSpPr/>
          <p:nvPr/>
        </p:nvCxnSpPr>
        <p:spPr>
          <a:xfrm flipV="1">
            <a:off x="7160260" y="2961005"/>
            <a:ext cx="738000" cy="972000"/>
          </a:xfrm>
          <a:prstGeom prst="bentConnector3">
            <a:avLst>
              <a:gd name="adj1" fmla="val 69878"/>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カギ線コネクタ 65"/>
          <p:cNvCxnSpPr/>
          <p:nvPr/>
        </p:nvCxnSpPr>
        <p:spPr>
          <a:xfrm flipV="1">
            <a:off x="4349317" y="2862787"/>
            <a:ext cx="1368000" cy="1151300"/>
          </a:xfrm>
          <a:prstGeom prst="bentConnector3">
            <a:avLst>
              <a:gd name="adj1" fmla="val 77373"/>
            </a:avLst>
          </a:prstGeom>
          <a:ln w="19050">
            <a:solidFill>
              <a:srgbClr val="FF0000"/>
            </a:solidFill>
            <a:tailEnd type="triangle"/>
          </a:ln>
          <a:effectLst>
            <a:glow rad="25400">
              <a:schemeClr val="bg1"/>
            </a:glow>
          </a:effectLst>
        </p:spPr>
        <p:style>
          <a:lnRef idx="1">
            <a:schemeClr val="accent1"/>
          </a:lnRef>
          <a:fillRef idx="0">
            <a:schemeClr val="accent1"/>
          </a:fillRef>
          <a:effectRef idx="0">
            <a:schemeClr val="accent1"/>
          </a:effectRef>
          <a:fontRef idx="minor">
            <a:schemeClr val="tx1"/>
          </a:fontRef>
        </p:style>
      </p:cxnSp>
      <p:grpSp>
        <p:nvGrpSpPr>
          <p:cNvPr id="23" name="グループ化 22">
            <a:extLst>
              <a:ext uri="{FF2B5EF4-FFF2-40B4-BE49-F238E27FC236}">
                <a16:creationId xmlns:a16="http://schemas.microsoft.com/office/drawing/2014/main" id="{A352B2D4-5545-4CDA-B8B9-357EBBBCFC78}"/>
              </a:ext>
            </a:extLst>
          </p:cNvPr>
          <p:cNvGrpSpPr/>
          <p:nvPr/>
        </p:nvGrpSpPr>
        <p:grpSpPr>
          <a:xfrm>
            <a:off x="3567600" y="3832056"/>
            <a:ext cx="270000" cy="400110"/>
            <a:chOff x="5588889" y="3598762"/>
            <a:chExt cx="270000" cy="400110"/>
          </a:xfrm>
        </p:grpSpPr>
        <p:sp>
          <p:nvSpPr>
            <p:cNvPr id="26" name="円/楕円 1">
              <a:extLst>
                <a:ext uri="{FF2B5EF4-FFF2-40B4-BE49-F238E27FC236}">
                  <a16:creationId xmlns:a16="http://schemas.microsoft.com/office/drawing/2014/main" id="{A34B001B-AED1-420F-9E3F-0F5CD6624699}"/>
                </a:ext>
              </a:extLst>
            </p:cNvPr>
            <p:cNvSpPr>
              <a:spLocks noChangeAspect="1"/>
            </p:cNvSpPr>
            <p:nvPr/>
          </p:nvSpPr>
          <p:spPr>
            <a:xfrm>
              <a:off x="5619369" y="3673581"/>
              <a:ext cx="202311" cy="2023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037C5473-323B-4638-82ED-C5CA88FCAE80}"/>
                </a:ext>
              </a:extLst>
            </p:cNvPr>
            <p:cNvSpPr/>
            <p:nvPr/>
          </p:nvSpPr>
          <p:spPr>
            <a:xfrm flipH="1">
              <a:off x="5588889" y="3598762"/>
              <a:ext cx="270000" cy="400110"/>
            </a:xfrm>
            <a:prstGeom prst="rect">
              <a:avLst/>
            </a:prstGeom>
          </p:spPr>
          <p:txBody>
            <a:bodyPr wrap="square">
              <a:spAutoFit/>
            </a:bodyPr>
            <a:lstStyle/>
            <a:p>
              <a:pPr algn="ctr"/>
              <a:r>
                <a:rPr lang="ja-JP" altLang="en-US" sz="2000" b="1" dirty="0">
                  <a:solidFill>
                    <a:srgbClr val="009650"/>
                  </a:solidFill>
                  <a:latin typeface="Meiryo" charset="-128"/>
                  <a:ea typeface="Meiryo" charset="-128"/>
                  <a:cs typeface="Meiryo" charset="-128"/>
                </a:rPr>
                <a:t>❶</a:t>
              </a:r>
              <a:endParaRPr lang="en-US" altLang="ja-JP" sz="2000" b="1" dirty="0">
                <a:solidFill>
                  <a:srgbClr val="009650"/>
                </a:solidFill>
                <a:latin typeface="Meiryo" charset="-128"/>
                <a:ea typeface="Meiryo" charset="-128"/>
                <a:cs typeface="Meiryo" charset="-128"/>
              </a:endParaRPr>
            </a:p>
          </p:txBody>
        </p:sp>
      </p:grpSp>
      <p:grpSp>
        <p:nvGrpSpPr>
          <p:cNvPr id="28" name="グループ化 27">
            <a:extLst>
              <a:ext uri="{FF2B5EF4-FFF2-40B4-BE49-F238E27FC236}">
                <a16:creationId xmlns:a16="http://schemas.microsoft.com/office/drawing/2014/main" id="{9A370E07-5C11-4569-9830-A1105B4169BF}"/>
              </a:ext>
            </a:extLst>
          </p:cNvPr>
          <p:cNvGrpSpPr/>
          <p:nvPr/>
        </p:nvGrpSpPr>
        <p:grpSpPr>
          <a:xfrm>
            <a:off x="5364000" y="2484000"/>
            <a:ext cx="441146" cy="400110"/>
            <a:chOff x="5153893" y="4825443"/>
            <a:chExt cx="441146" cy="400110"/>
          </a:xfrm>
        </p:grpSpPr>
        <p:sp>
          <p:nvSpPr>
            <p:cNvPr id="29" name="円/楕円 29">
              <a:extLst>
                <a:ext uri="{FF2B5EF4-FFF2-40B4-BE49-F238E27FC236}">
                  <a16:creationId xmlns:a16="http://schemas.microsoft.com/office/drawing/2014/main" id="{8EC0B633-0E5F-4AC3-8E41-0F1AE4AA06E9}"/>
                </a:ext>
              </a:extLst>
            </p:cNvPr>
            <p:cNvSpPr>
              <a:spLocks noChangeAspect="1"/>
            </p:cNvSpPr>
            <p:nvPr/>
          </p:nvSpPr>
          <p:spPr>
            <a:xfrm>
              <a:off x="5274191" y="4890185"/>
              <a:ext cx="193159" cy="1931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31" name="正方形/長方形 30">
              <a:extLst>
                <a:ext uri="{FF2B5EF4-FFF2-40B4-BE49-F238E27FC236}">
                  <a16:creationId xmlns:a16="http://schemas.microsoft.com/office/drawing/2014/main" id="{8C8BAF4D-8561-43E3-B7F8-461AC869ECDB}"/>
                </a:ext>
              </a:extLst>
            </p:cNvPr>
            <p:cNvSpPr/>
            <p:nvPr/>
          </p:nvSpPr>
          <p:spPr>
            <a:xfrm>
              <a:off x="5153893" y="4825443"/>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❷</a:t>
              </a:r>
              <a:endParaRPr lang="en-US" altLang="ja-JP" sz="2000" b="1" dirty="0">
                <a:solidFill>
                  <a:srgbClr val="009650"/>
                </a:solidFill>
                <a:latin typeface="Meiryo" charset="-128"/>
                <a:ea typeface="Meiryo" charset="-128"/>
                <a:cs typeface="Meiryo" charset="-128"/>
              </a:endParaRPr>
            </a:p>
          </p:txBody>
        </p:sp>
      </p:grpSp>
      <p:grpSp>
        <p:nvGrpSpPr>
          <p:cNvPr id="32" name="グループ化 31">
            <a:extLst>
              <a:ext uri="{FF2B5EF4-FFF2-40B4-BE49-F238E27FC236}">
                <a16:creationId xmlns:a16="http://schemas.microsoft.com/office/drawing/2014/main" id="{D193DC01-6ACF-45F7-9D76-4AC7ADD37269}"/>
              </a:ext>
            </a:extLst>
          </p:cNvPr>
          <p:cNvGrpSpPr/>
          <p:nvPr/>
        </p:nvGrpSpPr>
        <p:grpSpPr>
          <a:xfrm>
            <a:off x="5364000" y="3492000"/>
            <a:ext cx="441146" cy="400110"/>
            <a:chOff x="4422686" y="1470374"/>
            <a:chExt cx="441146" cy="400110"/>
          </a:xfrm>
        </p:grpSpPr>
        <p:sp>
          <p:nvSpPr>
            <p:cNvPr id="33" name="円/楕円 48">
              <a:extLst>
                <a:ext uri="{FF2B5EF4-FFF2-40B4-BE49-F238E27FC236}">
                  <a16:creationId xmlns:a16="http://schemas.microsoft.com/office/drawing/2014/main" id="{BC8AC21D-7149-4F5C-BCC4-DF247EDA0A88}"/>
                </a:ext>
              </a:extLst>
            </p:cNvPr>
            <p:cNvSpPr>
              <a:spLocks noChangeAspect="1"/>
            </p:cNvSpPr>
            <p:nvPr/>
          </p:nvSpPr>
          <p:spPr>
            <a:xfrm>
              <a:off x="4552950" y="1548664"/>
              <a:ext cx="180618" cy="1806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34" name="正方形/長方形 33">
              <a:extLst>
                <a:ext uri="{FF2B5EF4-FFF2-40B4-BE49-F238E27FC236}">
                  <a16:creationId xmlns:a16="http://schemas.microsoft.com/office/drawing/2014/main" id="{8DBF75E6-FAA4-47BB-838F-591B7129098D}"/>
                </a:ext>
              </a:extLst>
            </p:cNvPr>
            <p:cNvSpPr/>
            <p:nvPr/>
          </p:nvSpPr>
          <p:spPr>
            <a:xfrm>
              <a:off x="4422686" y="1470374"/>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❸</a:t>
              </a:r>
              <a:endParaRPr lang="en-US" altLang="ja-JP" sz="2000" b="1" dirty="0">
                <a:solidFill>
                  <a:srgbClr val="009650"/>
                </a:solidFill>
                <a:latin typeface="Meiryo" charset="-128"/>
                <a:ea typeface="Meiryo" charset="-128"/>
                <a:cs typeface="Meiryo" charset="-128"/>
              </a:endParaRPr>
            </a:p>
          </p:txBody>
        </p:sp>
      </p:grpSp>
      <p:grpSp>
        <p:nvGrpSpPr>
          <p:cNvPr id="35" name="グループ化 34">
            <a:extLst>
              <a:ext uri="{FF2B5EF4-FFF2-40B4-BE49-F238E27FC236}">
                <a16:creationId xmlns:a16="http://schemas.microsoft.com/office/drawing/2014/main" id="{F5C253AA-AA77-4C4A-A975-01640067CA1A}"/>
              </a:ext>
            </a:extLst>
          </p:cNvPr>
          <p:cNvGrpSpPr/>
          <p:nvPr/>
        </p:nvGrpSpPr>
        <p:grpSpPr>
          <a:xfrm>
            <a:off x="5364000" y="3852000"/>
            <a:ext cx="441146" cy="400110"/>
            <a:chOff x="4988923" y="3277658"/>
            <a:chExt cx="441146" cy="400110"/>
          </a:xfrm>
        </p:grpSpPr>
        <p:sp>
          <p:nvSpPr>
            <p:cNvPr id="36" name="円/楕円 40">
              <a:extLst>
                <a:ext uri="{FF2B5EF4-FFF2-40B4-BE49-F238E27FC236}">
                  <a16:creationId xmlns:a16="http://schemas.microsoft.com/office/drawing/2014/main" id="{A6B92752-D228-4CCE-A906-E047D81800D2}"/>
                </a:ext>
              </a:extLst>
            </p:cNvPr>
            <p:cNvSpPr>
              <a:spLocks noChangeAspect="1"/>
            </p:cNvSpPr>
            <p:nvPr/>
          </p:nvSpPr>
          <p:spPr>
            <a:xfrm>
              <a:off x="5111428" y="3375660"/>
              <a:ext cx="196137" cy="1920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78CD9499-9945-4ECC-B7EF-02BB9A4A9D3A}"/>
                </a:ext>
              </a:extLst>
            </p:cNvPr>
            <p:cNvSpPr/>
            <p:nvPr/>
          </p:nvSpPr>
          <p:spPr>
            <a:xfrm>
              <a:off x="4988923" y="3277658"/>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❹</a:t>
              </a:r>
              <a:endParaRPr lang="en-US" altLang="ja-JP" sz="2000" b="1" dirty="0">
                <a:solidFill>
                  <a:srgbClr val="009650"/>
                </a:solidFill>
                <a:latin typeface="Meiryo" charset="-128"/>
                <a:ea typeface="Meiryo" charset="-128"/>
                <a:cs typeface="Meiryo" charset="-128"/>
              </a:endParaRPr>
            </a:p>
          </p:txBody>
        </p:sp>
      </p:grpSp>
      <p:grpSp>
        <p:nvGrpSpPr>
          <p:cNvPr id="42" name="グループ化 41">
            <a:extLst>
              <a:ext uri="{FF2B5EF4-FFF2-40B4-BE49-F238E27FC236}">
                <a16:creationId xmlns:a16="http://schemas.microsoft.com/office/drawing/2014/main" id="{2CE4110A-D597-4596-9153-7C94443DBF3A}"/>
              </a:ext>
            </a:extLst>
          </p:cNvPr>
          <p:cNvGrpSpPr/>
          <p:nvPr/>
        </p:nvGrpSpPr>
        <p:grpSpPr>
          <a:xfrm>
            <a:off x="9900000" y="2736000"/>
            <a:ext cx="441146" cy="400110"/>
            <a:chOff x="5089335" y="3181417"/>
            <a:chExt cx="441146" cy="400110"/>
          </a:xfrm>
        </p:grpSpPr>
        <p:sp>
          <p:nvSpPr>
            <p:cNvPr id="44" name="円/楕円 77">
              <a:extLst>
                <a:ext uri="{FF2B5EF4-FFF2-40B4-BE49-F238E27FC236}">
                  <a16:creationId xmlns:a16="http://schemas.microsoft.com/office/drawing/2014/main" id="{CE344E80-997C-42C5-B00D-B5A831752CCF}"/>
                </a:ext>
              </a:extLst>
            </p:cNvPr>
            <p:cNvSpPr>
              <a:spLocks noChangeAspect="1"/>
            </p:cNvSpPr>
            <p:nvPr/>
          </p:nvSpPr>
          <p:spPr>
            <a:xfrm>
              <a:off x="5218279" y="3264366"/>
              <a:ext cx="164634" cy="164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B130080D-866F-4A33-924F-778E3E6C3903}"/>
                </a:ext>
              </a:extLst>
            </p:cNvPr>
            <p:cNvSpPr/>
            <p:nvPr/>
          </p:nvSpPr>
          <p:spPr>
            <a:xfrm>
              <a:off x="5089335" y="3181417"/>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❺</a:t>
              </a:r>
              <a:endParaRPr lang="en-US" altLang="ja-JP" sz="2000" b="1" dirty="0">
                <a:solidFill>
                  <a:srgbClr val="009650"/>
                </a:solidFill>
                <a:latin typeface="Meiryo" charset="-128"/>
                <a:ea typeface="Meiryo" charset="-128"/>
                <a:cs typeface="Meiryo" charset="-128"/>
              </a:endParaRPr>
            </a:p>
          </p:txBody>
        </p:sp>
      </p:grpSp>
    </p:spTree>
    <p:extLst>
      <p:ext uri="{BB962C8B-B14F-4D97-AF65-F5344CB8AC3E}">
        <p14:creationId xmlns:p14="http://schemas.microsoft.com/office/powerpoint/2010/main" val="1495139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64000" y="532800"/>
            <a:ext cx="1448130"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ja-JP" altLang="en-US" dirty="0"/>
              <a:t>１</a:t>
            </a:r>
            <a:r>
              <a:rPr lang="en-US" altLang="ja-JP" dirty="0"/>
              <a:t>-</a:t>
            </a:r>
            <a:r>
              <a:rPr lang="ja-JP" altLang="en-US" dirty="0"/>
              <a:t>Ｃ</a:t>
            </a:r>
            <a:endParaRPr lang="en-US" dirty="0"/>
          </a:p>
        </p:txBody>
      </p:sp>
      <p:sp>
        <p:nvSpPr>
          <p:cNvPr id="6" name="字幕 5">
            <a:extLst>
              <a:ext uri="{FF2B5EF4-FFF2-40B4-BE49-F238E27FC236}">
                <a16:creationId xmlns:a16="http://schemas.microsoft.com/office/drawing/2014/main" id="{94A1A83E-70F1-4E9E-BC96-33D84770CDD3}"/>
              </a:ext>
            </a:extLst>
          </p:cNvPr>
          <p:cNvSpPr>
            <a:spLocks noGrp="1"/>
          </p:cNvSpPr>
          <p:nvPr>
            <p:ph type="subTitle" idx="1"/>
          </p:nvPr>
        </p:nvSpPr>
        <p:spPr>
          <a:xfrm>
            <a:off x="612000" y="1548000"/>
            <a:ext cx="8486298" cy="369332"/>
          </a:xfrm>
        </p:spPr>
        <p:txBody>
          <a:bodyPr wrap="none"/>
          <a:lstStyle/>
          <a:p>
            <a:r>
              <a:rPr lang="ja-JP" altLang="en-US" sz="2400" dirty="0"/>
              <a:t>まず最初に、</a:t>
            </a:r>
            <a:r>
              <a:rPr lang="en-US" altLang="ja-JP" sz="2400" dirty="0"/>
              <a:t>LINE</a:t>
            </a:r>
            <a:r>
              <a:rPr lang="ja-JP" altLang="en-US" sz="2400" dirty="0"/>
              <a:t>から携帯電話番号の認証を受けましょう。</a:t>
            </a:r>
            <a:endParaRPr lang="en-US" altLang="ja-JP" sz="2400" dirty="0"/>
          </a:p>
        </p:txBody>
      </p:sp>
      <p:sp>
        <p:nvSpPr>
          <p:cNvPr id="44" name="正方形/長方形 43">
            <a:extLst>
              <a:ext uri="{FF2B5EF4-FFF2-40B4-BE49-F238E27FC236}">
                <a16:creationId xmlns:a16="http://schemas.microsoft.com/office/drawing/2014/main" id="{8DB34C51-379F-43A2-AF71-34179AB0D3DD}"/>
              </a:ext>
            </a:extLst>
          </p:cNvPr>
          <p:cNvSpPr/>
          <p:nvPr/>
        </p:nvSpPr>
        <p:spPr>
          <a:xfrm>
            <a:off x="541296" y="2016793"/>
            <a:ext cx="637453"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❶</a:t>
            </a:r>
            <a:endParaRPr lang="en-US" altLang="ja-JP" sz="3200" b="1" dirty="0">
              <a:solidFill>
                <a:srgbClr val="009650"/>
              </a:solidFill>
              <a:latin typeface="Meiryo" charset="-128"/>
              <a:ea typeface="Meiryo" charset="-128"/>
              <a:cs typeface="Meiryo" charset="-128"/>
            </a:endParaRPr>
          </a:p>
        </p:txBody>
      </p:sp>
      <p:sp>
        <p:nvSpPr>
          <p:cNvPr id="48" name="正方形/長方形 47">
            <a:extLst>
              <a:ext uri="{FF2B5EF4-FFF2-40B4-BE49-F238E27FC236}">
                <a16:creationId xmlns:a16="http://schemas.microsoft.com/office/drawing/2014/main" id="{B30BB150-5E5B-4AE5-B5DD-71A1726A25D1}"/>
              </a:ext>
            </a:extLst>
          </p:cNvPr>
          <p:cNvSpPr/>
          <p:nvPr/>
        </p:nvSpPr>
        <p:spPr>
          <a:xfrm>
            <a:off x="3760644" y="2016793"/>
            <a:ext cx="596929"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❷</a:t>
            </a:r>
            <a:endParaRPr lang="en-US" altLang="ja-JP" sz="3200" b="1" dirty="0">
              <a:solidFill>
                <a:srgbClr val="009650"/>
              </a:solidFill>
              <a:latin typeface="Meiryo" charset="-128"/>
              <a:ea typeface="Meiryo" charset="-128"/>
              <a:cs typeface="Meiryo" charset="-128"/>
            </a:endParaRPr>
          </a:p>
        </p:txBody>
      </p:sp>
      <p:grpSp>
        <p:nvGrpSpPr>
          <p:cNvPr id="20" name="グループ化 19">
            <a:extLst>
              <a:ext uri="{FF2B5EF4-FFF2-40B4-BE49-F238E27FC236}">
                <a16:creationId xmlns:a16="http://schemas.microsoft.com/office/drawing/2014/main" id="{712AD6C9-9D13-42B3-844A-58AC5F6BBD0D}"/>
              </a:ext>
            </a:extLst>
          </p:cNvPr>
          <p:cNvGrpSpPr/>
          <p:nvPr/>
        </p:nvGrpSpPr>
        <p:grpSpPr>
          <a:xfrm>
            <a:off x="984504" y="2697858"/>
            <a:ext cx="2276475" cy="4105275"/>
            <a:chOff x="6322971" y="2697858"/>
            <a:chExt cx="2276475" cy="4105275"/>
          </a:xfrm>
        </p:grpSpPr>
        <p:pic>
          <p:nvPicPr>
            <p:cNvPr id="22" name="図 21">
              <a:extLst>
                <a:ext uri="{FF2B5EF4-FFF2-40B4-BE49-F238E27FC236}">
                  <a16:creationId xmlns:a16="http://schemas.microsoft.com/office/drawing/2014/main" id="{A0B15542-286F-4A22-BBF5-8F5DAF0D90EF}"/>
                </a:ext>
              </a:extLst>
            </p:cNvPr>
            <p:cNvPicPr>
              <a:picLocks noChangeAspect="1"/>
            </p:cNvPicPr>
            <p:nvPr/>
          </p:nvPicPr>
          <p:blipFill>
            <a:blip r:embed="rId3"/>
            <a:stretch>
              <a:fillRect/>
            </a:stretch>
          </p:blipFill>
          <p:spPr>
            <a:xfrm>
              <a:off x="6322971" y="2697858"/>
              <a:ext cx="2276475" cy="4105275"/>
            </a:xfrm>
            <a:prstGeom prst="rect">
              <a:avLst/>
            </a:prstGeom>
          </p:spPr>
        </p:pic>
        <p:sp>
          <p:nvSpPr>
            <p:cNvPr id="23" name="テキスト ボックス 22">
              <a:extLst>
                <a:ext uri="{FF2B5EF4-FFF2-40B4-BE49-F238E27FC236}">
                  <a16:creationId xmlns:a16="http://schemas.microsoft.com/office/drawing/2014/main" id="{1AA29B8F-6239-4B21-BA65-8A6E54F1E731}"/>
                </a:ext>
              </a:extLst>
            </p:cNvPr>
            <p:cNvSpPr txBox="1"/>
            <p:nvPr/>
          </p:nvSpPr>
          <p:spPr>
            <a:xfrm flipH="1">
              <a:off x="6870700" y="5239363"/>
              <a:ext cx="1478281" cy="646331"/>
            </a:xfrm>
            <a:prstGeom prst="rect">
              <a:avLst/>
            </a:prstGeom>
            <a:noFill/>
          </p:spPr>
          <p:txBody>
            <a:bodyPr wrap="square" rtlCol="0">
              <a:spAutoFit/>
            </a:bodyPr>
            <a:lstStyle/>
            <a:p>
              <a:r>
                <a:rPr kumimoji="1" lang="en-US" altLang="ja-JP" b="1" dirty="0">
                  <a:solidFill>
                    <a:schemeClr val="bg1"/>
                  </a:solidFill>
                </a:rPr>
                <a:t>POWERD</a:t>
              </a:r>
            </a:p>
            <a:p>
              <a:r>
                <a:rPr lang="en-US" altLang="ja-JP" b="1" dirty="0">
                  <a:solidFill>
                    <a:schemeClr val="bg1"/>
                  </a:solidFill>
                </a:rPr>
                <a:t>By Android</a:t>
              </a:r>
              <a:endParaRPr kumimoji="1" lang="ja-JP" altLang="en-US" b="1" dirty="0">
                <a:solidFill>
                  <a:schemeClr val="bg1"/>
                </a:solidFill>
              </a:endParaRPr>
            </a:p>
          </p:txBody>
        </p:sp>
        <p:pic>
          <p:nvPicPr>
            <p:cNvPr id="24" name="図 23">
              <a:extLst>
                <a:ext uri="{FF2B5EF4-FFF2-40B4-BE49-F238E27FC236}">
                  <a16:creationId xmlns:a16="http://schemas.microsoft.com/office/drawing/2014/main" id="{5CDED2AD-BB55-4DF3-B66F-63F026D32E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1938" y="3053153"/>
              <a:ext cx="1842762" cy="3433999"/>
            </a:xfrm>
            <a:prstGeom prst="rect">
              <a:avLst/>
            </a:prstGeom>
          </p:spPr>
        </p:pic>
      </p:grpSp>
      <p:sp>
        <p:nvSpPr>
          <p:cNvPr id="43" name="テキスト ボックス 42">
            <a:extLst>
              <a:ext uri="{FF2B5EF4-FFF2-40B4-BE49-F238E27FC236}">
                <a16:creationId xmlns:a16="http://schemas.microsoft.com/office/drawing/2014/main" id="{9BD32737-1371-4399-AE37-FBE9D4018020}"/>
              </a:ext>
            </a:extLst>
          </p:cNvPr>
          <p:cNvSpPr txBox="1"/>
          <p:nvPr/>
        </p:nvSpPr>
        <p:spPr>
          <a:xfrm>
            <a:off x="1003300" y="2016793"/>
            <a:ext cx="2164375" cy="646331"/>
          </a:xfrm>
          <a:prstGeom prst="rect">
            <a:avLst/>
          </a:prstGeom>
          <a:noFill/>
        </p:spPr>
        <p:txBody>
          <a:bodyPr wrap="none">
            <a:spAutoFit/>
          </a:bodyPr>
          <a:lstStyle/>
          <a:p>
            <a:pPr algn="l"/>
            <a:r>
              <a:rPr lang="ja-JP" altLang="en-US" b="1"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b="1" kern="100" dirty="0">
                <a:effectLst/>
                <a:latin typeface="メイリオ" panose="020B0604030504040204" pitchFamily="50" charset="-128"/>
                <a:ea typeface="メイリオ" panose="020B0604030504040204" pitchFamily="50" charset="-128"/>
                <a:cs typeface="Times New Roman" panose="02020603050405020304" pitchFamily="18" charset="0"/>
              </a:rPr>
              <a:t>LINE</a:t>
            </a:r>
            <a:r>
              <a:rPr lang="ja-JP" altLang="ja-JP" b="1" kern="100" dirty="0">
                <a:effectLst/>
                <a:latin typeface="メイリオ" panose="020B0604030504040204" pitchFamily="50" charset="-128"/>
                <a:ea typeface="メイリオ" panose="020B0604030504040204" pitchFamily="50" charset="-128"/>
                <a:cs typeface="Times New Roman" panose="02020603050405020304" pitchFamily="18" charset="0"/>
              </a:rPr>
              <a:t>」アプリを</a:t>
            </a:r>
            <a:endParaRPr lang="en-US" altLang="ja-JP"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ja-JP" b="1" kern="100" dirty="0">
                <a:effectLst/>
                <a:latin typeface="メイリオ" panose="020B0604030504040204" pitchFamily="50" charset="-128"/>
                <a:ea typeface="メイリオ" panose="020B0604030504040204" pitchFamily="50" charset="-128"/>
                <a:cs typeface="Times New Roman" panose="02020603050405020304" pitchFamily="18" charset="0"/>
              </a:rPr>
              <a:t>タップ</a:t>
            </a:r>
            <a:endParaRPr lang="ja-JP" altLang="ja-JP" sz="12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9" name="正方形/長方形 28">
            <a:extLst>
              <a:ext uri="{FF2B5EF4-FFF2-40B4-BE49-F238E27FC236}">
                <a16:creationId xmlns:a16="http://schemas.microsoft.com/office/drawing/2014/main" id="{AE6F2221-CD56-4FCC-B152-D13618C18895}"/>
              </a:ext>
            </a:extLst>
          </p:cNvPr>
          <p:cNvSpPr/>
          <p:nvPr/>
        </p:nvSpPr>
        <p:spPr>
          <a:xfrm>
            <a:off x="6572569" y="2016793"/>
            <a:ext cx="595035" cy="584775"/>
          </a:xfrm>
          <a:prstGeom prst="rect">
            <a:avLst/>
          </a:prstGeom>
        </p:spPr>
        <p:txBody>
          <a:bodyPr wrap="none">
            <a:spAutoFit/>
          </a:bodyPr>
          <a:lstStyle/>
          <a:p>
            <a:r>
              <a:rPr lang="ja-JP" altLang="en-US" sz="3200" b="1" dirty="0">
                <a:solidFill>
                  <a:srgbClr val="009650"/>
                </a:solidFill>
                <a:latin typeface="Meiryo" charset="-128"/>
                <a:ea typeface="Meiryo" charset="-128"/>
                <a:cs typeface="Meiryo" charset="-128"/>
              </a:rPr>
              <a:t>❸</a:t>
            </a:r>
            <a:endParaRPr lang="en-US" altLang="ja-JP" sz="3200" b="1" dirty="0">
              <a:solidFill>
                <a:srgbClr val="009650"/>
              </a:solidFill>
              <a:latin typeface="Meiryo" charset="-128"/>
              <a:ea typeface="Meiryo" charset="-128"/>
              <a:cs typeface="Meiryo" charset="-128"/>
            </a:endParaRPr>
          </a:p>
        </p:txBody>
      </p:sp>
      <p:sp>
        <p:nvSpPr>
          <p:cNvPr id="65" name="矢印: 右 64">
            <a:extLst>
              <a:ext uri="{FF2B5EF4-FFF2-40B4-BE49-F238E27FC236}">
                <a16:creationId xmlns:a16="http://schemas.microsoft.com/office/drawing/2014/main" id="{84A0ACFF-57F9-4479-8DD4-745B3FBCC855}"/>
              </a:ext>
            </a:extLst>
          </p:cNvPr>
          <p:cNvSpPr/>
          <p:nvPr/>
        </p:nvSpPr>
        <p:spPr>
          <a:xfrm>
            <a:off x="3224335" y="4086388"/>
            <a:ext cx="678058" cy="4709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タイトル 9">
            <a:extLst>
              <a:ext uri="{FF2B5EF4-FFF2-40B4-BE49-F238E27FC236}">
                <a16:creationId xmlns:a16="http://schemas.microsoft.com/office/drawing/2014/main" id="{6DB7B685-ADB1-4713-A703-A300C89E71AD}"/>
              </a:ext>
            </a:extLst>
          </p:cNvPr>
          <p:cNvSpPr txBox="1">
            <a:spLocks/>
          </p:cNvSpPr>
          <p:nvPr/>
        </p:nvSpPr>
        <p:spPr>
          <a:xfrm>
            <a:off x="2520000" y="360000"/>
            <a:ext cx="6291787"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ＬＩＮＥの設定</a:t>
            </a:r>
          </a:p>
          <a:p>
            <a:r>
              <a:rPr lang="ja-JP" altLang="en-US" sz="3200" dirty="0"/>
              <a:t>～ＬＩＮＥへの携帯電話の認証～ </a:t>
            </a:r>
            <a:endParaRPr kumimoji="0" lang="ja-JP" altLang="en-US" sz="3200" kern="0" dirty="0"/>
          </a:p>
        </p:txBody>
      </p:sp>
      <p:pic>
        <p:nvPicPr>
          <p:cNvPr id="14" name="図 13">
            <a:extLst>
              <a:ext uri="{FF2B5EF4-FFF2-40B4-BE49-F238E27FC236}">
                <a16:creationId xmlns:a16="http://schemas.microsoft.com/office/drawing/2014/main" id="{372CF52D-DA8D-4753-BE21-256BD8E4012F}"/>
              </a:ext>
            </a:extLst>
          </p:cNvPr>
          <p:cNvPicPr>
            <a:picLocks noChangeAspect="1"/>
          </p:cNvPicPr>
          <p:nvPr/>
        </p:nvPicPr>
        <p:blipFill>
          <a:blip r:embed="rId5"/>
          <a:stretch>
            <a:fillRect/>
          </a:stretch>
        </p:blipFill>
        <p:spPr>
          <a:xfrm>
            <a:off x="1236456" y="3211659"/>
            <a:ext cx="1798609" cy="2511034"/>
          </a:xfrm>
          <a:prstGeom prst="rect">
            <a:avLst/>
          </a:prstGeom>
        </p:spPr>
      </p:pic>
      <p:sp>
        <p:nvSpPr>
          <p:cNvPr id="10" name="四角形: 角を丸くする 9">
            <a:extLst>
              <a:ext uri="{FF2B5EF4-FFF2-40B4-BE49-F238E27FC236}">
                <a16:creationId xmlns:a16="http://schemas.microsoft.com/office/drawing/2014/main" id="{6B11F281-5C63-4678-91D3-BED1B35F3FB2}"/>
              </a:ext>
            </a:extLst>
          </p:cNvPr>
          <p:cNvSpPr/>
          <p:nvPr/>
        </p:nvSpPr>
        <p:spPr>
          <a:xfrm>
            <a:off x="2568730" y="3233643"/>
            <a:ext cx="405137" cy="395382"/>
          </a:xfrm>
          <a:prstGeom prst="roundRect">
            <a:avLst/>
          </a:prstGeom>
          <a:noFill/>
          <a:ln w="38100" cap="sq">
            <a:solidFill>
              <a:srgbClr val="FF0000"/>
            </a:solidFill>
            <a:prstDash val="sysDash"/>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85" dirty="0"/>
          </a:p>
        </p:txBody>
      </p:sp>
      <p:grpSp>
        <p:nvGrpSpPr>
          <p:cNvPr id="45" name="object 12">
            <a:extLst>
              <a:ext uri="{FF2B5EF4-FFF2-40B4-BE49-F238E27FC236}">
                <a16:creationId xmlns:a16="http://schemas.microsoft.com/office/drawing/2014/main" id="{0ECE495D-1680-40D6-BC96-59533E4E2144}"/>
              </a:ext>
            </a:extLst>
          </p:cNvPr>
          <p:cNvGrpSpPr/>
          <p:nvPr/>
        </p:nvGrpSpPr>
        <p:grpSpPr>
          <a:xfrm>
            <a:off x="4013468" y="2776223"/>
            <a:ext cx="1942832" cy="4072582"/>
            <a:chOff x="4949951" y="3843528"/>
            <a:chExt cx="1781810" cy="3355847"/>
          </a:xfrm>
        </p:grpSpPr>
        <p:sp>
          <p:nvSpPr>
            <p:cNvPr id="46" name="object 13">
              <a:extLst>
                <a:ext uri="{FF2B5EF4-FFF2-40B4-BE49-F238E27FC236}">
                  <a16:creationId xmlns:a16="http://schemas.microsoft.com/office/drawing/2014/main" id="{CA924741-CB6E-4B95-8542-9CD87AE74933}"/>
                </a:ext>
              </a:extLst>
            </p:cNvPr>
            <p:cNvSpPr/>
            <p:nvPr/>
          </p:nvSpPr>
          <p:spPr>
            <a:xfrm>
              <a:off x="4954523" y="3848099"/>
              <a:ext cx="1772412" cy="3351276"/>
            </a:xfrm>
            <a:prstGeom prst="rect">
              <a:avLst/>
            </a:prstGeom>
            <a:blipFill>
              <a:blip r:embed="rId6" cstate="print"/>
              <a:stretch>
                <a:fillRect/>
              </a:stretch>
            </a:blipFill>
          </p:spPr>
          <p:txBody>
            <a:bodyPr wrap="square" lIns="0" tIns="0" rIns="0" bIns="0" rtlCol="0"/>
            <a:lstStyle/>
            <a:p>
              <a:endParaRPr sz="2547" dirty="0"/>
            </a:p>
          </p:txBody>
        </p:sp>
        <p:sp>
          <p:nvSpPr>
            <p:cNvPr id="47" name="object 14">
              <a:extLst>
                <a:ext uri="{FF2B5EF4-FFF2-40B4-BE49-F238E27FC236}">
                  <a16:creationId xmlns:a16="http://schemas.microsoft.com/office/drawing/2014/main" id="{D7BE157C-8DC6-449E-976C-31E1E6DD2E1D}"/>
                </a:ext>
              </a:extLst>
            </p:cNvPr>
            <p:cNvSpPr/>
            <p:nvPr/>
          </p:nvSpPr>
          <p:spPr>
            <a:xfrm>
              <a:off x="4949951" y="3843528"/>
              <a:ext cx="1781810" cy="3294322"/>
            </a:xfrm>
            <a:custGeom>
              <a:avLst/>
              <a:gdLst/>
              <a:ahLst/>
              <a:cxnLst/>
              <a:rect l="l" t="t" r="r" b="b"/>
              <a:pathLst>
                <a:path w="1781809" h="3360420">
                  <a:moveTo>
                    <a:pt x="0" y="0"/>
                  </a:moveTo>
                  <a:lnTo>
                    <a:pt x="1781555" y="0"/>
                  </a:lnTo>
                  <a:lnTo>
                    <a:pt x="1781555" y="3360420"/>
                  </a:lnTo>
                  <a:lnTo>
                    <a:pt x="0" y="3360420"/>
                  </a:lnTo>
                  <a:lnTo>
                    <a:pt x="0" y="0"/>
                  </a:lnTo>
                  <a:close/>
                </a:path>
              </a:pathLst>
            </a:custGeom>
            <a:ln w="9144">
              <a:solidFill>
                <a:srgbClr val="BFBFBF"/>
              </a:solidFill>
            </a:ln>
          </p:spPr>
          <p:txBody>
            <a:bodyPr wrap="square" lIns="0" tIns="0" rIns="0" bIns="0" rtlCol="0"/>
            <a:lstStyle/>
            <a:p>
              <a:endParaRPr sz="2547" dirty="0"/>
            </a:p>
          </p:txBody>
        </p:sp>
      </p:grpSp>
      <p:sp>
        <p:nvSpPr>
          <p:cNvPr id="62" name="四角形: 角を丸くする 61">
            <a:extLst>
              <a:ext uri="{FF2B5EF4-FFF2-40B4-BE49-F238E27FC236}">
                <a16:creationId xmlns:a16="http://schemas.microsoft.com/office/drawing/2014/main" id="{FFC07C50-C946-4277-B09D-22AB2644E28C}"/>
              </a:ext>
            </a:extLst>
          </p:cNvPr>
          <p:cNvSpPr/>
          <p:nvPr/>
        </p:nvSpPr>
        <p:spPr>
          <a:xfrm>
            <a:off x="4040346" y="6231537"/>
            <a:ext cx="1894976" cy="443563"/>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テキスト ボックス 50">
            <a:extLst>
              <a:ext uri="{FF2B5EF4-FFF2-40B4-BE49-F238E27FC236}">
                <a16:creationId xmlns:a16="http://schemas.microsoft.com/office/drawing/2014/main" id="{AF10A037-24F3-40C7-9D4E-4AD801CB7C00}"/>
              </a:ext>
            </a:extLst>
          </p:cNvPr>
          <p:cNvSpPr txBox="1"/>
          <p:nvPr/>
        </p:nvSpPr>
        <p:spPr>
          <a:xfrm>
            <a:off x="4231263" y="2016793"/>
            <a:ext cx="1800493" cy="646331"/>
          </a:xfrm>
          <a:prstGeom prst="rect">
            <a:avLst/>
          </a:prstGeom>
          <a:noFill/>
        </p:spPr>
        <p:txBody>
          <a:bodyPr wrap="none">
            <a:spAutoFit/>
          </a:bodyPr>
          <a:lstStyle/>
          <a:p>
            <a:pPr algn="l"/>
            <a:r>
              <a:rPr lang="ja-JP" altLang="en-US" b="1" kern="100" dirty="0">
                <a:effectLst/>
                <a:latin typeface="メイリオ" panose="020B0604030504040204" pitchFamily="50" charset="-128"/>
                <a:ea typeface="メイリオ" panose="020B0604030504040204" pitchFamily="50" charset="-128"/>
                <a:cs typeface="Times New Roman" panose="02020603050405020304" pitchFamily="18" charset="0"/>
              </a:rPr>
              <a:t>「はじめる</a:t>
            </a:r>
            <a:r>
              <a:rPr lang="ja-JP" altLang="ja-JP" b="1" kern="100" dirty="0">
                <a:effectLst/>
                <a:latin typeface="メイリオ" panose="020B0604030504040204" pitchFamily="50" charset="-128"/>
                <a:ea typeface="メイリオ" panose="020B0604030504040204" pitchFamily="50" charset="-128"/>
                <a:cs typeface="Times New Roman" panose="02020603050405020304" pitchFamily="18" charset="0"/>
              </a:rPr>
              <a:t>」を</a:t>
            </a:r>
            <a:endParaRPr lang="en-US" altLang="ja-JP"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ja-JP" b="1" kern="100" dirty="0">
                <a:effectLst/>
                <a:latin typeface="メイリオ" panose="020B0604030504040204" pitchFamily="50" charset="-128"/>
                <a:ea typeface="メイリオ" panose="020B0604030504040204" pitchFamily="50" charset="-128"/>
                <a:cs typeface="Times New Roman" panose="02020603050405020304" pitchFamily="18" charset="0"/>
              </a:rPr>
              <a:t>タップ</a:t>
            </a:r>
            <a:endParaRPr lang="ja-JP" altLang="ja-JP" sz="12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68" name="テキスト ボックス 67">
            <a:extLst>
              <a:ext uri="{FF2B5EF4-FFF2-40B4-BE49-F238E27FC236}">
                <a16:creationId xmlns:a16="http://schemas.microsoft.com/office/drawing/2014/main" id="{257240B4-7DCE-44B3-8216-9BFFE631F0AC}"/>
              </a:ext>
            </a:extLst>
          </p:cNvPr>
          <p:cNvSpPr txBox="1"/>
          <p:nvPr/>
        </p:nvSpPr>
        <p:spPr>
          <a:xfrm>
            <a:off x="7044371" y="2016793"/>
            <a:ext cx="2492990" cy="646331"/>
          </a:xfrm>
          <a:prstGeom prst="rect">
            <a:avLst/>
          </a:prstGeom>
          <a:noFill/>
        </p:spPr>
        <p:txBody>
          <a:bodyPr wrap="none">
            <a:spAutoFit/>
          </a:bodyPr>
          <a:lstStyle/>
          <a:p>
            <a:r>
              <a:rPr lang="ja-JP" altLang="en-US" b="1" dirty="0">
                <a:latin typeface="メイリオ" panose="020B0604030504040204" pitchFamily="50" charset="-128"/>
                <a:ea typeface="メイリオ" panose="020B0604030504040204" pitchFamily="50" charset="-128"/>
              </a:rPr>
              <a:t>いま使用している</a:t>
            </a:r>
          </a:p>
          <a:p>
            <a:r>
              <a:rPr lang="ja-JP" altLang="en-US" b="1" dirty="0">
                <a:latin typeface="メイリオ" panose="020B0604030504040204" pitchFamily="50" charset="-128"/>
                <a:ea typeface="メイリオ" panose="020B0604030504040204" pitchFamily="50" charset="-128"/>
              </a:rPr>
              <a:t>携帯の電話番号を入力</a:t>
            </a:r>
          </a:p>
        </p:txBody>
      </p:sp>
      <p:pic>
        <p:nvPicPr>
          <p:cNvPr id="17" name="図 16">
            <a:extLst>
              <a:ext uri="{FF2B5EF4-FFF2-40B4-BE49-F238E27FC236}">
                <a16:creationId xmlns:a16="http://schemas.microsoft.com/office/drawing/2014/main" id="{8D225ABA-5BF7-44E1-8341-057986DA0DCF}"/>
              </a:ext>
            </a:extLst>
          </p:cNvPr>
          <p:cNvPicPr>
            <a:picLocks noChangeAspect="1"/>
          </p:cNvPicPr>
          <p:nvPr/>
        </p:nvPicPr>
        <p:blipFill>
          <a:blip r:embed="rId7"/>
          <a:stretch>
            <a:fillRect/>
          </a:stretch>
        </p:blipFill>
        <p:spPr>
          <a:xfrm>
            <a:off x="6955573" y="3230345"/>
            <a:ext cx="2647950" cy="3486150"/>
          </a:xfrm>
          <a:prstGeom prst="rect">
            <a:avLst/>
          </a:prstGeom>
          <a:ln>
            <a:solidFill>
              <a:schemeClr val="bg1">
                <a:lumMod val="75000"/>
              </a:schemeClr>
            </a:solidFill>
          </a:ln>
        </p:spPr>
      </p:pic>
      <p:sp>
        <p:nvSpPr>
          <p:cNvPr id="9" name="四角形: 角を丸くする 8">
            <a:extLst>
              <a:ext uri="{FF2B5EF4-FFF2-40B4-BE49-F238E27FC236}">
                <a16:creationId xmlns:a16="http://schemas.microsoft.com/office/drawing/2014/main" id="{76627CFE-C7E1-4B36-9949-22CF98D48DD5}"/>
              </a:ext>
            </a:extLst>
          </p:cNvPr>
          <p:cNvSpPr/>
          <p:nvPr/>
        </p:nvSpPr>
        <p:spPr>
          <a:xfrm>
            <a:off x="7097506" y="4994171"/>
            <a:ext cx="1982993" cy="270721"/>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3" name="矢印: 右 72">
            <a:extLst>
              <a:ext uri="{FF2B5EF4-FFF2-40B4-BE49-F238E27FC236}">
                <a16:creationId xmlns:a16="http://schemas.microsoft.com/office/drawing/2014/main" id="{8113D6F9-E615-42B7-9FE3-C90D9E38D9E8}"/>
              </a:ext>
            </a:extLst>
          </p:cNvPr>
          <p:cNvSpPr/>
          <p:nvPr/>
        </p:nvSpPr>
        <p:spPr>
          <a:xfrm>
            <a:off x="6155782" y="4075895"/>
            <a:ext cx="678058" cy="4709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6" name="四角形: 角を丸くする 75">
            <a:extLst>
              <a:ext uri="{FF2B5EF4-FFF2-40B4-BE49-F238E27FC236}">
                <a16:creationId xmlns:a16="http://schemas.microsoft.com/office/drawing/2014/main" id="{ED74F431-6AB5-4D84-A499-7EEC9B84E865}"/>
              </a:ext>
            </a:extLst>
          </p:cNvPr>
          <p:cNvSpPr/>
          <p:nvPr/>
        </p:nvSpPr>
        <p:spPr>
          <a:xfrm>
            <a:off x="8821986" y="5999468"/>
            <a:ext cx="679210" cy="668923"/>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正方形/長方形 17">
            <a:extLst>
              <a:ext uri="{FF2B5EF4-FFF2-40B4-BE49-F238E27FC236}">
                <a16:creationId xmlns:a16="http://schemas.microsoft.com/office/drawing/2014/main" id="{508518A4-B8E5-4D61-B960-ADE1BD7FD2E3}"/>
              </a:ext>
            </a:extLst>
          </p:cNvPr>
          <p:cNvSpPr/>
          <p:nvPr/>
        </p:nvSpPr>
        <p:spPr>
          <a:xfrm>
            <a:off x="7097506" y="6136803"/>
            <a:ext cx="1297194" cy="3785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8" name="テキスト ボックス 77">
            <a:extLst>
              <a:ext uri="{FF2B5EF4-FFF2-40B4-BE49-F238E27FC236}">
                <a16:creationId xmlns:a16="http://schemas.microsoft.com/office/drawing/2014/main" id="{649CEFAF-A1BD-47E5-8553-E9AFBE043CE1}"/>
              </a:ext>
            </a:extLst>
          </p:cNvPr>
          <p:cNvSpPr txBox="1"/>
          <p:nvPr/>
        </p:nvSpPr>
        <p:spPr>
          <a:xfrm>
            <a:off x="7044371" y="2776181"/>
            <a:ext cx="2108269" cy="369332"/>
          </a:xfrm>
          <a:prstGeom prst="rect">
            <a:avLst/>
          </a:prstGeom>
          <a:noFill/>
        </p:spPr>
        <p:txBody>
          <a:bodyPr wrap="none">
            <a:spAutoFit/>
          </a:bodyPr>
          <a:lstStyle/>
          <a:p>
            <a:r>
              <a:rPr lang="ja-JP" altLang="en-US" b="1" dirty="0">
                <a:latin typeface="メイリオ" panose="020B0604030504040204" pitchFamily="50" charset="-128"/>
                <a:ea typeface="メイリオ" panose="020B0604030504040204" pitchFamily="50" charset="-128"/>
              </a:rPr>
              <a:t>緑の 矢印をタップ</a:t>
            </a:r>
          </a:p>
        </p:txBody>
      </p:sp>
      <p:grpSp>
        <p:nvGrpSpPr>
          <p:cNvPr id="36" name="グループ化 35">
            <a:extLst>
              <a:ext uri="{FF2B5EF4-FFF2-40B4-BE49-F238E27FC236}">
                <a16:creationId xmlns:a16="http://schemas.microsoft.com/office/drawing/2014/main" id="{171BBCC3-DCCC-461D-A74E-63EC79BEBCC3}"/>
              </a:ext>
            </a:extLst>
          </p:cNvPr>
          <p:cNvGrpSpPr/>
          <p:nvPr/>
        </p:nvGrpSpPr>
        <p:grpSpPr>
          <a:xfrm>
            <a:off x="3136900" y="3305115"/>
            <a:ext cx="270000" cy="400110"/>
            <a:chOff x="5588889" y="3598762"/>
            <a:chExt cx="270000" cy="400110"/>
          </a:xfrm>
        </p:grpSpPr>
        <p:sp>
          <p:nvSpPr>
            <p:cNvPr id="38" name="円/楕円 1">
              <a:extLst>
                <a:ext uri="{FF2B5EF4-FFF2-40B4-BE49-F238E27FC236}">
                  <a16:creationId xmlns:a16="http://schemas.microsoft.com/office/drawing/2014/main" id="{22405B0D-9842-440B-9290-00CB1433987A}"/>
                </a:ext>
              </a:extLst>
            </p:cNvPr>
            <p:cNvSpPr>
              <a:spLocks noChangeAspect="1"/>
            </p:cNvSpPr>
            <p:nvPr/>
          </p:nvSpPr>
          <p:spPr>
            <a:xfrm>
              <a:off x="5619369" y="3673581"/>
              <a:ext cx="202311" cy="2023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23BCD582-8EA5-4E7B-B0A3-C9ED81761FAF}"/>
                </a:ext>
              </a:extLst>
            </p:cNvPr>
            <p:cNvSpPr/>
            <p:nvPr/>
          </p:nvSpPr>
          <p:spPr>
            <a:xfrm flipH="1">
              <a:off x="5588889" y="3598762"/>
              <a:ext cx="270000" cy="400110"/>
            </a:xfrm>
            <a:prstGeom prst="rect">
              <a:avLst/>
            </a:prstGeom>
          </p:spPr>
          <p:txBody>
            <a:bodyPr wrap="square">
              <a:spAutoFit/>
            </a:bodyPr>
            <a:lstStyle/>
            <a:p>
              <a:pPr algn="ctr"/>
              <a:r>
                <a:rPr lang="ja-JP" altLang="en-US" sz="2000" b="1" dirty="0">
                  <a:solidFill>
                    <a:srgbClr val="009650"/>
                  </a:solidFill>
                  <a:latin typeface="Meiryo" charset="-128"/>
                  <a:ea typeface="Meiryo" charset="-128"/>
                  <a:cs typeface="Meiryo" charset="-128"/>
                </a:rPr>
                <a:t>❶</a:t>
              </a:r>
              <a:endParaRPr lang="en-US" altLang="ja-JP" sz="2000" b="1" dirty="0">
                <a:solidFill>
                  <a:srgbClr val="009650"/>
                </a:solidFill>
                <a:latin typeface="Meiryo" charset="-128"/>
                <a:ea typeface="Meiryo" charset="-128"/>
                <a:cs typeface="Meiryo" charset="-128"/>
              </a:endParaRPr>
            </a:p>
          </p:txBody>
        </p:sp>
      </p:grpSp>
      <p:grpSp>
        <p:nvGrpSpPr>
          <p:cNvPr id="42" name="グループ化 41">
            <a:extLst>
              <a:ext uri="{FF2B5EF4-FFF2-40B4-BE49-F238E27FC236}">
                <a16:creationId xmlns:a16="http://schemas.microsoft.com/office/drawing/2014/main" id="{EE58F5FF-225E-47FD-A1D2-3E8D8426B0BA}"/>
              </a:ext>
            </a:extLst>
          </p:cNvPr>
          <p:cNvGrpSpPr/>
          <p:nvPr/>
        </p:nvGrpSpPr>
        <p:grpSpPr>
          <a:xfrm>
            <a:off x="3610154" y="6276915"/>
            <a:ext cx="441146" cy="400110"/>
            <a:chOff x="5150197" y="4825443"/>
            <a:chExt cx="441146" cy="400110"/>
          </a:xfrm>
        </p:grpSpPr>
        <p:sp>
          <p:nvSpPr>
            <p:cNvPr id="49" name="円/楕円 29">
              <a:extLst>
                <a:ext uri="{FF2B5EF4-FFF2-40B4-BE49-F238E27FC236}">
                  <a16:creationId xmlns:a16="http://schemas.microsoft.com/office/drawing/2014/main" id="{C5A09D91-661B-4F40-A4B8-E3035293D807}"/>
                </a:ext>
              </a:extLst>
            </p:cNvPr>
            <p:cNvSpPr>
              <a:spLocks noChangeAspect="1"/>
            </p:cNvSpPr>
            <p:nvPr/>
          </p:nvSpPr>
          <p:spPr>
            <a:xfrm>
              <a:off x="5274191" y="4890185"/>
              <a:ext cx="193159" cy="1931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50" name="正方形/長方形 49">
              <a:extLst>
                <a:ext uri="{FF2B5EF4-FFF2-40B4-BE49-F238E27FC236}">
                  <a16:creationId xmlns:a16="http://schemas.microsoft.com/office/drawing/2014/main" id="{F4B35C5C-5FF6-45C9-B294-D36D8554EA81}"/>
                </a:ext>
              </a:extLst>
            </p:cNvPr>
            <p:cNvSpPr/>
            <p:nvPr/>
          </p:nvSpPr>
          <p:spPr>
            <a:xfrm>
              <a:off x="5150197" y="4825443"/>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❷</a:t>
              </a:r>
              <a:endParaRPr lang="en-US" altLang="ja-JP" sz="2000" b="1" dirty="0">
                <a:solidFill>
                  <a:srgbClr val="009650"/>
                </a:solidFill>
                <a:latin typeface="Meiryo" charset="-128"/>
                <a:ea typeface="Meiryo" charset="-128"/>
                <a:cs typeface="Meiryo" charset="-128"/>
              </a:endParaRPr>
            </a:p>
          </p:txBody>
        </p:sp>
      </p:grpSp>
      <p:grpSp>
        <p:nvGrpSpPr>
          <p:cNvPr id="52" name="グループ化 51">
            <a:extLst>
              <a:ext uri="{FF2B5EF4-FFF2-40B4-BE49-F238E27FC236}">
                <a16:creationId xmlns:a16="http://schemas.microsoft.com/office/drawing/2014/main" id="{97D09781-78BB-46B7-BFD1-5D6499C0CFEE}"/>
              </a:ext>
            </a:extLst>
          </p:cNvPr>
          <p:cNvGrpSpPr/>
          <p:nvPr/>
        </p:nvGrpSpPr>
        <p:grpSpPr>
          <a:xfrm>
            <a:off x="8394700" y="4655292"/>
            <a:ext cx="441146" cy="400110"/>
            <a:chOff x="4422686" y="1453207"/>
            <a:chExt cx="441146" cy="400110"/>
          </a:xfrm>
        </p:grpSpPr>
        <p:sp>
          <p:nvSpPr>
            <p:cNvPr id="54" name="円/楕円 48">
              <a:extLst>
                <a:ext uri="{FF2B5EF4-FFF2-40B4-BE49-F238E27FC236}">
                  <a16:creationId xmlns:a16="http://schemas.microsoft.com/office/drawing/2014/main" id="{A726BC8D-6AFA-4EEB-8587-52E3ACACDD37}"/>
                </a:ext>
              </a:extLst>
            </p:cNvPr>
            <p:cNvSpPr>
              <a:spLocks noChangeAspect="1"/>
            </p:cNvSpPr>
            <p:nvPr/>
          </p:nvSpPr>
          <p:spPr>
            <a:xfrm>
              <a:off x="4552950" y="1548664"/>
              <a:ext cx="180618" cy="1806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55" name="正方形/長方形 54">
              <a:extLst>
                <a:ext uri="{FF2B5EF4-FFF2-40B4-BE49-F238E27FC236}">
                  <a16:creationId xmlns:a16="http://schemas.microsoft.com/office/drawing/2014/main" id="{FC790D72-3A88-4B59-B94D-02E6815EBCED}"/>
                </a:ext>
              </a:extLst>
            </p:cNvPr>
            <p:cNvSpPr/>
            <p:nvPr/>
          </p:nvSpPr>
          <p:spPr>
            <a:xfrm>
              <a:off x="4422686" y="1453207"/>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❸</a:t>
              </a:r>
              <a:endParaRPr lang="en-US" altLang="ja-JP" sz="2000" b="1" dirty="0">
                <a:solidFill>
                  <a:srgbClr val="009650"/>
                </a:solidFill>
                <a:latin typeface="Meiryo" charset="-128"/>
                <a:ea typeface="Meiryo" charset="-128"/>
                <a:cs typeface="Meiryo" charset="-128"/>
              </a:endParaRPr>
            </a:p>
          </p:txBody>
        </p:sp>
      </p:grpSp>
      <p:grpSp>
        <p:nvGrpSpPr>
          <p:cNvPr id="56" name="グループ化 55">
            <a:extLst>
              <a:ext uri="{FF2B5EF4-FFF2-40B4-BE49-F238E27FC236}">
                <a16:creationId xmlns:a16="http://schemas.microsoft.com/office/drawing/2014/main" id="{251E1557-6C8D-4943-973F-C0843DE92177}"/>
              </a:ext>
            </a:extLst>
          </p:cNvPr>
          <p:cNvGrpSpPr/>
          <p:nvPr/>
        </p:nvGrpSpPr>
        <p:grpSpPr>
          <a:xfrm>
            <a:off x="8944154" y="5626782"/>
            <a:ext cx="441146" cy="400110"/>
            <a:chOff x="4988923" y="3305555"/>
            <a:chExt cx="441146" cy="400110"/>
          </a:xfrm>
        </p:grpSpPr>
        <p:sp>
          <p:nvSpPr>
            <p:cNvPr id="57" name="円/楕円 40">
              <a:extLst>
                <a:ext uri="{FF2B5EF4-FFF2-40B4-BE49-F238E27FC236}">
                  <a16:creationId xmlns:a16="http://schemas.microsoft.com/office/drawing/2014/main" id="{B66F2BBC-53AA-4D92-9AC8-254F6283203F}"/>
                </a:ext>
              </a:extLst>
            </p:cNvPr>
            <p:cNvSpPr>
              <a:spLocks noChangeAspect="1"/>
            </p:cNvSpPr>
            <p:nvPr/>
          </p:nvSpPr>
          <p:spPr>
            <a:xfrm>
              <a:off x="5111428" y="3375660"/>
              <a:ext cx="196137" cy="1920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a:extLst>
                <a:ext uri="{FF2B5EF4-FFF2-40B4-BE49-F238E27FC236}">
                  <a16:creationId xmlns:a16="http://schemas.microsoft.com/office/drawing/2014/main" id="{CF6BE8F1-B481-4A98-B120-CDCFE5701C04}"/>
                </a:ext>
              </a:extLst>
            </p:cNvPr>
            <p:cNvSpPr/>
            <p:nvPr/>
          </p:nvSpPr>
          <p:spPr>
            <a:xfrm>
              <a:off x="4988923" y="3305555"/>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❹</a:t>
              </a:r>
              <a:endParaRPr lang="en-US" altLang="ja-JP" sz="2000" b="1" dirty="0">
                <a:solidFill>
                  <a:srgbClr val="009650"/>
                </a:solidFill>
                <a:latin typeface="Meiryo" charset="-128"/>
                <a:ea typeface="Meiryo" charset="-128"/>
                <a:cs typeface="Meiryo" charset="-128"/>
              </a:endParaRPr>
            </a:p>
          </p:txBody>
        </p:sp>
      </p:grpSp>
      <p:sp>
        <p:nvSpPr>
          <p:cNvPr id="53" name="正方形/長方形 52">
            <a:extLst>
              <a:ext uri="{FF2B5EF4-FFF2-40B4-BE49-F238E27FC236}">
                <a16:creationId xmlns:a16="http://schemas.microsoft.com/office/drawing/2014/main" id="{5B08AA0D-3755-49C0-8447-31C2F8ACE645}"/>
              </a:ext>
            </a:extLst>
          </p:cNvPr>
          <p:cNvSpPr/>
          <p:nvPr/>
        </p:nvSpPr>
        <p:spPr>
          <a:xfrm>
            <a:off x="6572569" y="2663250"/>
            <a:ext cx="595035" cy="584775"/>
          </a:xfrm>
          <a:prstGeom prst="rect">
            <a:avLst/>
          </a:prstGeom>
        </p:spPr>
        <p:txBody>
          <a:bodyPr wrap="non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❹</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2" name="テキスト ボックス 1">
            <a:extLst>
              <a:ext uri="{FF2B5EF4-FFF2-40B4-BE49-F238E27FC236}">
                <a16:creationId xmlns:a16="http://schemas.microsoft.com/office/drawing/2014/main" id="{84FEA135-79EE-42E4-9577-F0F46F44514B}"/>
              </a:ext>
            </a:extLst>
          </p:cNvPr>
          <p:cNvSpPr txBox="1"/>
          <p:nvPr/>
        </p:nvSpPr>
        <p:spPr>
          <a:xfrm>
            <a:off x="7152364" y="5025113"/>
            <a:ext cx="952234" cy="197934"/>
          </a:xfrm>
          <a:prstGeom prst="rect">
            <a:avLst/>
          </a:prstGeom>
          <a:solidFill>
            <a:schemeClr val="bg1"/>
          </a:solidFill>
        </p:spPr>
        <p:txBody>
          <a:bodyPr wrap="none" lIns="72000" tIns="18000" rIns="36000" bIns="18000" rtlCol="0">
            <a:spAutoFit/>
          </a:bodyPr>
          <a:lstStyle/>
          <a:p>
            <a:r>
              <a:rPr kumimoji="1" lang="en-US" altLang="ja-JP" sz="1050" b="1" dirty="0">
                <a:latin typeface="Arial" panose="020B0604020202020204" pitchFamily="34" charset="0"/>
                <a:cs typeface="Arial" panose="020B0604020202020204" pitchFamily="34" charset="0"/>
              </a:rPr>
              <a:t>012-345-6789</a:t>
            </a:r>
            <a:endParaRPr kumimoji="1" lang="ja-JP" altLang="en-US" sz="105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00016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9C266D99-6066-41E4-B9A4-64BB6642D7EB}"/>
              </a:ext>
            </a:extLst>
          </p:cNvPr>
          <p:cNvGrpSpPr/>
          <p:nvPr/>
        </p:nvGrpSpPr>
        <p:grpSpPr>
          <a:xfrm>
            <a:off x="7509519" y="3184133"/>
            <a:ext cx="2082029" cy="2786005"/>
            <a:chOff x="7509519" y="3184133"/>
            <a:chExt cx="2082029" cy="2786005"/>
          </a:xfrm>
        </p:grpSpPr>
        <p:sp>
          <p:nvSpPr>
            <p:cNvPr id="56" name="object 34">
              <a:extLst>
                <a:ext uri="{FF2B5EF4-FFF2-40B4-BE49-F238E27FC236}">
                  <a16:creationId xmlns:a16="http://schemas.microsoft.com/office/drawing/2014/main" id="{E35ED9A0-AACD-4D82-BCD9-E277D98464CB}"/>
                </a:ext>
              </a:extLst>
            </p:cNvPr>
            <p:cNvSpPr/>
            <p:nvPr/>
          </p:nvSpPr>
          <p:spPr>
            <a:xfrm>
              <a:off x="7509519" y="3184133"/>
              <a:ext cx="2082029" cy="2786005"/>
            </a:xfrm>
            <a:prstGeom prst="rect">
              <a:avLst/>
            </a:prstGeom>
            <a:blipFill>
              <a:blip r:embed="rId3" cstate="print"/>
              <a:stretch>
                <a:fillRect/>
              </a:stretch>
            </a:blipFill>
            <a:ln>
              <a:solidFill>
                <a:schemeClr val="tx1">
                  <a:lumMod val="50000"/>
                  <a:lumOff val="50000"/>
                </a:schemeClr>
              </a:solidFill>
            </a:ln>
          </p:spPr>
          <p:txBody>
            <a:bodyPr wrap="square" lIns="0" tIns="0" rIns="0" bIns="0" rtlCol="0"/>
            <a:lstStyle/>
            <a:p>
              <a:endParaRPr sz="2547" dirty="0"/>
            </a:p>
          </p:txBody>
        </p:sp>
        <p:sp>
          <p:nvSpPr>
            <p:cNvPr id="2" name="テキスト ボックス 1">
              <a:extLst>
                <a:ext uri="{FF2B5EF4-FFF2-40B4-BE49-F238E27FC236}">
                  <a16:creationId xmlns:a16="http://schemas.microsoft.com/office/drawing/2014/main" id="{D722B7E5-7188-4BAC-ADC3-CF843335D7A6}"/>
                </a:ext>
              </a:extLst>
            </p:cNvPr>
            <p:cNvSpPr txBox="1"/>
            <p:nvPr/>
          </p:nvSpPr>
          <p:spPr>
            <a:xfrm>
              <a:off x="7720166" y="3546703"/>
              <a:ext cx="480901" cy="107722"/>
            </a:xfrm>
            <a:prstGeom prst="rect">
              <a:avLst/>
            </a:prstGeom>
            <a:solidFill>
              <a:schemeClr val="bg1"/>
            </a:solidFill>
          </p:spPr>
          <p:txBody>
            <a:bodyPr wrap="none" lIns="0" tIns="0" rIns="0" bIns="0" rtlCol="0">
              <a:spAutoFit/>
            </a:bodyPr>
            <a:lstStyle/>
            <a:p>
              <a:r>
                <a:rPr kumimoji="1" lang="en-US" altLang="ja-JP" sz="700" dirty="0">
                  <a:latin typeface="HGSｺﾞｼｯｸE" panose="020B0900000000000000" pitchFamily="50" charset="-128"/>
                  <a:ea typeface="HGSｺﾞｼｯｸE" panose="020B0900000000000000" pitchFamily="50" charset="-128"/>
                </a:rPr>
                <a:t>0123456789</a:t>
              </a:r>
              <a:endParaRPr kumimoji="1" lang="ja-JP" altLang="en-US" sz="700" dirty="0">
                <a:latin typeface="HGSｺﾞｼｯｸE" panose="020B0900000000000000" pitchFamily="50" charset="-128"/>
                <a:ea typeface="HGSｺﾞｼｯｸE" panose="020B0900000000000000" pitchFamily="50" charset="-128"/>
              </a:endParaRPr>
            </a:p>
          </p:txBody>
        </p:sp>
      </p:grpSp>
      <p:sp>
        <p:nvSpPr>
          <p:cNvPr id="4" name="Title 1"/>
          <p:cNvSpPr txBox="1">
            <a:spLocks/>
          </p:cNvSpPr>
          <p:nvPr/>
        </p:nvSpPr>
        <p:spPr>
          <a:xfrm>
            <a:off x="864000" y="532800"/>
            <a:ext cx="1448130"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ja-JP" altLang="en-US" dirty="0"/>
              <a:t>１</a:t>
            </a:r>
            <a:r>
              <a:rPr lang="en-US" altLang="ja-JP" dirty="0"/>
              <a:t>-</a:t>
            </a:r>
            <a:r>
              <a:rPr lang="ja-JP" altLang="en-US" dirty="0"/>
              <a:t>Ｃ</a:t>
            </a:r>
            <a:endParaRPr lang="en-US" dirty="0"/>
          </a:p>
        </p:txBody>
      </p:sp>
      <p:sp>
        <p:nvSpPr>
          <p:cNvPr id="6" name="字幕 5">
            <a:extLst>
              <a:ext uri="{FF2B5EF4-FFF2-40B4-BE49-F238E27FC236}">
                <a16:creationId xmlns:a16="http://schemas.microsoft.com/office/drawing/2014/main" id="{94A1A83E-70F1-4E9E-BC96-33D84770CDD3}"/>
              </a:ext>
            </a:extLst>
          </p:cNvPr>
          <p:cNvSpPr>
            <a:spLocks noGrp="1"/>
          </p:cNvSpPr>
          <p:nvPr>
            <p:ph type="subTitle" idx="1"/>
          </p:nvPr>
        </p:nvSpPr>
        <p:spPr>
          <a:xfrm>
            <a:off x="612000" y="1548000"/>
            <a:ext cx="7255191" cy="369332"/>
          </a:xfrm>
        </p:spPr>
        <p:txBody>
          <a:bodyPr wrap="none"/>
          <a:lstStyle/>
          <a:p>
            <a:r>
              <a:rPr lang="ja-JP" altLang="en-US" sz="2400" dirty="0"/>
              <a:t>まず最初に</a:t>
            </a:r>
            <a:r>
              <a:rPr lang="en-US" altLang="ja-JP" sz="2400" dirty="0"/>
              <a:t>LINE</a:t>
            </a:r>
            <a:r>
              <a:rPr lang="ja-JP" altLang="en-US" sz="2400" dirty="0" err="1"/>
              <a:t>への</a:t>
            </a:r>
            <a:r>
              <a:rPr lang="ja-JP" altLang="en-US" sz="2400" dirty="0"/>
              <a:t>アカウント登録をしましょう。</a:t>
            </a:r>
          </a:p>
        </p:txBody>
      </p:sp>
      <p:sp>
        <p:nvSpPr>
          <p:cNvPr id="39" name="タイトル 9">
            <a:extLst>
              <a:ext uri="{FF2B5EF4-FFF2-40B4-BE49-F238E27FC236}">
                <a16:creationId xmlns:a16="http://schemas.microsoft.com/office/drawing/2014/main" id="{6DB7B685-ADB1-4713-A703-A300C89E71AD}"/>
              </a:ext>
            </a:extLst>
          </p:cNvPr>
          <p:cNvSpPr txBox="1">
            <a:spLocks/>
          </p:cNvSpPr>
          <p:nvPr/>
        </p:nvSpPr>
        <p:spPr>
          <a:xfrm>
            <a:off x="2520000" y="360000"/>
            <a:ext cx="6155531"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t>ＬＩＮＥの設定</a:t>
            </a:r>
          </a:p>
          <a:p>
            <a:r>
              <a:rPr lang="ja-JP" altLang="en-US" sz="3200" dirty="0"/>
              <a:t>～ＬＩＮＥへの携帯電話の認証～</a:t>
            </a:r>
            <a:endParaRPr kumimoji="0" lang="ja-JP" altLang="en-US" sz="3200" kern="0" dirty="0"/>
          </a:p>
        </p:txBody>
      </p:sp>
      <p:sp>
        <p:nvSpPr>
          <p:cNvPr id="49" name="object 23">
            <a:extLst>
              <a:ext uri="{FF2B5EF4-FFF2-40B4-BE49-F238E27FC236}">
                <a16:creationId xmlns:a16="http://schemas.microsoft.com/office/drawing/2014/main" id="{02348A11-58EF-48D0-B3BD-C94BF2C4861D}"/>
              </a:ext>
            </a:extLst>
          </p:cNvPr>
          <p:cNvSpPr/>
          <p:nvPr/>
        </p:nvSpPr>
        <p:spPr>
          <a:xfrm>
            <a:off x="4070622" y="3719102"/>
            <a:ext cx="2587983" cy="1276737"/>
          </a:xfrm>
          <a:prstGeom prst="rect">
            <a:avLst/>
          </a:prstGeom>
          <a:blipFill>
            <a:blip r:embed="rId4" cstate="print"/>
            <a:stretch>
              <a:fillRect/>
            </a:stretch>
          </a:blipFill>
          <a:ln>
            <a:solidFill>
              <a:schemeClr val="tx1">
                <a:lumMod val="50000"/>
                <a:lumOff val="50000"/>
              </a:schemeClr>
            </a:solidFill>
          </a:ln>
        </p:spPr>
        <p:txBody>
          <a:bodyPr wrap="square" lIns="0" tIns="0" rIns="0" bIns="0" rtlCol="0"/>
          <a:lstStyle/>
          <a:p>
            <a:endParaRPr sz="2547" dirty="0"/>
          </a:p>
        </p:txBody>
      </p:sp>
      <p:sp>
        <p:nvSpPr>
          <p:cNvPr id="52" name="object 25">
            <a:extLst>
              <a:ext uri="{FF2B5EF4-FFF2-40B4-BE49-F238E27FC236}">
                <a16:creationId xmlns:a16="http://schemas.microsoft.com/office/drawing/2014/main" id="{8C52E289-2208-4948-9EED-152149CA8D6D}"/>
              </a:ext>
            </a:extLst>
          </p:cNvPr>
          <p:cNvSpPr/>
          <p:nvPr/>
        </p:nvSpPr>
        <p:spPr>
          <a:xfrm>
            <a:off x="4100815" y="3777331"/>
            <a:ext cx="1951770" cy="802454"/>
          </a:xfrm>
          <a:custGeom>
            <a:avLst/>
            <a:gdLst/>
            <a:ahLst/>
            <a:cxnLst/>
            <a:rect l="l" t="t" r="r" b="b"/>
            <a:pathLst>
              <a:path w="1379220" h="567054">
                <a:moveTo>
                  <a:pt x="0" y="0"/>
                </a:moveTo>
                <a:lnTo>
                  <a:pt x="1379220" y="0"/>
                </a:lnTo>
                <a:lnTo>
                  <a:pt x="1379220" y="566927"/>
                </a:lnTo>
                <a:lnTo>
                  <a:pt x="0" y="566927"/>
                </a:lnTo>
                <a:lnTo>
                  <a:pt x="0" y="0"/>
                </a:lnTo>
                <a:close/>
              </a:path>
            </a:pathLst>
          </a:custGeom>
          <a:ln w="25908">
            <a:solidFill>
              <a:srgbClr val="FF0000"/>
            </a:solidFill>
          </a:ln>
        </p:spPr>
        <p:txBody>
          <a:bodyPr wrap="square" lIns="0" tIns="0" rIns="0" bIns="0" rtlCol="0"/>
          <a:lstStyle/>
          <a:p>
            <a:endParaRPr sz="2547" dirty="0"/>
          </a:p>
        </p:txBody>
      </p:sp>
      <p:pic>
        <p:nvPicPr>
          <p:cNvPr id="3" name="図 2">
            <a:extLst>
              <a:ext uri="{FF2B5EF4-FFF2-40B4-BE49-F238E27FC236}">
                <a16:creationId xmlns:a16="http://schemas.microsoft.com/office/drawing/2014/main" id="{806BA0ED-2109-4F71-8E0C-03CBC0A6159C}"/>
              </a:ext>
            </a:extLst>
          </p:cNvPr>
          <p:cNvPicPr>
            <a:picLocks noChangeAspect="1"/>
          </p:cNvPicPr>
          <p:nvPr/>
        </p:nvPicPr>
        <p:blipFill>
          <a:blip r:embed="rId5"/>
          <a:stretch>
            <a:fillRect/>
          </a:stretch>
        </p:blipFill>
        <p:spPr>
          <a:xfrm>
            <a:off x="959413" y="3550326"/>
            <a:ext cx="2314575" cy="1800225"/>
          </a:xfrm>
          <a:prstGeom prst="rect">
            <a:avLst/>
          </a:prstGeom>
        </p:spPr>
      </p:pic>
      <p:sp>
        <p:nvSpPr>
          <p:cNvPr id="59" name="正方形/長方形 58">
            <a:extLst>
              <a:ext uri="{FF2B5EF4-FFF2-40B4-BE49-F238E27FC236}">
                <a16:creationId xmlns:a16="http://schemas.microsoft.com/office/drawing/2014/main" id="{B0BB95AE-7B3D-4E97-ADE6-AE776784D47A}"/>
              </a:ext>
            </a:extLst>
          </p:cNvPr>
          <p:cNvSpPr/>
          <p:nvPr/>
        </p:nvSpPr>
        <p:spPr>
          <a:xfrm>
            <a:off x="497751" y="2296418"/>
            <a:ext cx="595035" cy="584775"/>
          </a:xfrm>
          <a:prstGeom prst="rect">
            <a:avLst/>
          </a:prstGeom>
        </p:spPr>
        <p:txBody>
          <a:bodyPr wrap="none">
            <a:spAutoFit/>
          </a:bodyPr>
          <a:lstStyle/>
          <a:p>
            <a:r>
              <a:rPr lang="ja-JP" altLang="en-US" sz="3200" b="1" dirty="0">
                <a:solidFill>
                  <a:srgbClr val="009650"/>
                </a:solidFill>
                <a:latin typeface="Meiryo" charset="-128"/>
                <a:ea typeface="Meiryo" charset="-128"/>
                <a:cs typeface="Meiryo" charset="-128"/>
              </a:rPr>
              <a:t>❺</a:t>
            </a:r>
            <a:endParaRPr lang="en-US" altLang="ja-JP" sz="3200" b="1" dirty="0">
              <a:solidFill>
                <a:srgbClr val="009650"/>
              </a:solidFill>
              <a:latin typeface="Meiryo" charset="-128"/>
              <a:ea typeface="Meiryo" charset="-128"/>
              <a:cs typeface="Meiryo" charset="-128"/>
            </a:endParaRPr>
          </a:p>
        </p:txBody>
      </p:sp>
      <p:sp>
        <p:nvSpPr>
          <p:cNvPr id="60" name="テキスト ボックス 59">
            <a:extLst>
              <a:ext uri="{FF2B5EF4-FFF2-40B4-BE49-F238E27FC236}">
                <a16:creationId xmlns:a16="http://schemas.microsoft.com/office/drawing/2014/main" id="{1E118F42-075F-4CD9-8BC1-3A792683A748}"/>
              </a:ext>
            </a:extLst>
          </p:cNvPr>
          <p:cNvSpPr txBox="1"/>
          <p:nvPr/>
        </p:nvSpPr>
        <p:spPr>
          <a:xfrm>
            <a:off x="965056" y="2333625"/>
            <a:ext cx="2476644" cy="923330"/>
          </a:xfrm>
          <a:prstGeom prst="rect">
            <a:avLst/>
          </a:prstGeom>
          <a:noFill/>
        </p:spPr>
        <p:txBody>
          <a:bodyPr wrap="square">
            <a:spAutoFit/>
          </a:bodyPr>
          <a:lstStyle/>
          <a:p>
            <a:pPr algn="l"/>
            <a:r>
              <a:rPr lang="ja-JP" altLang="en-US" b="1" kern="100" dirty="0">
                <a:latin typeface="メイリオ" panose="020B0604030504040204" pitchFamily="50" charset="-128"/>
                <a:ea typeface="メイリオ" panose="020B0604030504040204" pitchFamily="50" charset="-128"/>
                <a:cs typeface="Times New Roman" panose="02020603050405020304" pitchFamily="18" charset="0"/>
              </a:rPr>
              <a:t>このようなメッセージがでますので</a:t>
            </a:r>
            <a:r>
              <a:rPr lang="ja-JP" altLang="en-US" sz="1800" b="1" kern="100" dirty="0">
                <a:effectLst/>
                <a:latin typeface="メイリオ" panose="020B0604030504040204" pitchFamily="50" charset="-128"/>
                <a:ea typeface="メイリオ" panose="020B0604030504040204" pitchFamily="50" charset="-128"/>
                <a:cs typeface="Times New Roman" panose="02020603050405020304" pitchFamily="18" charset="0"/>
              </a:rPr>
              <a:t>「ＯＫ</a:t>
            </a:r>
            <a:r>
              <a:rPr lang="ja-JP" altLang="ja-JP" sz="1800" b="1" kern="100" dirty="0">
                <a:effectLst/>
                <a:latin typeface="メイリオ" panose="020B0604030504040204" pitchFamily="50" charset="-128"/>
                <a:ea typeface="メイリオ" panose="020B0604030504040204" pitchFamily="50" charset="-128"/>
                <a:cs typeface="Times New Roman" panose="02020603050405020304" pitchFamily="18" charset="0"/>
              </a:rPr>
              <a:t>」をタップ</a:t>
            </a:r>
            <a:endParaRPr lang="ja-JP" altLang="ja-JP" sz="12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61" name="テキスト ボックス 60">
            <a:extLst>
              <a:ext uri="{FF2B5EF4-FFF2-40B4-BE49-F238E27FC236}">
                <a16:creationId xmlns:a16="http://schemas.microsoft.com/office/drawing/2014/main" id="{362B362E-9379-4394-8D3B-81591C73A67C}"/>
              </a:ext>
            </a:extLst>
          </p:cNvPr>
          <p:cNvSpPr txBox="1"/>
          <p:nvPr/>
        </p:nvSpPr>
        <p:spPr>
          <a:xfrm>
            <a:off x="4289389" y="2333625"/>
            <a:ext cx="2476644" cy="1200329"/>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電話番号で指定したスマホへ送られるショートメッセージで認証番号を確認</a:t>
            </a:r>
          </a:p>
        </p:txBody>
      </p:sp>
      <p:sp>
        <p:nvSpPr>
          <p:cNvPr id="63" name="正方形/長方形 62">
            <a:extLst>
              <a:ext uri="{FF2B5EF4-FFF2-40B4-BE49-F238E27FC236}">
                <a16:creationId xmlns:a16="http://schemas.microsoft.com/office/drawing/2014/main" id="{542A43E8-E3B2-410D-A7DB-E3655CB05B73}"/>
              </a:ext>
            </a:extLst>
          </p:cNvPr>
          <p:cNvSpPr/>
          <p:nvPr/>
        </p:nvSpPr>
        <p:spPr>
          <a:xfrm>
            <a:off x="3822700" y="2300595"/>
            <a:ext cx="557877" cy="584775"/>
          </a:xfrm>
          <a:prstGeom prst="rect">
            <a:avLst/>
          </a:prstGeom>
        </p:spPr>
        <p:txBody>
          <a:bodyPr wrap="square">
            <a:spAutoFit/>
          </a:bodyPr>
          <a:lstStyle/>
          <a:p>
            <a:r>
              <a:rPr lang="ja-JP" altLang="en-US" sz="3200" b="1" dirty="0">
                <a:solidFill>
                  <a:srgbClr val="009650"/>
                </a:solidFill>
                <a:latin typeface="Meiryo" charset="-128"/>
                <a:ea typeface="Meiryo" charset="-128"/>
                <a:cs typeface="Meiryo" charset="-128"/>
              </a:rPr>
              <a:t>❻</a:t>
            </a:r>
            <a:endParaRPr lang="en-US" altLang="ja-JP" sz="3200" b="1" dirty="0">
              <a:solidFill>
                <a:srgbClr val="009650"/>
              </a:solidFill>
              <a:latin typeface="Meiryo" charset="-128"/>
              <a:ea typeface="Meiryo" charset="-128"/>
              <a:cs typeface="Meiryo" charset="-128"/>
            </a:endParaRPr>
          </a:p>
        </p:txBody>
      </p:sp>
      <p:sp>
        <p:nvSpPr>
          <p:cNvPr id="64" name="テキスト ボックス 63">
            <a:extLst>
              <a:ext uri="{FF2B5EF4-FFF2-40B4-BE49-F238E27FC236}">
                <a16:creationId xmlns:a16="http://schemas.microsoft.com/office/drawing/2014/main" id="{58FB1127-0051-47AC-811B-45AE1EE59667}"/>
              </a:ext>
            </a:extLst>
          </p:cNvPr>
          <p:cNvSpPr txBox="1"/>
          <p:nvPr/>
        </p:nvSpPr>
        <p:spPr>
          <a:xfrm>
            <a:off x="3925930" y="5196662"/>
            <a:ext cx="3284374" cy="307777"/>
          </a:xfrm>
          <a:prstGeom prst="rect">
            <a:avLst/>
          </a:prstGeom>
          <a:noFill/>
        </p:spPr>
        <p:txBody>
          <a:bodyPr wrap="square">
            <a:spAutoFit/>
          </a:bodyPr>
          <a:lstStyle/>
          <a:p>
            <a:r>
              <a:rPr lang="en-US" altLang="ja-JP" sz="1400" b="1" dirty="0">
                <a:solidFill>
                  <a:srgbClr val="00B0F0"/>
                </a:solidFill>
                <a:latin typeface="メイリオ" panose="020B0604030504040204" pitchFamily="50" charset="-128"/>
                <a:ea typeface="メイリオ" panose="020B0604030504040204" pitchFamily="50" charset="-128"/>
              </a:rPr>
              <a:t>(</a:t>
            </a:r>
            <a:r>
              <a:rPr lang="ja-JP" altLang="en-US" sz="1400" b="1" dirty="0">
                <a:solidFill>
                  <a:srgbClr val="00B0F0"/>
                </a:solidFill>
                <a:latin typeface="メイリオ" panose="020B0604030504040204" pitchFamily="50" charset="-128"/>
                <a:ea typeface="メイリオ" panose="020B0604030504040204" pitchFamily="50" charset="-128"/>
              </a:rPr>
              <a:t>この画面は</a:t>
            </a:r>
            <a:r>
              <a:rPr lang="en-US" altLang="ja-JP" sz="1400" b="1" dirty="0">
                <a:solidFill>
                  <a:srgbClr val="00B0F0"/>
                </a:solidFill>
                <a:latin typeface="メイリオ" panose="020B0604030504040204" pitchFamily="50" charset="-128"/>
                <a:ea typeface="メイリオ" panose="020B0604030504040204" pitchFamily="50" charset="-128"/>
              </a:rPr>
              <a:t>SMS</a:t>
            </a:r>
            <a:r>
              <a:rPr lang="ja-JP" altLang="en-US" sz="1400" b="1" dirty="0">
                <a:solidFill>
                  <a:srgbClr val="00B0F0"/>
                </a:solidFill>
                <a:latin typeface="メイリオ" panose="020B0604030504040204" pitchFamily="50" charset="-128"/>
                <a:ea typeface="メイリオ" panose="020B0604030504040204" pitchFamily="50" charset="-128"/>
              </a:rPr>
              <a:t>メールの画面です）</a:t>
            </a:r>
          </a:p>
        </p:txBody>
      </p:sp>
      <p:sp>
        <p:nvSpPr>
          <p:cNvPr id="66" name="テキスト ボックス 65">
            <a:extLst>
              <a:ext uri="{FF2B5EF4-FFF2-40B4-BE49-F238E27FC236}">
                <a16:creationId xmlns:a16="http://schemas.microsoft.com/office/drawing/2014/main" id="{5D839A71-C4BF-4C21-9B8D-4844E67C3286}"/>
              </a:ext>
            </a:extLst>
          </p:cNvPr>
          <p:cNvSpPr txBox="1"/>
          <p:nvPr/>
        </p:nvSpPr>
        <p:spPr>
          <a:xfrm>
            <a:off x="7737563" y="2333625"/>
            <a:ext cx="2164375" cy="646331"/>
          </a:xfrm>
          <a:prstGeom prst="rect">
            <a:avLst/>
          </a:prstGeom>
          <a:noFill/>
        </p:spPr>
        <p:txBody>
          <a:bodyPr wrap="none">
            <a:spAutoFit/>
          </a:bodyPr>
          <a:lstStyle/>
          <a:p>
            <a:r>
              <a:rPr lang="en-US" altLang="ja-JP" sz="1800" b="1" kern="100" dirty="0">
                <a:effectLst/>
                <a:latin typeface="メイリオ" panose="020B0604030504040204" pitchFamily="50" charset="-128"/>
                <a:ea typeface="メイリオ" panose="020B0604030504040204" pitchFamily="50" charset="-128"/>
                <a:cs typeface="メイリオ" panose="020B0604030504040204" pitchFamily="50" charset="-128"/>
              </a:rPr>
              <a:t>LINE</a:t>
            </a:r>
            <a:r>
              <a:rPr lang="ja-JP" altLang="en-US" sz="1800" b="1" kern="100" dirty="0">
                <a:effectLst/>
                <a:latin typeface="メイリオ" panose="020B0604030504040204" pitchFamily="50" charset="-128"/>
                <a:ea typeface="メイリオ" panose="020B0604030504040204" pitchFamily="50" charset="-128"/>
                <a:cs typeface="メイリオ" panose="020B0604030504040204" pitchFamily="50" charset="-128"/>
              </a:rPr>
              <a:t>の画面で</a:t>
            </a:r>
            <a:r>
              <a:rPr lang="ja-JP" altLang="en-US" b="1" kern="100" dirty="0">
                <a:latin typeface="メイリオ" panose="020B0604030504040204" pitchFamily="50" charset="-128"/>
                <a:ea typeface="メイリオ" panose="020B0604030504040204" pitchFamily="50" charset="-128"/>
                <a:cs typeface="メイリオ" panose="020B0604030504040204" pitchFamily="50" charset="-128"/>
              </a:rPr>
              <a:t>認証</a:t>
            </a:r>
            <a:endParaRPr lang="en-US" altLang="ja-JP" b="1" kern="1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sz="1800" b="1" kern="100" dirty="0">
                <a:effectLst/>
                <a:latin typeface="メイリオ" panose="020B0604030504040204" pitchFamily="50" charset="-128"/>
                <a:ea typeface="メイリオ" panose="020B0604030504040204" pitchFamily="50" charset="-128"/>
                <a:cs typeface="メイリオ" panose="020B0604030504040204" pitchFamily="50" charset="-128"/>
              </a:rPr>
              <a:t>番号を入力</a:t>
            </a:r>
            <a:endParaRPr lang="ja-JP" altLang="en-US" b="1" dirty="0">
              <a:latin typeface="メイリオ" panose="020B0604030504040204" pitchFamily="50" charset="-128"/>
              <a:ea typeface="メイリオ" panose="020B0604030504040204" pitchFamily="50" charset="-128"/>
            </a:endParaRPr>
          </a:p>
        </p:txBody>
      </p:sp>
      <p:sp>
        <p:nvSpPr>
          <p:cNvPr id="67" name="正方形/長方形 66">
            <a:extLst>
              <a:ext uri="{FF2B5EF4-FFF2-40B4-BE49-F238E27FC236}">
                <a16:creationId xmlns:a16="http://schemas.microsoft.com/office/drawing/2014/main" id="{A809DFC5-4DBF-4698-964C-330BE2239554}"/>
              </a:ext>
            </a:extLst>
          </p:cNvPr>
          <p:cNvSpPr/>
          <p:nvPr/>
        </p:nvSpPr>
        <p:spPr>
          <a:xfrm>
            <a:off x="7266265" y="2305553"/>
            <a:ext cx="595035" cy="584775"/>
          </a:xfrm>
          <a:prstGeom prst="rect">
            <a:avLst/>
          </a:prstGeom>
        </p:spPr>
        <p:txBody>
          <a:bodyPr wrap="none">
            <a:spAutoFit/>
          </a:bodyPr>
          <a:lstStyle/>
          <a:p>
            <a:r>
              <a:rPr lang="ja-JP" altLang="en-US" sz="3200" b="1" dirty="0">
                <a:solidFill>
                  <a:srgbClr val="009650"/>
                </a:solidFill>
                <a:latin typeface="Meiryo" charset="-128"/>
                <a:ea typeface="Meiryo" charset="-128"/>
                <a:cs typeface="Meiryo" charset="-128"/>
              </a:rPr>
              <a:t>❼</a:t>
            </a:r>
            <a:endParaRPr lang="en-US" altLang="ja-JP" sz="3200" b="1" dirty="0">
              <a:solidFill>
                <a:srgbClr val="009650"/>
              </a:solidFill>
              <a:latin typeface="Meiryo" charset="-128"/>
              <a:ea typeface="Meiryo" charset="-128"/>
              <a:cs typeface="Meiryo" charset="-128"/>
            </a:endParaRPr>
          </a:p>
        </p:txBody>
      </p:sp>
      <p:sp>
        <p:nvSpPr>
          <p:cNvPr id="69" name="四角形: 角を丸くする 68">
            <a:extLst>
              <a:ext uri="{FF2B5EF4-FFF2-40B4-BE49-F238E27FC236}">
                <a16:creationId xmlns:a16="http://schemas.microsoft.com/office/drawing/2014/main" id="{859E528E-6ED5-47DD-9826-B3EA74E13595}"/>
              </a:ext>
            </a:extLst>
          </p:cNvPr>
          <p:cNvSpPr/>
          <p:nvPr/>
        </p:nvSpPr>
        <p:spPr>
          <a:xfrm>
            <a:off x="2297701" y="4695826"/>
            <a:ext cx="472392" cy="38100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0" name="四角形: 角を丸くする 69">
            <a:extLst>
              <a:ext uri="{FF2B5EF4-FFF2-40B4-BE49-F238E27FC236}">
                <a16:creationId xmlns:a16="http://schemas.microsoft.com/office/drawing/2014/main" id="{908CFAE7-D04B-4A9F-8D73-877BE995F0C2}"/>
              </a:ext>
            </a:extLst>
          </p:cNvPr>
          <p:cNvSpPr/>
          <p:nvPr/>
        </p:nvSpPr>
        <p:spPr>
          <a:xfrm>
            <a:off x="7621106" y="3864277"/>
            <a:ext cx="1306993" cy="323377"/>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13" name="直線矢印コネクタ 12">
            <a:extLst>
              <a:ext uri="{FF2B5EF4-FFF2-40B4-BE49-F238E27FC236}">
                <a16:creationId xmlns:a16="http://schemas.microsoft.com/office/drawing/2014/main" id="{3407D133-2782-44AD-A8B5-1A94B0DF0212}"/>
              </a:ext>
            </a:extLst>
          </p:cNvPr>
          <p:cNvCxnSpPr/>
          <p:nvPr/>
        </p:nvCxnSpPr>
        <p:spPr>
          <a:xfrm>
            <a:off x="5651500" y="4010025"/>
            <a:ext cx="1852822" cy="1524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1" name="矢印: 右 70">
            <a:extLst>
              <a:ext uri="{FF2B5EF4-FFF2-40B4-BE49-F238E27FC236}">
                <a16:creationId xmlns:a16="http://schemas.microsoft.com/office/drawing/2014/main" id="{77ED0E41-8824-428F-9479-CDAC2BA3CC83}"/>
              </a:ext>
            </a:extLst>
          </p:cNvPr>
          <p:cNvSpPr/>
          <p:nvPr/>
        </p:nvSpPr>
        <p:spPr>
          <a:xfrm>
            <a:off x="3224335" y="4086388"/>
            <a:ext cx="678058" cy="4709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2" name="object 39">
            <a:extLst>
              <a:ext uri="{FF2B5EF4-FFF2-40B4-BE49-F238E27FC236}">
                <a16:creationId xmlns:a16="http://schemas.microsoft.com/office/drawing/2014/main" id="{82D336E6-D4B5-4369-BEE8-F67627E25CBF}"/>
              </a:ext>
            </a:extLst>
          </p:cNvPr>
          <p:cNvSpPr txBox="1"/>
          <p:nvPr/>
        </p:nvSpPr>
        <p:spPr>
          <a:xfrm>
            <a:off x="7521644" y="3827477"/>
            <a:ext cx="1392048" cy="363127"/>
          </a:xfrm>
          <a:prstGeom prst="rect">
            <a:avLst/>
          </a:prstGeom>
          <a:ln w="25907">
            <a:noFill/>
          </a:ln>
        </p:spPr>
        <p:txBody>
          <a:bodyPr vert="horz" wrap="none" lIns="0" tIns="54815" rIns="0" bIns="0" rtlCol="0">
            <a:spAutoFit/>
          </a:bodyPr>
          <a:lstStyle/>
          <a:p>
            <a:pPr marL="187805">
              <a:spcBef>
                <a:spcPts val="432"/>
              </a:spcBef>
            </a:pPr>
            <a:r>
              <a:rPr sz="2000" b="1" spc="300" dirty="0">
                <a:latin typeface="HGP創英角ｺﾞｼｯｸUB" panose="020B0900000000000000" pitchFamily="50" charset="-128"/>
                <a:ea typeface="HGP創英角ｺﾞｼｯｸUB" panose="020B0900000000000000" pitchFamily="50" charset="-128"/>
                <a:cs typeface="Times New Roman"/>
              </a:rPr>
              <a:t>746814</a:t>
            </a:r>
            <a:endParaRPr sz="2000" spc="300" dirty="0">
              <a:latin typeface="HGP創英角ｺﾞｼｯｸUB" panose="020B0900000000000000" pitchFamily="50" charset="-128"/>
              <a:ea typeface="HGP創英角ｺﾞｼｯｸUB" panose="020B0900000000000000" pitchFamily="50" charset="-128"/>
              <a:cs typeface="Times New Roman"/>
            </a:endParaRPr>
          </a:p>
        </p:txBody>
      </p:sp>
      <p:sp>
        <p:nvSpPr>
          <p:cNvPr id="74" name="テキスト ボックス 73">
            <a:extLst>
              <a:ext uri="{FF2B5EF4-FFF2-40B4-BE49-F238E27FC236}">
                <a16:creationId xmlns:a16="http://schemas.microsoft.com/office/drawing/2014/main" id="{02F1AC9D-B376-47D0-800A-E9AF99F8F2A3}"/>
              </a:ext>
            </a:extLst>
          </p:cNvPr>
          <p:cNvSpPr txBox="1"/>
          <p:nvPr/>
        </p:nvSpPr>
        <p:spPr>
          <a:xfrm>
            <a:off x="7432492" y="6338160"/>
            <a:ext cx="2231713" cy="738664"/>
          </a:xfrm>
          <a:prstGeom prst="rect">
            <a:avLst/>
          </a:prstGeom>
          <a:noFill/>
        </p:spPr>
        <p:txBody>
          <a:bodyPr wrap="square">
            <a:spAutoFit/>
          </a:bodyPr>
          <a:lstStyle/>
          <a:p>
            <a:r>
              <a:rPr lang="ja-JP" altLang="en-US" sz="1400" b="1" kern="100" dirty="0">
                <a:effectLst/>
                <a:latin typeface="メイリオ" panose="020B0604030504040204" pitchFamily="50" charset="-128"/>
                <a:ea typeface="メイリオ" panose="020B0604030504040204" pitchFamily="50" charset="-128"/>
                <a:cs typeface="メイリオ" panose="020B0604030504040204" pitchFamily="50" charset="-128"/>
              </a:rPr>
              <a:t>アカウントの新規登録画面（次ペ</a:t>
            </a:r>
            <a:r>
              <a:rPr lang="ja-JP" altLang="en-US" sz="1400" b="1" kern="100" dirty="0">
                <a:latin typeface="メイリオ" panose="020B0604030504040204" pitchFamily="50" charset="-128"/>
                <a:ea typeface="メイリオ" panose="020B0604030504040204" pitchFamily="50" charset="-128"/>
                <a:cs typeface="メイリオ" panose="020B0604030504040204" pitchFamily="50" charset="-128"/>
              </a:rPr>
              <a:t>ージ）へ</a:t>
            </a:r>
            <a:r>
              <a:rPr lang="ja-JP" altLang="en-US" sz="1400" b="1" kern="100" dirty="0">
                <a:effectLst/>
                <a:latin typeface="メイリオ" panose="020B0604030504040204" pitchFamily="50" charset="-128"/>
                <a:ea typeface="メイリオ" panose="020B0604030504040204" pitchFamily="50" charset="-128"/>
                <a:cs typeface="メイリオ" panose="020B0604030504040204" pitchFamily="50" charset="-128"/>
              </a:rPr>
              <a:t>続きます</a:t>
            </a:r>
            <a:endParaRPr lang="ja-JP" altLang="en-US" sz="1400" b="1" dirty="0">
              <a:latin typeface="メイリオ" panose="020B0604030504040204" pitchFamily="50" charset="-128"/>
              <a:ea typeface="メイリオ" panose="020B0604030504040204" pitchFamily="50" charset="-128"/>
            </a:endParaRPr>
          </a:p>
        </p:txBody>
      </p:sp>
      <p:sp>
        <p:nvSpPr>
          <p:cNvPr id="75" name="矢印: 右 74">
            <a:extLst>
              <a:ext uri="{FF2B5EF4-FFF2-40B4-BE49-F238E27FC236}">
                <a16:creationId xmlns:a16="http://schemas.microsoft.com/office/drawing/2014/main" id="{2F737782-55E2-4F91-BFCE-DBBFF7D04D78}"/>
              </a:ext>
            </a:extLst>
          </p:cNvPr>
          <p:cNvSpPr/>
          <p:nvPr/>
        </p:nvSpPr>
        <p:spPr>
          <a:xfrm>
            <a:off x="9651533" y="6389486"/>
            <a:ext cx="526229" cy="402087"/>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5" name="グループ化 34">
            <a:extLst>
              <a:ext uri="{FF2B5EF4-FFF2-40B4-BE49-F238E27FC236}">
                <a16:creationId xmlns:a16="http://schemas.microsoft.com/office/drawing/2014/main" id="{45C023F8-D8C8-403B-B43E-08CC467DEE92}"/>
              </a:ext>
            </a:extLst>
          </p:cNvPr>
          <p:cNvGrpSpPr/>
          <p:nvPr/>
        </p:nvGrpSpPr>
        <p:grpSpPr>
          <a:xfrm>
            <a:off x="2625735" y="4396886"/>
            <a:ext cx="441146" cy="400110"/>
            <a:chOff x="5083985" y="3181417"/>
            <a:chExt cx="441146" cy="400110"/>
          </a:xfrm>
        </p:grpSpPr>
        <p:sp>
          <p:nvSpPr>
            <p:cNvPr id="36" name="円/楕円 77">
              <a:extLst>
                <a:ext uri="{FF2B5EF4-FFF2-40B4-BE49-F238E27FC236}">
                  <a16:creationId xmlns:a16="http://schemas.microsoft.com/office/drawing/2014/main" id="{6825ACE5-8A86-4C74-85FD-25C5F3C209D1}"/>
                </a:ext>
              </a:extLst>
            </p:cNvPr>
            <p:cNvSpPr>
              <a:spLocks noChangeAspect="1"/>
            </p:cNvSpPr>
            <p:nvPr/>
          </p:nvSpPr>
          <p:spPr>
            <a:xfrm>
              <a:off x="5218279" y="3264366"/>
              <a:ext cx="164634" cy="1646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B777D907-CE96-47DE-8D10-E8309B617085}"/>
                </a:ext>
              </a:extLst>
            </p:cNvPr>
            <p:cNvSpPr/>
            <p:nvPr/>
          </p:nvSpPr>
          <p:spPr>
            <a:xfrm>
              <a:off x="5083985" y="3181417"/>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❺</a:t>
              </a:r>
              <a:endParaRPr lang="en-US" altLang="ja-JP" sz="2000" b="1" dirty="0">
                <a:solidFill>
                  <a:srgbClr val="009650"/>
                </a:solidFill>
                <a:latin typeface="Meiryo" charset="-128"/>
                <a:ea typeface="Meiryo" charset="-128"/>
                <a:cs typeface="Meiryo" charset="-128"/>
              </a:endParaRPr>
            </a:p>
          </p:txBody>
        </p:sp>
      </p:grpSp>
      <p:grpSp>
        <p:nvGrpSpPr>
          <p:cNvPr id="40" name="グループ化 39">
            <a:extLst>
              <a:ext uri="{FF2B5EF4-FFF2-40B4-BE49-F238E27FC236}">
                <a16:creationId xmlns:a16="http://schemas.microsoft.com/office/drawing/2014/main" id="{E65C08E2-7E4A-4207-9DB6-E16E879DE0D3}"/>
              </a:ext>
            </a:extLst>
          </p:cNvPr>
          <p:cNvGrpSpPr/>
          <p:nvPr/>
        </p:nvGrpSpPr>
        <p:grpSpPr>
          <a:xfrm>
            <a:off x="3740638" y="3733007"/>
            <a:ext cx="441146" cy="400110"/>
            <a:chOff x="5102491" y="4268575"/>
            <a:chExt cx="441146" cy="400110"/>
          </a:xfrm>
        </p:grpSpPr>
        <p:sp>
          <p:nvSpPr>
            <p:cNvPr id="41" name="円/楕円 52">
              <a:extLst>
                <a:ext uri="{FF2B5EF4-FFF2-40B4-BE49-F238E27FC236}">
                  <a16:creationId xmlns:a16="http://schemas.microsoft.com/office/drawing/2014/main" id="{767E52E6-A2A9-4F1A-99AA-A940D072B20A}"/>
                </a:ext>
              </a:extLst>
            </p:cNvPr>
            <p:cNvSpPr>
              <a:spLocks noChangeAspect="1"/>
            </p:cNvSpPr>
            <p:nvPr/>
          </p:nvSpPr>
          <p:spPr>
            <a:xfrm>
              <a:off x="5222264" y="4338530"/>
              <a:ext cx="204496" cy="2044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43" name="正方形/長方形 42">
              <a:extLst>
                <a:ext uri="{FF2B5EF4-FFF2-40B4-BE49-F238E27FC236}">
                  <a16:creationId xmlns:a16="http://schemas.microsoft.com/office/drawing/2014/main" id="{7D21ABBF-54B6-47E6-89D2-6C14E8606513}"/>
                </a:ext>
              </a:extLst>
            </p:cNvPr>
            <p:cNvSpPr/>
            <p:nvPr/>
          </p:nvSpPr>
          <p:spPr>
            <a:xfrm>
              <a:off x="5102491" y="4268575"/>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❻</a:t>
              </a:r>
              <a:endParaRPr lang="en-US" altLang="ja-JP" sz="2000" b="1" dirty="0">
                <a:solidFill>
                  <a:srgbClr val="009650"/>
                </a:solidFill>
                <a:latin typeface="Meiryo" charset="-128"/>
                <a:ea typeface="Meiryo" charset="-128"/>
                <a:cs typeface="Meiryo" charset="-128"/>
              </a:endParaRPr>
            </a:p>
          </p:txBody>
        </p:sp>
      </p:grpSp>
      <p:grpSp>
        <p:nvGrpSpPr>
          <p:cNvPr id="44" name="グループ化 43">
            <a:extLst>
              <a:ext uri="{FF2B5EF4-FFF2-40B4-BE49-F238E27FC236}">
                <a16:creationId xmlns:a16="http://schemas.microsoft.com/office/drawing/2014/main" id="{B5B4C6B9-80D5-4E37-8562-3FAF19D14F15}"/>
              </a:ext>
            </a:extLst>
          </p:cNvPr>
          <p:cNvGrpSpPr/>
          <p:nvPr/>
        </p:nvGrpSpPr>
        <p:grpSpPr>
          <a:xfrm>
            <a:off x="7239977" y="3740394"/>
            <a:ext cx="441146" cy="400110"/>
            <a:chOff x="4301413" y="2319722"/>
            <a:chExt cx="441146" cy="400110"/>
          </a:xfrm>
        </p:grpSpPr>
        <p:sp>
          <p:nvSpPr>
            <p:cNvPr id="45" name="円/楕円 36">
              <a:extLst>
                <a:ext uri="{FF2B5EF4-FFF2-40B4-BE49-F238E27FC236}">
                  <a16:creationId xmlns:a16="http://schemas.microsoft.com/office/drawing/2014/main" id="{52D57FA3-B889-4030-A443-73B762BAAB36}"/>
                </a:ext>
              </a:extLst>
            </p:cNvPr>
            <p:cNvSpPr>
              <a:spLocks noChangeAspect="1"/>
            </p:cNvSpPr>
            <p:nvPr/>
          </p:nvSpPr>
          <p:spPr>
            <a:xfrm>
              <a:off x="4418410" y="2396104"/>
              <a:ext cx="208252" cy="2082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531A1FB1-7104-4419-A068-69556A517C5B}"/>
                </a:ext>
              </a:extLst>
            </p:cNvPr>
            <p:cNvSpPr/>
            <p:nvPr/>
          </p:nvSpPr>
          <p:spPr>
            <a:xfrm>
              <a:off x="4301413" y="2319722"/>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❼</a:t>
              </a:r>
              <a:endParaRPr lang="en-US" altLang="ja-JP" sz="2000" b="1" dirty="0">
                <a:solidFill>
                  <a:srgbClr val="009650"/>
                </a:solidFill>
                <a:latin typeface="Meiryo" charset="-128"/>
                <a:ea typeface="Meiryo" charset="-128"/>
                <a:cs typeface="Meiryo" charset="-128"/>
              </a:endParaRPr>
            </a:p>
          </p:txBody>
        </p:sp>
      </p:grpSp>
      <p:sp>
        <p:nvSpPr>
          <p:cNvPr id="53" name="テキスト ボックス 52">
            <a:extLst>
              <a:ext uri="{FF2B5EF4-FFF2-40B4-BE49-F238E27FC236}">
                <a16:creationId xmlns:a16="http://schemas.microsoft.com/office/drawing/2014/main" id="{7AE17B0D-01C0-41FF-9B9F-FB45CDC18581}"/>
              </a:ext>
            </a:extLst>
          </p:cNvPr>
          <p:cNvSpPr txBox="1"/>
          <p:nvPr/>
        </p:nvSpPr>
        <p:spPr>
          <a:xfrm>
            <a:off x="1200938" y="3926465"/>
            <a:ext cx="887079" cy="190240"/>
          </a:xfrm>
          <a:prstGeom prst="rect">
            <a:avLst/>
          </a:prstGeom>
          <a:solidFill>
            <a:schemeClr val="bg1"/>
          </a:solidFill>
        </p:spPr>
        <p:txBody>
          <a:bodyPr wrap="none" lIns="90000" tIns="18000" rIns="90000" bIns="18000" rtlCol="0">
            <a:spAutoFit/>
          </a:bodyPr>
          <a:lstStyle/>
          <a:p>
            <a:r>
              <a:rPr kumimoji="1" lang="en-US" altLang="ja-JP" sz="1000" b="1" dirty="0">
                <a:solidFill>
                  <a:schemeClr val="tx1">
                    <a:lumMod val="50000"/>
                    <a:lumOff val="50000"/>
                  </a:schemeClr>
                </a:solidFill>
                <a:latin typeface="Arial" panose="020B0604020202020204" pitchFamily="34" charset="0"/>
                <a:ea typeface="HGS創英角ｺﾞｼｯｸUB" panose="020B0900000000000000" pitchFamily="50" charset="-128"/>
                <a:cs typeface="Arial" panose="020B0604020202020204" pitchFamily="34" charset="0"/>
              </a:rPr>
              <a:t>0123456789</a:t>
            </a:r>
            <a:endParaRPr kumimoji="1" lang="ja-JP" altLang="en-US" sz="1000" b="1" dirty="0">
              <a:solidFill>
                <a:schemeClr val="tx1">
                  <a:lumMod val="50000"/>
                  <a:lumOff val="50000"/>
                </a:schemeClr>
              </a:solidFill>
              <a:latin typeface="Arial" panose="020B0604020202020204" pitchFamily="34" charset="0"/>
              <a:ea typeface="HGS創英角ｺﾞｼｯｸUB" panose="020B0900000000000000" pitchFamily="50" charset="-128"/>
              <a:cs typeface="Arial" panose="020B0604020202020204" pitchFamily="34" charset="0"/>
            </a:endParaRPr>
          </a:p>
        </p:txBody>
      </p:sp>
      <p:sp>
        <p:nvSpPr>
          <p:cNvPr id="54" name="テキスト ボックス 53">
            <a:extLst>
              <a:ext uri="{FF2B5EF4-FFF2-40B4-BE49-F238E27FC236}">
                <a16:creationId xmlns:a16="http://schemas.microsoft.com/office/drawing/2014/main" id="{7EAFCE3F-F43C-4B49-B845-EE9064EA68ED}"/>
              </a:ext>
            </a:extLst>
          </p:cNvPr>
          <p:cNvSpPr txBox="1"/>
          <p:nvPr/>
        </p:nvSpPr>
        <p:spPr>
          <a:xfrm>
            <a:off x="3670300" y="5843476"/>
            <a:ext cx="3344185" cy="307777"/>
          </a:xfrm>
          <a:prstGeom prst="rect">
            <a:avLst/>
          </a:prstGeom>
          <a:noFill/>
        </p:spPr>
        <p:txBody>
          <a:bodyPr wrap="none">
            <a:spAutoFit/>
          </a:bodyPr>
          <a:lstStyle/>
          <a:p>
            <a:r>
              <a:rPr lang="en-US" altLang="ja-JP" sz="1400" b="1" kern="100"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kern="100" dirty="0">
                <a:effectLst/>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400" b="1" kern="100" dirty="0">
                <a:effectLst/>
                <a:latin typeface="メイリオ" panose="020B0604030504040204" pitchFamily="50" charset="-128"/>
                <a:ea typeface="メイリオ" panose="020B0604030504040204" pitchFamily="50" charset="-128"/>
                <a:cs typeface="メイリオ" panose="020B0604030504040204" pitchFamily="50" charset="-128"/>
              </a:rPr>
              <a:t>SMS</a:t>
            </a:r>
            <a:r>
              <a:rPr lang="ja-JP" altLang="en-US" sz="1400" b="1" kern="100" dirty="0">
                <a:effectLst/>
                <a:latin typeface="メイリオ" panose="020B0604030504040204" pitchFamily="50" charset="-128"/>
                <a:ea typeface="メイリオ" panose="020B0604030504040204" pitchFamily="50" charset="-128"/>
                <a:cs typeface="メイリオ" panose="020B0604030504040204" pitchFamily="50" charset="-128"/>
              </a:rPr>
              <a:t>：ショートメッセージサービス</a:t>
            </a:r>
            <a:endParaRPr lang="ja-JP" altLang="en-US" sz="14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538543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字幕 5">
            <a:extLst>
              <a:ext uri="{FF2B5EF4-FFF2-40B4-BE49-F238E27FC236}">
                <a16:creationId xmlns:a16="http://schemas.microsoft.com/office/drawing/2014/main" id="{D4E00D8F-C85E-448B-914D-AE63D3BC893C}"/>
              </a:ext>
            </a:extLst>
          </p:cNvPr>
          <p:cNvSpPr>
            <a:spLocks noGrp="1"/>
          </p:cNvSpPr>
          <p:nvPr>
            <p:ph type="subTitle" idx="1"/>
          </p:nvPr>
        </p:nvSpPr>
        <p:spPr>
          <a:xfrm>
            <a:off x="612000" y="1548000"/>
            <a:ext cx="5232202" cy="369332"/>
          </a:xfrm>
        </p:spPr>
        <p:txBody>
          <a:bodyPr wrap="none"/>
          <a:lstStyle/>
          <a:p>
            <a:r>
              <a:rPr lang="ja-JP" altLang="en-US" sz="2400" dirty="0">
                <a:latin typeface="メイリオ" panose="020B0604030504040204" pitchFamily="50" charset="-128"/>
                <a:ea typeface="メイリオ" panose="020B0604030504040204" pitchFamily="50" charset="-128"/>
                <a:cs typeface="AoyagiKouzanFontT"/>
              </a:rPr>
              <a:t>アカウントの新規登録をしましょう。</a:t>
            </a:r>
          </a:p>
        </p:txBody>
      </p:sp>
      <p:sp>
        <p:nvSpPr>
          <p:cNvPr id="20" name="Title 1">
            <a:extLst>
              <a:ext uri="{FF2B5EF4-FFF2-40B4-BE49-F238E27FC236}">
                <a16:creationId xmlns:a16="http://schemas.microsoft.com/office/drawing/2014/main" id="{8201C0A3-7EEA-446C-A30E-6E0B2B5B182E}"/>
              </a:ext>
            </a:extLst>
          </p:cNvPr>
          <p:cNvSpPr txBox="1">
            <a:spLocks/>
          </p:cNvSpPr>
          <p:nvPr/>
        </p:nvSpPr>
        <p:spPr>
          <a:xfrm>
            <a:off x="864000" y="532800"/>
            <a:ext cx="1448130" cy="710067"/>
          </a:xfrm>
          <a:prstGeom prst="rect">
            <a:avLst/>
          </a:prstGeom>
        </p:spPr>
        <p:txBody>
          <a:bodyPr vert="horz" wrap="none" lIns="90000" tIns="46800" rIns="90000" bIns="46800" rtlCol="0" anchor="b">
            <a:spAutoFit/>
          </a:bodyPr>
          <a:lstStyle>
            <a:defPPr>
              <a:defRPr lang="ja-JP"/>
            </a:defPPr>
            <a:lvl1pPr>
              <a:lnSpc>
                <a:spcPct val="100000"/>
              </a:lnSpc>
              <a:spcBef>
                <a:spcPct val="0"/>
              </a:spcBef>
              <a:buNone/>
              <a:defRPr sz="4000" b="1" i="0">
                <a:solidFill>
                  <a:srgbClr val="009650"/>
                </a:solidFill>
                <a:latin typeface="Meiryo" charset="-128"/>
                <a:ea typeface="Meiryo" charset="-128"/>
                <a:cs typeface="Meiryo" charset="-128"/>
              </a:defRPr>
            </a:lvl1pPr>
          </a:lstStyle>
          <a:p>
            <a:r>
              <a:rPr lang="ja-JP" altLang="en-US" dirty="0"/>
              <a:t>１</a:t>
            </a:r>
            <a:r>
              <a:rPr lang="en-US" altLang="ja-JP" dirty="0"/>
              <a:t>-</a:t>
            </a:r>
            <a:r>
              <a:rPr lang="ja-JP" altLang="en-US" dirty="0"/>
              <a:t>Ｄ</a:t>
            </a:r>
            <a:endParaRPr lang="en-US" dirty="0"/>
          </a:p>
        </p:txBody>
      </p:sp>
      <p:sp>
        <p:nvSpPr>
          <p:cNvPr id="47" name="テキスト ボックス 46">
            <a:extLst>
              <a:ext uri="{FF2B5EF4-FFF2-40B4-BE49-F238E27FC236}">
                <a16:creationId xmlns:a16="http://schemas.microsoft.com/office/drawing/2014/main" id="{9F45CE2D-E945-4BC5-B872-E4E1B6EE8709}"/>
              </a:ext>
            </a:extLst>
          </p:cNvPr>
          <p:cNvSpPr txBox="1"/>
          <p:nvPr/>
        </p:nvSpPr>
        <p:spPr>
          <a:xfrm>
            <a:off x="4127500" y="3155071"/>
            <a:ext cx="1800493" cy="523220"/>
          </a:xfrm>
          <a:prstGeom prst="rect">
            <a:avLst/>
          </a:prstGeom>
          <a:noFill/>
        </p:spPr>
        <p:txBody>
          <a:bodyPr wrap="none">
            <a:spAutoFit/>
          </a:bodyPr>
          <a:lstStyle/>
          <a:p>
            <a:r>
              <a:rPr lang="ja-JP" altLang="en-US" sz="1400" dirty="0">
                <a:effectLst/>
                <a:latin typeface="メイリオ" panose="020B0604030504040204" pitchFamily="50" charset="-128"/>
                <a:ea typeface="メイリオ" panose="020B0604030504040204" pitchFamily="50" charset="-128"/>
                <a:cs typeface="メイリオ" panose="020B0604030504040204" pitchFamily="50" charset="-128"/>
              </a:rPr>
              <a:t>写真を</a:t>
            </a: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撮る</a:t>
            </a:r>
            <a:r>
              <a:rPr lang="ja-JP" altLang="en-US" sz="1400" dirty="0">
                <a:effectLst/>
                <a:latin typeface="メイリオ" panose="020B0604030504040204" pitchFamily="50" charset="-128"/>
                <a:ea typeface="メイリオ" panose="020B0604030504040204" pitchFamily="50" charset="-128"/>
                <a:cs typeface="メイリオ" panose="020B0604030504040204" pitchFamily="50" charset="-128"/>
              </a:rPr>
              <a:t>か既存の</a:t>
            </a:r>
          </a:p>
          <a:p>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写真を使うかを選択</a:t>
            </a:r>
            <a:endParaRPr lang="ja-JP" altLang="en-US" sz="1400" dirty="0">
              <a:latin typeface="メイリオ" panose="020B0604030504040204" pitchFamily="50" charset="-128"/>
              <a:ea typeface="メイリオ" panose="020B0604030504040204" pitchFamily="50" charset="-128"/>
            </a:endParaRPr>
          </a:p>
        </p:txBody>
      </p:sp>
      <p:sp>
        <p:nvSpPr>
          <p:cNvPr id="27" name="タイトル 9">
            <a:extLst>
              <a:ext uri="{FF2B5EF4-FFF2-40B4-BE49-F238E27FC236}">
                <a16:creationId xmlns:a16="http://schemas.microsoft.com/office/drawing/2014/main" id="{6CBBD497-C646-4BEA-A4E0-072978547CE9}"/>
              </a:ext>
            </a:extLst>
          </p:cNvPr>
          <p:cNvSpPr txBox="1">
            <a:spLocks/>
          </p:cNvSpPr>
          <p:nvPr/>
        </p:nvSpPr>
        <p:spPr>
          <a:xfrm>
            <a:off x="2520000" y="360000"/>
            <a:ext cx="4924425" cy="984885"/>
          </a:xfrm>
          <a:prstGeom prst="rect">
            <a:avLst/>
          </a:prstGeom>
        </p:spPr>
        <p:txBody>
          <a:bodyPr wrap="none" lIns="0" tIns="0" rIns="0" bIns="0" anchor="b">
            <a:spAutoFit/>
          </a:bodyPr>
          <a:lstStyle>
            <a:lvl1pPr algn="l">
              <a:defRPr sz="3529" b="1" i="0">
                <a:solidFill>
                  <a:srgbClr val="009650"/>
                </a:solidFill>
                <a:latin typeface="Meiryo" charset="-128"/>
                <a:ea typeface="Meiryo" charset="-128"/>
                <a:cs typeface="Meiryo" charset="-128"/>
              </a:defRPr>
            </a:lvl1pPr>
          </a:lstStyle>
          <a:p>
            <a:r>
              <a:rPr kumimoji="0" lang="ja-JP" altLang="en-US" sz="3200" kern="0" dirty="0">
                <a:latin typeface="メイリオ" panose="020B0604030504040204" pitchFamily="50" charset="-128"/>
                <a:ea typeface="メイリオ" panose="020B0604030504040204" pitchFamily="50" charset="-128"/>
              </a:rPr>
              <a:t>ＬＩＮＥの設定</a:t>
            </a:r>
          </a:p>
          <a:p>
            <a:r>
              <a:rPr kumimoji="0" lang="ja-JP" altLang="en-US" sz="3200" kern="0" dirty="0">
                <a:latin typeface="メイリオ" panose="020B0604030504040204" pitchFamily="50" charset="-128"/>
                <a:ea typeface="メイリオ" panose="020B0604030504040204" pitchFamily="50" charset="-128"/>
              </a:rPr>
              <a:t>～アカウントの新規登録～</a:t>
            </a:r>
          </a:p>
        </p:txBody>
      </p:sp>
      <p:sp>
        <p:nvSpPr>
          <p:cNvPr id="31" name="object 11">
            <a:extLst>
              <a:ext uri="{FF2B5EF4-FFF2-40B4-BE49-F238E27FC236}">
                <a16:creationId xmlns:a16="http://schemas.microsoft.com/office/drawing/2014/main" id="{318DA516-D545-4753-9515-637F710756F3}"/>
              </a:ext>
            </a:extLst>
          </p:cNvPr>
          <p:cNvSpPr/>
          <p:nvPr/>
        </p:nvSpPr>
        <p:spPr>
          <a:xfrm>
            <a:off x="1035380" y="3439168"/>
            <a:ext cx="2758357" cy="3383786"/>
          </a:xfrm>
          <a:prstGeom prst="rect">
            <a:avLst/>
          </a:prstGeom>
          <a:blipFill>
            <a:blip r:embed="rId3" cstate="print"/>
            <a:stretch>
              <a:fillRect/>
            </a:stretch>
          </a:blipFill>
        </p:spPr>
        <p:txBody>
          <a:bodyPr wrap="square" lIns="0" tIns="0" rIns="0" bIns="0" rtlCol="0"/>
          <a:lstStyle/>
          <a:p>
            <a:endParaRPr sz="2547" dirty="0">
              <a:latin typeface="メイリオ" panose="020B0604030504040204" pitchFamily="50" charset="-128"/>
              <a:ea typeface="メイリオ" panose="020B0604030504040204" pitchFamily="50" charset="-128"/>
            </a:endParaRPr>
          </a:p>
        </p:txBody>
      </p:sp>
      <p:sp>
        <p:nvSpPr>
          <p:cNvPr id="33" name="object 12">
            <a:extLst>
              <a:ext uri="{FF2B5EF4-FFF2-40B4-BE49-F238E27FC236}">
                <a16:creationId xmlns:a16="http://schemas.microsoft.com/office/drawing/2014/main" id="{8533ED1D-4AA0-4029-B5B8-40F5F6BF3AB7}"/>
              </a:ext>
            </a:extLst>
          </p:cNvPr>
          <p:cNvSpPr/>
          <p:nvPr/>
        </p:nvSpPr>
        <p:spPr>
          <a:xfrm>
            <a:off x="1028910" y="3432698"/>
            <a:ext cx="2771296" cy="3396727"/>
          </a:xfrm>
          <a:custGeom>
            <a:avLst/>
            <a:gdLst/>
            <a:ahLst/>
            <a:cxnLst/>
            <a:rect l="l" t="t" r="r" b="b"/>
            <a:pathLst>
              <a:path w="1958339" h="2400300">
                <a:moveTo>
                  <a:pt x="0" y="0"/>
                </a:moveTo>
                <a:lnTo>
                  <a:pt x="1958340" y="0"/>
                </a:lnTo>
                <a:lnTo>
                  <a:pt x="1958340" y="2400300"/>
                </a:lnTo>
                <a:lnTo>
                  <a:pt x="0" y="2400300"/>
                </a:lnTo>
                <a:lnTo>
                  <a:pt x="0" y="0"/>
                </a:lnTo>
                <a:close/>
              </a:path>
            </a:pathLst>
          </a:custGeom>
          <a:ln w="9144">
            <a:solidFill>
              <a:srgbClr val="BFBFBF"/>
            </a:solidFill>
          </a:ln>
        </p:spPr>
        <p:txBody>
          <a:bodyPr wrap="square" lIns="0" tIns="0" rIns="0" bIns="0" rtlCol="0"/>
          <a:lstStyle/>
          <a:p>
            <a:endParaRPr sz="2547" dirty="0">
              <a:latin typeface="メイリオ" panose="020B0604030504040204" pitchFamily="50" charset="-128"/>
              <a:ea typeface="メイリオ" panose="020B0604030504040204" pitchFamily="50" charset="-128"/>
            </a:endParaRPr>
          </a:p>
        </p:txBody>
      </p:sp>
      <p:sp>
        <p:nvSpPr>
          <p:cNvPr id="35" name="object 13">
            <a:extLst>
              <a:ext uri="{FF2B5EF4-FFF2-40B4-BE49-F238E27FC236}">
                <a16:creationId xmlns:a16="http://schemas.microsoft.com/office/drawing/2014/main" id="{FA2428A6-52CA-4CA4-BBD1-150AD1363F8C}"/>
              </a:ext>
            </a:extLst>
          </p:cNvPr>
          <p:cNvSpPr/>
          <p:nvPr/>
        </p:nvSpPr>
        <p:spPr>
          <a:xfrm>
            <a:off x="4271202" y="3685527"/>
            <a:ext cx="1676399" cy="766417"/>
          </a:xfrm>
          <a:prstGeom prst="rect">
            <a:avLst/>
          </a:prstGeom>
          <a:blipFill>
            <a:blip r:embed="rId4" cstate="print"/>
            <a:stretch>
              <a:fillRect/>
            </a:stretch>
          </a:blipFill>
        </p:spPr>
        <p:txBody>
          <a:bodyPr wrap="square" lIns="0" tIns="0" rIns="0" bIns="0" rtlCol="0"/>
          <a:lstStyle/>
          <a:p>
            <a:endParaRPr sz="2547" dirty="0">
              <a:latin typeface="メイリオ" panose="020B0604030504040204" pitchFamily="50" charset="-128"/>
              <a:ea typeface="メイリオ" panose="020B0604030504040204" pitchFamily="50" charset="-128"/>
            </a:endParaRPr>
          </a:p>
        </p:txBody>
      </p:sp>
      <p:sp>
        <p:nvSpPr>
          <p:cNvPr id="36" name="object 14">
            <a:extLst>
              <a:ext uri="{FF2B5EF4-FFF2-40B4-BE49-F238E27FC236}">
                <a16:creationId xmlns:a16="http://schemas.microsoft.com/office/drawing/2014/main" id="{4F4F09EC-6F01-4A9A-AEEB-4C8B348519DF}"/>
              </a:ext>
            </a:extLst>
          </p:cNvPr>
          <p:cNvSpPr/>
          <p:nvPr/>
        </p:nvSpPr>
        <p:spPr>
          <a:xfrm>
            <a:off x="1248889" y="5580723"/>
            <a:ext cx="1354376" cy="293305"/>
          </a:xfrm>
          <a:prstGeom prst="rect">
            <a:avLst/>
          </a:prstGeom>
          <a:blipFill>
            <a:blip r:embed="rId5" cstate="print"/>
            <a:stretch>
              <a:fillRect/>
            </a:stretch>
          </a:blipFill>
        </p:spPr>
        <p:txBody>
          <a:bodyPr wrap="square" lIns="0" tIns="0" rIns="0" bIns="0" rtlCol="0"/>
          <a:lstStyle/>
          <a:p>
            <a:endParaRPr sz="2547" dirty="0">
              <a:latin typeface="メイリオ" panose="020B0604030504040204" pitchFamily="50" charset="-128"/>
              <a:ea typeface="メイリオ" panose="020B0604030504040204" pitchFamily="50" charset="-128"/>
            </a:endParaRPr>
          </a:p>
        </p:txBody>
      </p:sp>
      <p:sp>
        <p:nvSpPr>
          <p:cNvPr id="73" name="テキスト ボックス 72">
            <a:extLst>
              <a:ext uri="{FF2B5EF4-FFF2-40B4-BE49-F238E27FC236}">
                <a16:creationId xmlns:a16="http://schemas.microsoft.com/office/drawing/2014/main" id="{E3651F96-AD28-40C8-97D6-4EE05B74C5D9}"/>
              </a:ext>
            </a:extLst>
          </p:cNvPr>
          <p:cNvSpPr txBox="1"/>
          <p:nvPr/>
        </p:nvSpPr>
        <p:spPr>
          <a:xfrm>
            <a:off x="522000" y="1872000"/>
            <a:ext cx="2916612" cy="338554"/>
          </a:xfrm>
          <a:prstGeom prst="rect">
            <a:avLst/>
          </a:prstGeom>
          <a:noFill/>
        </p:spPr>
        <p:txBody>
          <a:bodyPr wrap="square">
            <a:spAutoFit/>
          </a:bodyPr>
          <a:lstStyle/>
          <a:p>
            <a:r>
              <a:rPr lang="ja-JP" altLang="en-US" sz="1600" b="1" dirty="0">
                <a:effectLst/>
                <a:latin typeface="メイリオ" panose="020B0604030504040204" pitchFamily="50" charset="-128"/>
                <a:ea typeface="メイリオ" panose="020B0604030504040204" pitchFamily="50" charset="-128"/>
                <a:cs typeface="メイリオ" panose="020B0604030504040204" pitchFamily="50" charset="-128"/>
              </a:rPr>
              <a:t>（前ページ</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からの続きです）</a:t>
            </a:r>
            <a:endParaRPr lang="ja-JP" altLang="en-US" sz="1600" b="1" dirty="0">
              <a:latin typeface="メイリオ" panose="020B0604030504040204" pitchFamily="50" charset="-128"/>
              <a:ea typeface="メイリオ" panose="020B0604030504040204" pitchFamily="50" charset="-128"/>
            </a:endParaRPr>
          </a:p>
        </p:txBody>
      </p:sp>
      <p:sp>
        <p:nvSpPr>
          <p:cNvPr id="48" name="正方形/長方形 47">
            <a:extLst>
              <a:ext uri="{FF2B5EF4-FFF2-40B4-BE49-F238E27FC236}">
                <a16:creationId xmlns:a16="http://schemas.microsoft.com/office/drawing/2014/main" id="{F62032F3-9635-4076-BB70-5903F698C08F}"/>
              </a:ext>
            </a:extLst>
          </p:cNvPr>
          <p:cNvSpPr/>
          <p:nvPr/>
        </p:nvSpPr>
        <p:spPr>
          <a:xfrm>
            <a:off x="1167621" y="2257425"/>
            <a:ext cx="550595"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❶</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54" name="四角形: 角を丸くする 53">
            <a:extLst>
              <a:ext uri="{FF2B5EF4-FFF2-40B4-BE49-F238E27FC236}">
                <a16:creationId xmlns:a16="http://schemas.microsoft.com/office/drawing/2014/main" id="{6F68C8E3-E436-4C58-8B21-7B8300247FC8}"/>
              </a:ext>
            </a:extLst>
          </p:cNvPr>
          <p:cNvSpPr/>
          <p:nvPr/>
        </p:nvSpPr>
        <p:spPr>
          <a:xfrm>
            <a:off x="1155700" y="5572726"/>
            <a:ext cx="1676400" cy="370183"/>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74" name="テキスト ボックス 73">
            <a:extLst>
              <a:ext uri="{FF2B5EF4-FFF2-40B4-BE49-F238E27FC236}">
                <a16:creationId xmlns:a16="http://schemas.microsoft.com/office/drawing/2014/main" id="{4C7D8094-8326-42F2-A385-9F0F03F6CFDB}"/>
              </a:ext>
            </a:extLst>
          </p:cNvPr>
          <p:cNvSpPr txBox="1"/>
          <p:nvPr/>
        </p:nvSpPr>
        <p:spPr>
          <a:xfrm>
            <a:off x="1639284" y="2376000"/>
            <a:ext cx="1406448" cy="369332"/>
          </a:xfrm>
          <a:prstGeom prst="rect">
            <a:avLst/>
          </a:prstGeom>
          <a:solidFill>
            <a:schemeClr val="bg1"/>
          </a:solidFill>
        </p:spPr>
        <p:txBody>
          <a:bodyPr wrap="square">
            <a:spAutoFit/>
          </a:bodyPr>
          <a:lstStyle/>
          <a:p>
            <a:r>
              <a:rPr lang="ja-JP" altLang="en-US" sz="1800" b="1" dirty="0">
                <a:effectLst/>
                <a:latin typeface="メイリオ" panose="020B0604030504040204" pitchFamily="50" charset="-128"/>
                <a:ea typeface="メイリオ" panose="020B0604030504040204" pitchFamily="50" charset="-128"/>
                <a:cs typeface="メイリオ" panose="020B0604030504040204" pitchFamily="50" charset="-128"/>
              </a:rPr>
              <a:t>名前を入力</a:t>
            </a:r>
            <a:endParaRPr lang="ja-JP" altLang="en-US" b="1" dirty="0">
              <a:latin typeface="メイリオ" panose="020B0604030504040204" pitchFamily="50" charset="-128"/>
              <a:ea typeface="メイリオ" panose="020B0604030504040204" pitchFamily="50" charset="-128"/>
            </a:endParaRPr>
          </a:p>
        </p:txBody>
      </p:sp>
      <p:sp>
        <p:nvSpPr>
          <p:cNvPr id="75" name="四角形: 角を丸くする 74">
            <a:extLst>
              <a:ext uri="{FF2B5EF4-FFF2-40B4-BE49-F238E27FC236}">
                <a16:creationId xmlns:a16="http://schemas.microsoft.com/office/drawing/2014/main" id="{11F65D05-9A2F-4605-AE3D-DFB4F8631894}"/>
              </a:ext>
            </a:extLst>
          </p:cNvPr>
          <p:cNvSpPr/>
          <p:nvPr/>
        </p:nvSpPr>
        <p:spPr>
          <a:xfrm>
            <a:off x="1502080" y="4987042"/>
            <a:ext cx="369541" cy="359250"/>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51" name="正方形/長方形 50">
            <a:extLst>
              <a:ext uri="{FF2B5EF4-FFF2-40B4-BE49-F238E27FC236}">
                <a16:creationId xmlns:a16="http://schemas.microsoft.com/office/drawing/2014/main" id="{8F61D0A2-0D01-41E7-A190-E16A4C8C5F10}"/>
              </a:ext>
            </a:extLst>
          </p:cNvPr>
          <p:cNvSpPr/>
          <p:nvPr/>
        </p:nvSpPr>
        <p:spPr>
          <a:xfrm>
            <a:off x="1168371" y="2844000"/>
            <a:ext cx="596929" cy="584775"/>
          </a:xfrm>
          <a:prstGeom prst="rect">
            <a:avLst/>
          </a:prstGeom>
          <a:noFill/>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❷</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76" name="テキスト ボックス 75">
            <a:extLst>
              <a:ext uri="{FF2B5EF4-FFF2-40B4-BE49-F238E27FC236}">
                <a16:creationId xmlns:a16="http://schemas.microsoft.com/office/drawing/2014/main" id="{4B30DEE2-BDC0-46B3-BE0F-672FA934D5FF}"/>
              </a:ext>
            </a:extLst>
          </p:cNvPr>
          <p:cNvSpPr txBox="1"/>
          <p:nvPr/>
        </p:nvSpPr>
        <p:spPr>
          <a:xfrm>
            <a:off x="1920971" y="4770452"/>
            <a:ext cx="1818284" cy="738664"/>
          </a:xfrm>
          <a:prstGeom prst="rect">
            <a:avLst/>
          </a:prstGeom>
          <a:solidFill>
            <a:schemeClr val="bg1"/>
          </a:solidFill>
        </p:spPr>
        <p:txBody>
          <a:bodyPr wrap="square">
            <a:spAutoFit/>
          </a:bodyPr>
          <a:lstStyle/>
          <a:p>
            <a:r>
              <a:rPr lang="ja-JP" altLang="en-US" sz="1400" b="1" kern="100" dirty="0">
                <a:effectLst/>
                <a:latin typeface="メイリオ" panose="020B0604030504040204" pitchFamily="50" charset="-128"/>
                <a:ea typeface="メイリオ" panose="020B0604030504040204" pitchFamily="50" charset="-128"/>
                <a:cs typeface="メイリオ" panose="020B0604030504040204" pitchFamily="50" charset="-128"/>
              </a:rPr>
              <a:t>写真を載せる場合は</a:t>
            </a:r>
          </a:p>
          <a:p>
            <a:r>
              <a:rPr lang="ja-JP" altLang="en-US" sz="1400" b="1" kern="100"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400" b="1" kern="100" dirty="0">
                <a:effectLst/>
                <a:latin typeface="メイリオ" panose="020B0604030504040204" pitchFamily="50" charset="-128"/>
                <a:ea typeface="メイリオ" panose="020B0604030504040204" pitchFamily="50" charset="-128"/>
                <a:cs typeface="メイリオ" panose="020B0604030504040204" pitchFamily="50" charset="-128"/>
              </a:rPr>
              <a:t>カメラ」ボタン</a:t>
            </a:r>
            <a:endParaRPr lang="ja-JP" altLang="en-US" sz="1400" b="1" kern="100" dirty="0">
              <a:effectLst/>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sz="1400" b="1" kern="100" dirty="0">
                <a:effectLst/>
                <a:latin typeface="メイリオ" panose="020B0604030504040204" pitchFamily="50" charset="-128"/>
                <a:ea typeface="メイリオ" panose="020B0604030504040204" pitchFamily="50" charset="-128"/>
                <a:cs typeface="メイリオ" panose="020B0604030504040204" pitchFamily="50" charset="-128"/>
              </a:rPr>
              <a:t>をタップ</a:t>
            </a:r>
            <a:endParaRPr lang="ja-JP" altLang="en-US" sz="1400" b="1" dirty="0">
              <a:latin typeface="メイリオ" panose="020B0604030504040204" pitchFamily="50" charset="-128"/>
              <a:ea typeface="メイリオ" panose="020B0604030504040204" pitchFamily="50" charset="-128"/>
            </a:endParaRPr>
          </a:p>
        </p:txBody>
      </p:sp>
      <p:sp>
        <p:nvSpPr>
          <p:cNvPr id="82" name="四角形: 角を丸くする 81">
            <a:extLst>
              <a:ext uri="{FF2B5EF4-FFF2-40B4-BE49-F238E27FC236}">
                <a16:creationId xmlns:a16="http://schemas.microsoft.com/office/drawing/2014/main" id="{34E442EB-7529-4752-84C7-04B62DE0325F}"/>
              </a:ext>
            </a:extLst>
          </p:cNvPr>
          <p:cNvSpPr/>
          <p:nvPr/>
        </p:nvSpPr>
        <p:spPr>
          <a:xfrm>
            <a:off x="4439613" y="3852045"/>
            <a:ext cx="925384" cy="459234"/>
          </a:xfrm>
          <a:prstGeom prst="roundRect">
            <a:avLst>
              <a:gd name="adj" fmla="val 0"/>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83" name="テキスト ボックス 82">
            <a:extLst>
              <a:ext uri="{FF2B5EF4-FFF2-40B4-BE49-F238E27FC236}">
                <a16:creationId xmlns:a16="http://schemas.microsoft.com/office/drawing/2014/main" id="{E5FCCCD1-71C1-40A0-827C-98390E7D25FA}"/>
              </a:ext>
            </a:extLst>
          </p:cNvPr>
          <p:cNvSpPr txBox="1"/>
          <p:nvPr/>
        </p:nvSpPr>
        <p:spPr>
          <a:xfrm>
            <a:off x="4185665" y="4484483"/>
            <a:ext cx="1859805" cy="523220"/>
          </a:xfrm>
          <a:prstGeom prst="rect">
            <a:avLst/>
          </a:prstGeom>
          <a:noFill/>
        </p:spPr>
        <p:txBody>
          <a:bodyPr wrap="none">
            <a:spAutoFit/>
          </a:bodyPr>
          <a:lstStyle/>
          <a:p>
            <a:r>
              <a:rPr lang="ja-JP" altLang="en-US" sz="1400" b="1" dirty="0">
                <a:effectLst/>
                <a:latin typeface="メイリオ" panose="020B0604030504040204" pitchFamily="50" charset="-128"/>
                <a:ea typeface="メイリオ" panose="020B0604030504040204" pitchFamily="50" charset="-128"/>
                <a:cs typeface="メイリオ" panose="020B0604030504040204" pitchFamily="50" charset="-128"/>
              </a:rPr>
              <a:t>＊今回の講習では</a:t>
            </a:r>
          </a:p>
          <a:p>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dirty="0">
                <a:effectLst/>
                <a:latin typeface="メイリオ" panose="020B0604030504040204" pitchFamily="50" charset="-128"/>
                <a:ea typeface="メイリオ" panose="020B0604030504040204" pitchFamily="50" charset="-128"/>
                <a:cs typeface="メイリオ" panose="020B0604030504040204" pitchFamily="50" charset="-128"/>
              </a:rPr>
              <a:t>写真をつけません</a:t>
            </a:r>
            <a:endParaRPr lang="ja-JP" altLang="en-US" sz="1400" b="1" dirty="0">
              <a:latin typeface="メイリオ" panose="020B0604030504040204" pitchFamily="50" charset="-128"/>
              <a:ea typeface="メイリオ" panose="020B0604030504040204" pitchFamily="50" charset="-128"/>
            </a:endParaRPr>
          </a:p>
        </p:txBody>
      </p:sp>
      <p:sp>
        <p:nvSpPr>
          <p:cNvPr id="85" name="テキスト ボックス 84">
            <a:extLst>
              <a:ext uri="{FF2B5EF4-FFF2-40B4-BE49-F238E27FC236}">
                <a16:creationId xmlns:a16="http://schemas.microsoft.com/office/drawing/2014/main" id="{D5AE314F-9B96-4720-B8C4-51A275B17147}"/>
              </a:ext>
            </a:extLst>
          </p:cNvPr>
          <p:cNvSpPr txBox="1"/>
          <p:nvPr/>
        </p:nvSpPr>
        <p:spPr>
          <a:xfrm>
            <a:off x="1624821" y="2959200"/>
            <a:ext cx="2274079" cy="369332"/>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緑の矢印をタップ</a:t>
            </a:r>
          </a:p>
        </p:txBody>
      </p:sp>
      <p:sp>
        <p:nvSpPr>
          <p:cNvPr id="87" name="四角形: 角を丸くする 86">
            <a:extLst>
              <a:ext uri="{FF2B5EF4-FFF2-40B4-BE49-F238E27FC236}">
                <a16:creationId xmlns:a16="http://schemas.microsoft.com/office/drawing/2014/main" id="{379F42C5-18BB-4A26-A937-E39A2392D6EC}"/>
              </a:ext>
            </a:extLst>
          </p:cNvPr>
          <p:cNvSpPr/>
          <p:nvPr/>
        </p:nvSpPr>
        <p:spPr>
          <a:xfrm>
            <a:off x="3071466" y="6071855"/>
            <a:ext cx="550595" cy="582593"/>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cxnSp>
        <p:nvCxnSpPr>
          <p:cNvPr id="19" name="直線矢印コネクタ 18">
            <a:extLst>
              <a:ext uri="{FF2B5EF4-FFF2-40B4-BE49-F238E27FC236}">
                <a16:creationId xmlns:a16="http://schemas.microsoft.com/office/drawing/2014/main" id="{3A78D767-2CCF-46E8-AE76-15D16F24B5F8}"/>
              </a:ext>
            </a:extLst>
          </p:cNvPr>
          <p:cNvCxnSpPr>
            <a:cxnSpLocks/>
          </p:cNvCxnSpPr>
          <p:nvPr/>
        </p:nvCxnSpPr>
        <p:spPr>
          <a:xfrm flipV="1">
            <a:off x="3548537" y="4311279"/>
            <a:ext cx="637128" cy="43481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8" name="図 87">
            <a:extLst>
              <a:ext uri="{FF2B5EF4-FFF2-40B4-BE49-F238E27FC236}">
                <a16:creationId xmlns:a16="http://schemas.microsoft.com/office/drawing/2014/main" id="{17089CC6-4B2B-4333-AB7F-07D6FB2D63BB}"/>
              </a:ext>
            </a:extLst>
          </p:cNvPr>
          <p:cNvPicPr/>
          <p:nvPr/>
        </p:nvPicPr>
        <p:blipFill rotWithShape="1">
          <a:blip r:embed="rId6"/>
          <a:srcRect b="37370"/>
          <a:stretch/>
        </p:blipFill>
        <p:spPr bwMode="auto">
          <a:xfrm>
            <a:off x="6670266" y="3442001"/>
            <a:ext cx="2349256" cy="3299989"/>
          </a:xfrm>
          <a:prstGeom prst="rect">
            <a:avLst/>
          </a:prstGeom>
          <a:ln>
            <a:solidFill>
              <a:schemeClr val="bg1">
                <a:lumMod val="75000"/>
              </a:schemeClr>
            </a:solidFill>
          </a:ln>
          <a:extLst>
            <a:ext uri="{53640926-AAD7-44D8-BBD7-CCE9431645EC}">
              <a14:shadowObscured xmlns:a14="http://schemas.microsoft.com/office/drawing/2010/main"/>
            </a:ext>
          </a:extLst>
        </p:spPr>
      </p:pic>
      <p:sp>
        <p:nvSpPr>
          <p:cNvPr id="89" name="正方形/長方形 88">
            <a:extLst>
              <a:ext uri="{FF2B5EF4-FFF2-40B4-BE49-F238E27FC236}">
                <a16:creationId xmlns:a16="http://schemas.microsoft.com/office/drawing/2014/main" id="{D6EF8A34-D32D-4BFB-9E95-318623C7F84C}"/>
              </a:ext>
            </a:extLst>
          </p:cNvPr>
          <p:cNvSpPr/>
          <p:nvPr/>
        </p:nvSpPr>
        <p:spPr>
          <a:xfrm>
            <a:off x="6413500" y="2257425"/>
            <a:ext cx="524503" cy="584775"/>
          </a:xfrm>
          <a:prstGeom prst="rect">
            <a:avLst/>
          </a:prstGeom>
        </p:spPr>
        <p:txBody>
          <a:bodyPr wrap="squar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❸</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90" name="テキスト ボックス 89">
            <a:extLst>
              <a:ext uri="{FF2B5EF4-FFF2-40B4-BE49-F238E27FC236}">
                <a16:creationId xmlns:a16="http://schemas.microsoft.com/office/drawing/2014/main" id="{5CD784EB-6DD6-4644-BD2D-07C0EF933766}"/>
              </a:ext>
            </a:extLst>
          </p:cNvPr>
          <p:cNvSpPr txBox="1"/>
          <p:nvPr/>
        </p:nvSpPr>
        <p:spPr>
          <a:xfrm>
            <a:off x="6887294" y="2270138"/>
            <a:ext cx="2492990" cy="646331"/>
          </a:xfrm>
          <a:prstGeom prst="rect">
            <a:avLst/>
          </a:prstGeom>
          <a:noFill/>
        </p:spPr>
        <p:txBody>
          <a:bodyPr wrap="none">
            <a:spAutoFit/>
          </a:bodyPr>
          <a:lstStyle/>
          <a:p>
            <a:r>
              <a:rPr lang="ja-JP" altLang="en-US" sz="1800" b="1" kern="100"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800" b="1" kern="100" dirty="0">
                <a:effectLst/>
                <a:latin typeface="メイリオ" panose="020B0604030504040204" pitchFamily="50" charset="-128"/>
                <a:ea typeface="メイリオ" panose="020B0604030504040204" pitchFamily="50" charset="-128"/>
                <a:cs typeface="メイリオ" panose="020B0604030504040204" pitchFamily="50" charset="-128"/>
              </a:rPr>
              <a:t>パスワードを登録</a:t>
            </a:r>
            <a:r>
              <a:rPr lang="ja-JP" altLang="en-US" sz="1800" b="1" kern="100" dirty="0">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800" b="1" kern="100" dirty="0">
              <a:effectLst/>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b="1" kern="100" dirty="0">
                <a:latin typeface="メイリオ" panose="020B0604030504040204" pitchFamily="50" charset="-128"/>
                <a:ea typeface="メイリオ" panose="020B0604030504040204" pitchFamily="50" charset="-128"/>
                <a:cs typeface="メイリオ" panose="020B0604030504040204" pitchFamily="50" charset="-128"/>
              </a:rPr>
              <a:t>の</a:t>
            </a:r>
            <a:r>
              <a:rPr lang="ja-JP" altLang="ja-JP" sz="1800" b="1" kern="100" dirty="0">
                <a:effectLst/>
                <a:latin typeface="メイリオ" panose="020B0604030504040204" pitchFamily="50" charset="-128"/>
                <a:ea typeface="メイリオ" panose="020B0604030504040204" pitchFamily="50" charset="-128"/>
                <a:cs typeface="メイリオ" panose="020B0604030504040204" pitchFamily="50" charset="-128"/>
              </a:rPr>
              <a:t>画面で２度入力</a:t>
            </a:r>
            <a:endParaRPr lang="ja-JP" altLang="en-US" b="1" dirty="0">
              <a:latin typeface="メイリオ" panose="020B0604030504040204" pitchFamily="50" charset="-128"/>
              <a:ea typeface="メイリオ" panose="020B0604030504040204" pitchFamily="50" charset="-128"/>
            </a:endParaRPr>
          </a:p>
        </p:txBody>
      </p:sp>
      <p:sp>
        <p:nvSpPr>
          <p:cNvPr id="91" name="四角形: 角を丸くする 90">
            <a:extLst>
              <a:ext uri="{FF2B5EF4-FFF2-40B4-BE49-F238E27FC236}">
                <a16:creationId xmlns:a16="http://schemas.microsoft.com/office/drawing/2014/main" id="{B794A632-F649-41C7-A72A-9878A8F81B47}"/>
              </a:ext>
            </a:extLst>
          </p:cNvPr>
          <p:cNvSpPr/>
          <p:nvPr/>
        </p:nvSpPr>
        <p:spPr>
          <a:xfrm>
            <a:off x="6760796" y="4746093"/>
            <a:ext cx="1795091" cy="901357"/>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92" name="四角形: 角を丸くする 91">
            <a:extLst>
              <a:ext uri="{FF2B5EF4-FFF2-40B4-BE49-F238E27FC236}">
                <a16:creationId xmlns:a16="http://schemas.microsoft.com/office/drawing/2014/main" id="{486AC566-8EE5-4615-B257-CABE2FD4BB83}"/>
              </a:ext>
            </a:extLst>
          </p:cNvPr>
          <p:cNvSpPr/>
          <p:nvPr/>
        </p:nvSpPr>
        <p:spPr>
          <a:xfrm>
            <a:off x="8377505" y="6067425"/>
            <a:ext cx="550595" cy="582593"/>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93" name="テキスト ボックス 92">
            <a:extLst>
              <a:ext uri="{FF2B5EF4-FFF2-40B4-BE49-F238E27FC236}">
                <a16:creationId xmlns:a16="http://schemas.microsoft.com/office/drawing/2014/main" id="{DE01CC7F-1D71-46A2-8FB6-896AE98473DA}"/>
              </a:ext>
            </a:extLst>
          </p:cNvPr>
          <p:cNvSpPr txBox="1"/>
          <p:nvPr/>
        </p:nvSpPr>
        <p:spPr>
          <a:xfrm>
            <a:off x="6887294" y="2959200"/>
            <a:ext cx="2031325" cy="369332"/>
          </a:xfrm>
          <a:prstGeom prst="rect">
            <a:avLst/>
          </a:prstGeom>
          <a:noFill/>
        </p:spPr>
        <p:txBody>
          <a:bodyPr wrap="none">
            <a:spAutoFit/>
          </a:bodyPr>
          <a:lstStyle/>
          <a:p>
            <a:r>
              <a:rPr lang="ja-JP" altLang="en-US" b="1" dirty="0">
                <a:latin typeface="メイリオ" panose="020B0604030504040204" pitchFamily="50" charset="-128"/>
                <a:ea typeface="メイリオ" panose="020B0604030504040204" pitchFamily="50" charset="-128"/>
              </a:rPr>
              <a:t>緑の矢印をタップ</a:t>
            </a:r>
          </a:p>
        </p:txBody>
      </p:sp>
      <p:sp>
        <p:nvSpPr>
          <p:cNvPr id="59" name="正方形/長方形 58">
            <a:extLst>
              <a:ext uri="{FF2B5EF4-FFF2-40B4-BE49-F238E27FC236}">
                <a16:creationId xmlns:a16="http://schemas.microsoft.com/office/drawing/2014/main" id="{5B08AA0D-3755-49C0-8447-31C2F8ACE645}"/>
              </a:ext>
            </a:extLst>
          </p:cNvPr>
          <p:cNvSpPr/>
          <p:nvPr/>
        </p:nvSpPr>
        <p:spPr>
          <a:xfrm>
            <a:off x="6413500" y="2844000"/>
            <a:ext cx="595035" cy="584775"/>
          </a:xfrm>
          <a:prstGeom prst="rect">
            <a:avLst/>
          </a:prstGeom>
        </p:spPr>
        <p:txBody>
          <a:bodyPr wrap="none">
            <a:spAutoFit/>
          </a:bodyPr>
          <a:lstStyle/>
          <a:p>
            <a:r>
              <a:rPr lang="ja-JP" altLang="en-US" sz="3200" b="1" dirty="0">
                <a:solidFill>
                  <a:srgbClr val="009650"/>
                </a:solidFill>
                <a:latin typeface="メイリオ" panose="020B0604030504040204" pitchFamily="50" charset="-128"/>
                <a:ea typeface="メイリオ" panose="020B0604030504040204" pitchFamily="50" charset="-128"/>
                <a:cs typeface="Meiryo" charset="-128"/>
              </a:rPr>
              <a:t>❹</a:t>
            </a:r>
            <a:endParaRPr lang="en-US" altLang="ja-JP" sz="3200" b="1" dirty="0">
              <a:solidFill>
                <a:srgbClr val="009650"/>
              </a:solidFill>
              <a:latin typeface="メイリオ" panose="020B0604030504040204" pitchFamily="50" charset="-128"/>
              <a:ea typeface="メイリオ" panose="020B0604030504040204" pitchFamily="50" charset="-128"/>
              <a:cs typeface="Meiryo" charset="-128"/>
            </a:endParaRPr>
          </a:p>
        </p:txBody>
      </p:sp>
      <p:sp>
        <p:nvSpPr>
          <p:cNvPr id="94" name="矢印: 右 93">
            <a:extLst>
              <a:ext uri="{FF2B5EF4-FFF2-40B4-BE49-F238E27FC236}">
                <a16:creationId xmlns:a16="http://schemas.microsoft.com/office/drawing/2014/main" id="{D96846F0-0723-46CE-8882-60789021E883}"/>
              </a:ext>
            </a:extLst>
          </p:cNvPr>
          <p:cNvSpPr/>
          <p:nvPr/>
        </p:nvSpPr>
        <p:spPr>
          <a:xfrm>
            <a:off x="4167720" y="5270400"/>
            <a:ext cx="1894215" cy="52310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grpSp>
        <p:nvGrpSpPr>
          <p:cNvPr id="38" name="グループ化 37">
            <a:extLst>
              <a:ext uri="{FF2B5EF4-FFF2-40B4-BE49-F238E27FC236}">
                <a16:creationId xmlns:a16="http://schemas.microsoft.com/office/drawing/2014/main" id="{ED9DC77D-E9D2-4E94-B67F-B9D603D17CB2}"/>
              </a:ext>
            </a:extLst>
          </p:cNvPr>
          <p:cNvGrpSpPr/>
          <p:nvPr/>
        </p:nvGrpSpPr>
        <p:grpSpPr>
          <a:xfrm>
            <a:off x="856761" y="5591115"/>
            <a:ext cx="270000" cy="400110"/>
            <a:chOff x="5588889" y="3598762"/>
            <a:chExt cx="270000" cy="400110"/>
          </a:xfrm>
        </p:grpSpPr>
        <p:sp>
          <p:nvSpPr>
            <p:cNvPr id="39" name="円/楕円 1">
              <a:extLst>
                <a:ext uri="{FF2B5EF4-FFF2-40B4-BE49-F238E27FC236}">
                  <a16:creationId xmlns:a16="http://schemas.microsoft.com/office/drawing/2014/main" id="{499A0734-2BB9-44B5-9A85-01C79DCDB4DE}"/>
                </a:ext>
              </a:extLst>
            </p:cNvPr>
            <p:cNvSpPr>
              <a:spLocks noChangeAspect="1"/>
            </p:cNvSpPr>
            <p:nvPr/>
          </p:nvSpPr>
          <p:spPr>
            <a:xfrm>
              <a:off x="5619369" y="3673581"/>
              <a:ext cx="202311" cy="2023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A272D10D-F4C9-4F59-B2C8-B9A5A326BCD3}"/>
                </a:ext>
              </a:extLst>
            </p:cNvPr>
            <p:cNvSpPr/>
            <p:nvPr/>
          </p:nvSpPr>
          <p:spPr>
            <a:xfrm flipH="1">
              <a:off x="5588889" y="3598762"/>
              <a:ext cx="270000" cy="400110"/>
            </a:xfrm>
            <a:prstGeom prst="rect">
              <a:avLst/>
            </a:prstGeom>
          </p:spPr>
          <p:txBody>
            <a:bodyPr wrap="square">
              <a:spAutoFit/>
            </a:bodyPr>
            <a:lstStyle/>
            <a:p>
              <a:pPr algn="ctr"/>
              <a:r>
                <a:rPr lang="ja-JP" altLang="en-US" sz="2000" b="1" dirty="0">
                  <a:solidFill>
                    <a:srgbClr val="009650"/>
                  </a:solidFill>
                  <a:latin typeface="Meiryo" charset="-128"/>
                  <a:ea typeface="Meiryo" charset="-128"/>
                  <a:cs typeface="Meiryo" charset="-128"/>
                </a:rPr>
                <a:t>❶</a:t>
              </a:r>
              <a:endParaRPr lang="en-US" altLang="ja-JP" sz="2000" b="1" dirty="0">
                <a:solidFill>
                  <a:srgbClr val="009650"/>
                </a:solidFill>
                <a:latin typeface="Meiryo" charset="-128"/>
                <a:ea typeface="Meiryo" charset="-128"/>
                <a:cs typeface="Meiryo" charset="-128"/>
              </a:endParaRPr>
            </a:p>
          </p:txBody>
        </p:sp>
      </p:grpSp>
      <p:grpSp>
        <p:nvGrpSpPr>
          <p:cNvPr id="41" name="グループ化 40">
            <a:extLst>
              <a:ext uri="{FF2B5EF4-FFF2-40B4-BE49-F238E27FC236}">
                <a16:creationId xmlns:a16="http://schemas.microsoft.com/office/drawing/2014/main" id="{B724B28A-C967-4FD2-B302-3752B5E1A317}"/>
              </a:ext>
            </a:extLst>
          </p:cNvPr>
          <p:cNvGrpSpPr/>
          <p:nvPr/>
        </p:nvGrpSpPr>
        <p:grpSpPr>
          <a:xfrm>
            <a:off x="3610154" y="6124515"/>
            <a:ext cx="441146" cy="400110"/>
            <a:chOff x="5150197" y="4825443"/>
            <a:chExt cx="441146" cy="400110"/>
          </a:xfrm>
        </p:grpSpPr>
        <p:sp>
          <p:nvSpPr>
            <p:cNvPr id="42" name="円/楕円 29">
              <a:extLst>
                <a:ext uri="{FF2B5EF4-FFF2-40B4-BE49-F238E27FC236}">
                  <a16:creationId xmlns:a16="http://schemas.microsoft.com/office/drawing/2014/main" id="{44C5BD14-6DD7-4762-9DB3-42199E93CB6D}"/>
                </a:ext>
              </a:extLst>
            </p:cNvPr>
            <p:cNvSpPr>
              <a:spLocks noChangeAspect="1"/>
            </p:cNvSpPr>
            <p:nvPr/>
          </p:nvSpPr>
          <p:spPr>
            <a:xfrm>
              <a:off x="5274191" y="4890185"/>
              <a:ext cx="193159" cy="1931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43" name="正方形/長方形 42">
              <a:extLst>
                <a:ext uri="{FF2B5EF4-FFF2-40B4-BE49-F238E27FC236}">
                  <a16:creationId xmlns:a16="http://schemas.microsoft.com/office/drawing/2014/main" id="{F9DFD8B2-5680-4134-B245-EC66C871357E}"/>
                </a:ext>
              </a:extLst>
            </p:cNvPr>
            <p:cNvSpPr/>
            <p:nvPr/>
          </p:nvSpPr>
          <p:spPr>
            <a:xfrm>
              <a:off x="5150197" y="4825443"/>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❷</a:t>
              </a:r>
              <a:endParaRPr lang="en-US" altLang="ja-JP" sz="2000" b="1" dirty="0">
                <a:solidFill>
                  <a:srgbClr val="009650"/>
                </a:solidFill>
                <a:latin typeface="Meiryo" charset="-128"/>
                <a:ea typeface="Meiryo" charset="-128"/>
                <a:cs typeface="Meiryo" charset="-128"/>
              </a:endParaRPr>
            </a:p>
          </p:txBody>
        </p:sp>
      </p:grpSp>
      <p:grpSp>
        <p:nvGrpSpPr>
          <p:cNvPr id="44" name="グループ化 43">
            <a:extLst>
              <a:ext uri="{FF2B5EF4-FFF2-40B4-BE49-F238E27FC236}">
                <a16:creationId xmlns:a16="http://schemas.microsoft.com/office/drawing/2014/main" id="{54B0AC1D-4C32-4862-B196-1511FF91BF79}"/>
              </a:ext>
            </a:extLst>
          </p:cNvPr>
          <p:cNvGrpSpPr/>
          <p:nvPr/>
        </p:nvGrpSpPr>
        <p:grpSpPr>
          <a:xfrm>
            <a:off x="6535062" y="4478948"/>
            <a:ext cx="441146" cy="400110"/>
            <a:chOff x="4422686" y="1453207"/>
            <a:chExt cx="441146" cy="400110"/>
          </a:xfrm>
        </p:grpSpPr>
        <p:sp>
          <p:nvSpPr>
            <p:cNvPr id="46" name="円/楕円 48">
              <a:extLst>
                <a:ext uri="{FF2B5EF4-FFF2-40B4-BE49-F238E27FC236}">
                  <a16:creationId xmlns:a16="http://schemas.microsoft.com/office/drawing/2014/main" id="{46E7CBD0-3321-4C23-83E3-144CDEF2615D}"/>
                </a:ext>
              </a:extLst>
            </p:cNvPr>
            <p:cNvSpPr>
              <a:spLocks noChangeAspect="1"/>
            </p:cNvSpPr>
            <p:nvPr/>
          </p:nvSpPr>
          <p:spPr>
            <a:xfrm>
              <a:off x="4552950" y="1548664"/>
              <a:ext cx="180618" cy="1806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49" name="正方形/長方形 48">
              <a:extLst>
                <a:ext uri="{FF2B5EF4-FFF2-40B4-BE49-F238E27FC236}">
                  <a16:creationId xmlns:a16="http://schemas.microsoft.com/office/drawing/2014/main" id="{549B1E60-A4FA-4CC1-9349-C0320BA46D68}"/>
                </a:ext>
              </a:extLst>
            </p:cNvPr>
            <p:cNvSpPr/>
            <p:nvPr/>
          </p:nvSpPr>
          <p:spPr>
            <a:xfrm>
              <a:off x="4422686" y="1453207"/>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❸</a:t>
              </a:r>
              <a:endParaRPr lang="en-US" altLang="ja-JP" sz="2000" b="1" dirty="0">
                <a:solidFill>
                  <a:srgbClr val="009650"/>
                </a:solidFill>
                <a:latin typeface="Meiryo" charset="-128"/>
                <a:ea typeface="Meiryo" charset="-128"/>
                <a:cs typeface="Meiryo" charset="-128"/>
              </a:endParaRPr>
            </a:p>
          </p:txBody>
        </p:sp>
      </p:grpSp>
      <p:grpSp>
        <p:nvGrpSpPr>
          <p:cNvPr id="50" name="グループ化 49">
            <a:extLst>
              <a:ext uri="{FF2B5EF4-FFF2-40B4-BE49-F238E27FC236}">
                <a16:creationId xmlns:a16="http://schemas.microsoft.com/office/drawing/2014/main" id="{35E9B40F-A6CA-445B-AC48-1E236FFC44D7}"/>
              </a:ext>
            </a:extLst>
          </p:cNvPr>
          <p:cNvGrpSpPr/>
          <p:nvPr/>
        </p:nvGrpSpPr>
        <p:grpSpPr>
          <a:xfrm>
            <a:off x="8955877" y="6177269"/>
            <a:ext cx="441146" cy="400110"/>
            <a:chOff x="4988923" y="3305555"/>
            <a:chExt cx="441146" cy="400110"/>
          </a:xfrm>
        </p:grpSpPr>
        <p:sp>
          <p:nvSpPr>
            <p:cNvPr id="52" name="円/楕円 40">
              <a:extLst>
                <a:ext uri="{FF2B5EF4-FFF2-40B4-BE49-F238E27FC236}">
                  <a16:creationId xmlns:a16="http://schemas.microsoft.com/office/drawing/2014/main" id="{06A405B8-369E-4396-94F4-80D35958B9C3}"/>
                </a:ext>
              </a:extLst>
            </p:cNvPr>
            <p:cNvSpPr>
              <a:spLocks noChangeAspect="1"/>
            </p:cNvSpPr>
            <p:nvPr/>
          </p:nvSpPr>
          <p:spPr>
            <a:xfrm>
              <a:off x="5111428" y="3375660"/>
              <a:ext cx="196137" cy="1920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a:extLst>
                <a:ext uri="{FF2B5EF4-FFF2-40B4-BE49-F238E27FC236}">
                  <a16:creationId xmlns:a16="http://schemas.microsoft.com/office/drawing/2014/main" id="{E050E1D8-F494-4861-A66F-DEAC3CE9D909}"/>
                </a:ext>
              </a:extLst>
            </p:cNvPr>
            <p:cNvSpPr/>
            <p:nvPr/>
          </p:nvSpPr>
          <p:spPr>
            <a:xfrm>
              <a:off x="4988923" y="3305555"/>
              <a:ext cx="441146" cy="400110"/>
            </a:xfrm>
            <a:prstGeom prst="rect">
              <a:avLst/>
            </a:prstGeom>
          </p:spPr>
          <p:txBody>
            <a:bodyPr wrap="none">
              <a:spAutoFit/>
            </a:bodyPr>
            <a:lstStyle/>
            <a:p>
              <a:pPr algn="ctr"/>
              <a:r>
                <a:rPr lang="ja-JP" altLang="en-US" sz="2000" b="1" dirty="0">
                  <a:solidFill>
                    <a:srgbClr val="009650"/>
                  </a:solidFill>
                  <a:latin typeface="Meiryo" charset="-128"/>
                  <a:ea typeface="Meiryo" charset="-128"/>
                  <a:cs typeface="Meiryo" charset="-128"/>
                </a:rPr>
                <a:t>❹</a:t>
              </a:r>
              <a:endParaRPr lang="en-US" altLang="ja-JP" sz="2000" b="1" dirty="0">
                <a:solidFill>
                  <a:srgbClr val="009650"/>
                </a:solidFill>
                <a:latin typeface="Meiryo" charset="-128"/>
                <a:ea typeface="Meiryo" charset="-128"/>
                <a:cs typeface="Meiryo" charset="-128"/>
              </a:endParaRPr>
            </a:p>
          </p:txBody>
        </p:sp>
      </p:grpSp>
      <p:sp>
        <p:nvSpPr>
          <p:cNvPr id="2" name="テキスト ボックス 1">
            <a:extLst>
              <a:ext uri="{FF2B5EF4-FFF2-40B4-BE49-F238E27FC236}">
                <a16:creationId xmlns:a16="http://schemas.microsoft.com/office/drawing/2014/main" id="{3B387930-DE7E-4CDC-970A-2C1CDF7C6EBE}"/>
              </a:ext>
            </a:extLst>
          </p:cNvPr>
          <p:cNvSpPr txBox="1"/>
          <p:nvPr/>
        </p:nvSpPr>
        <p:spPr>
          <a:xfrm>
            <a:off x="1278590" y="5649922"/>
            <a:ext cx="1016872" cy="197934"/>
          </a:xfrm>
          <a:prstGeom prst="rect">
            <a:avLst/>
          </a:prstGeom>
          <a:solidFill>
            <a:schemeClr val="bg1"/>
          </a:solidFill>
        </p:spPr>
        <p:txBody>
          <a:bodyPr wrap="none" lIns="36000" tIns="18000" rIns="36000" bIns="18000" rtlCol="0">
            <a:spAutoFit/>
          </a:bodyPr>
          <a:lstStyle/>
          <a:p>
            <a:r>
              <a:rPr lang="ja-JP" altLang="en-US" sz="1050" b="1" dirty="0">
                <a:latin typeface="メイリオ" panose="020B0604030504040204" pitchFamily="50" charset="-128"/>
                <a:ea typeface="メイリオ" panose="020B0604030504040204" pitchFamily="50" charset="-128"/>
              </a:rPr>
              <a:t>やま</a:t>
            </a:r>
            <a:r>
              <a:rPr lang="ja-JP" altLang="en-US" sz="1050" b="1" dirty="0"/>
              <a:t>だ　はなこ</a:t>
            </a:r>
            <a:r>
              <a:rPr lang="ja-JP" altLang="en-US" sz="1050" b="1" spc="-300" dirty="0">
                <a:solidFill>
                  <a:srgbClr val="00B050"/>
                </a:solidFill>
              </a:rPr>
              <a:t>｜</a:t>
            </a:r>
            <a:endParaRPr kumimoji="1" lang="ja-JP" altLang="en-US" sz="1050" b="1" spc="-300" dirty="0">
              <a:solidFill>
                <a:srgbClr val="00B050"/>
              </a:solidFill>
            </a:endParaRPr>
          </a:p>
        </p:txBody>
      </p:sp>
    </p:spTree>
    <p:extLst>
      <p:ext uri="{BB962C8B-B14F-4D97-AF65-F5344CB8AC3E}">
        <p14:creationId xmlns:p14="http://schemas.microsoft.com/office/powerpoint/2010/main" val="31861958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3812</Words>
  <Application>Microsoft Office PowerPoint</Application>
  <PresentationFormat>ユーザー設定</PresentationFormat>
  <Paragraphs>472</Paragraphs>
  <Slides>21</Slides>
  <Notes>21</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21</vt:i4>
      </vt:variant>
    </vt:vector>
  </HeadingPairs>
  <TitlesOfParts>
    <vt:vector size="36" baseType="lpstr">
      <vt:lpstr>AoyagiKouzanFontT</vt:lpstr>
      <vt:lpstr>BIZ UDPゴシック</vt:lpstr>
      <vt:lpstr>HGP創英角ｺﾞｼｯｸUB</vt:lpstr>
      <vt:lpstr>HGSｺﾞｼｯｸE</vt:lpstr>
      <vt:lpstr>HGS創英角ｺﾞｼｯｸUB</vt:lpstr>
      <vt:lpstr>Meiryo UI</vt:lpstr>
      <vt:lpstr>ＭＳ Ｐゴシック</vt:lpstr>
      <vt:lpstr>UD デジタル 教科書体 NP-R</vt:lpstr>
      <vt:lpstr>Meiryo</vt:lpstr>
      <vt:lpstr>Meiryo</vt:lpstr>
      <vt:lpstr>游ゴシック</vt:lpstr>
      <vt:lpstr>Arial</vt:lpstr>
      <vt:lpstr>Calibri</vt:lpstr>
      <vt:lpstr>Times New Roman</vt:lpstr>
      <vt:lpstr>Office Theme</vt:lpstr>
      <vt:lpstr>PowerPoint プレゼンテーション</vt:lpstr>
      <vt:lpstr>SNSの使い方</vt:lpstr>
      <vt:lpstr>PowerPoint プレゼンテーション</vt:lpstr>
      <vt:lpstr>PowerPoint プレゼンテーション</vt:lpstr>
      <vt:lpstr>ＬＩＮＥのインストール</vt:lpstr>
      <vt:lpstr>ＬＩＮＥのインストール</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created xsi:type="dcterms:W3CDTF">2021-05-26T11:33:32Z</dcterms:created>
  <dcterms:modified xsi:type="dcterms:W3CDTF">2021-05-26T11:33:39Z</dcterms:modified>
</cp:coreProperties>
</file>