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sldIdLst>
    <p:sldId id="283" r:id="rId2"/>
    <p:sldId id="297" r:id="rId3"/>
    <p:sldId id="358" r:id="rId4"/>
    <p:sldId id="299" r:id="rId5"/>
    <p:sldId id="298" r:id="rId6"/>
    <p:sldId id="300" r:id="rId7"/>
    <p:sldId id="359" r:id="rId8"/>
    <p:sldId id="360" r:id="rId9"/>
    <p:sldId id="361" r:id="rId10"/>
    <p:sldId id="363" r:id="rId11"/>
    <p:sldId id="362" r:id="rId12"/>
  </p:sldIdLst>
  <p:sldSz cx="9906000" cy="6858000" type="A4"/>
  <p:notesSz cx="6735763" cy="9866313"/>
  <p:defaultTextStyle>
    <a:defPPr>
      <a:defRPr lang="ja-JP"/>
    </a:defPPr>
    <a:lvl1pPr marL="0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1pPr>
    <a:lvl2pPr marL="293202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2pPr>
    <a:lvl3pPr marL="586405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3pPr>
    <a:lvl4pPr marL="879607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4pPr>
    <a:lvl5pPr marL="1172809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5pPr>
    <a:lvl6pPr marL="1466012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6pPr>
    <a:lvl7pPr marL="1759214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7pPr>
    <a:lvl8pPr marL="2052417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8pPr>
    <a:lvl9pPr marL="2345619" algn="l" defTabSz="586405" rtl="0" eaLnBrk="1" latinLnBrk="0" hangingPunct="1">
      <a:defRPr kumimoji="1"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8" autoAdjust="0"/>
    <p:restoredTop sz="28050" autoAdjust="0"/>
  </p:normalViewPr>
  <p:slideViewPr>
    <p:cSldViewPr>
      <p:cViewPr varScale="1">
        <p:scale>
          <a:sx n="64" d="100"/>
          <a:sy n="64" d="100"/>
        </p:scale>
        <p:origin x="1476" y="56"/>
      </p:cViewPr>
      <p:guideLst>
        <p:guide orient="horz" pos="1847"/>
        <p:guide pos="2832"/>
      </p:guideLst>
    </p:cSldViewPr>
  </p:slideViewPr>
  <p:outlineViewPr>
    <p:cViewPr>
      <p:scale>
        <a:sx n="33" d="100"/>
        <a:sy n="33" d="100"/>
      </p:scale>
      <p:origin x="0" y="-150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68" y="-13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62F539C-F4CF-4B07-86B2-0A125A34608C}" type="datetimeFigureOut">
              <a:rPr kumimoji="1" lang="ja-JP" altLang="en-US" smtClean="0"/>
              <a:t>2021/8/16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49644716-616D-4231-A61C-F7E9AEAE4E3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8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02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405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607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2809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012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214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417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5619" algn="l" defTabSz="58640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8" name="ノート プレースホルダー 2">
            <a:extLst>
              <a:ext uri="{FF2B5EF4-FFF2-40B4-BE49-F238E27FC236}">
                <a16:creationId xmlns:a16="http://schemas.microsoft.com/office/drawing/2014/main" id="{4B9686F0-67E1-4F57-8C51-7E5D8265F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2913" y="4903518"/>
            <a:ext cx="5377762" cy="2701278"/>
          </a:xfrm>
        </p:spPr>
        <p:txBody>
          <a:bodyPr/>
          <a:lstStyle/>
          <a:p>
            <a:pPr indent="68285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603"/>
            <a:ext cx="5388610" cy="2223436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799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6" y="4780756"/>
            <a:ext cx="5388610" cy="3884421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573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603"/>
            <a:ext cx="5388610" cy="1660986"/>
          </a:xfrm>
        </p:spPr>
        <p:txBody>
          <a:bodyPr/>
          <a:lstStyle/>
          <a:p>
            <a:pPr indent="83761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990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6" y="4780756"/>
            <a:ext cx="5388610" cy="1731292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21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603"/>
            <a:ext cx="5285104" cy="33849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905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603"/>
            <a:ext cx="5388610" cy="2775353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43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79C980-0E9D-4BDF-8110-9052DBDBC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376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41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C3C778-7B05-494A-A8DA-16C9B6CDB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93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44716-616D-4231-A61C-F7E9AEAE4E3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0FCC12-8B6E-4F21-B157-32E0E46DB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2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3575" y="2125982"/>
            <a:ext cx="84271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7152" y="3840484"/>
            <a:ext cx="6940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3" b="0" i="0">
                <a:solidFill>
                  <a:schemeClr val="tx1"/>
                </a:solidFill>
                <a:latin typeface="Schoolbook Uralic"/>
                <a:cs typeface="Schoolbook Uralic"/>
              </a:defRPr>
            </a:lvl1pPr>
          </a:lstStyle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3" b="0" i="0">
                <a:solidFill>
                  <a:schemeClr val="tx1"/>
                </a:solidFill>
                <a:latin typeface="Schoolbook Uralic"/>
                <a:cs typeface="Schoolbook Uralic"/>
              </a:defRPr>
            </a:lvl1pPr>
          </a:lstStyle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717" y="1577344"/>
            <a:ext cx="43127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5881" y="1577344"/>
            <a:ext cx="43127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3" b="0" i="0">
                <a:solidFill>
                  <a:schemeClr val="tx1"/>
                </a:solidFill>
                <a:latin typeface="Schoolbook Uralic"/>
                <a:cs typeface="Schoolbook Uralic"/>
              </a:defRPr>
            </a:lvl1pPr>
          </a:lstStyle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3" b="0" i="0">
                <a:solidFill>
                  <a:schemeClr val="tx1"/>
                </a:solidFill>
                <a:latin typeface="Schoolbook Uralic"/>
                <a:cs typeface="Schoolbook Uralic"/>
              </a:defRPr>
            </a:lvl1pPr>
          </a:lstStyle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3" b="0" i="0">
                <a:solidFill>
                  <a:schemeClr val="tx1"/>
                </a:solidFill>
                <a:latin typeface="Schoolbook Uralic"/>
                <a:cs typeface="Schoolbook Uralic"/>
              </a:defRPr>
            </a:lvl1pPr>
          </a:lstStyle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72230" y="188465"/>
            <a:ext cx="936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8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763954" y="6317066"/>
            <a:ext cx="39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028" y="529052"/>
            <a:ext cx="7800000" cy="540000"/>
          </a:xfrm>
        </p:spPr>
        <p:txBody>
          <a:bodyPr anchor="b">
            <a:normAutofit/>
          </a:bodyPr>
          <a:lstStyle>
            <a:lvl1pPr algn="l">
              <a:defRPr sz="3017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8811" y="1459133"/>
            <a:ext cx="7429500" cy="348304"/>
          </a:xfr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14" indent="0" algn="ctr">
              <a:buNone/>
              <a:defRPr sz="1886"/>
            </a:lvl2pPr>
            <a:lvl3pPr marL="862228" indent="0" algn="ctr">
              <a:buNone/>
              <a:defRPr sz="1698"/>
            </a:lvl3pPr>
            <a:lvl4pPr marL="1293342" indent="0" algn="ctr">
              <a:buNone/>
              <a:defRPr sz="1508"/>
            </a:lvl4pPr>
            <a:lvl5pPr marL="1724456" indent="0" algn="ctr">
              <a:buNone/>
              <a:defRPr sz="1508"/>
            </a:lvl5pPr>
            <a:lvl6pPr marL="2155570" indent="0" algn="ctr">
              <a:buNone/>
              <a:defRPr sz="1508"/>
            </a:lvl6pPr>
            <a:lvl7pPr marL="2586684" indent="0" algn="ctr">
              <a:buNone/>
              <a:defRPr sz="1508"/>
            </a:lvl7pPr>
            <a:lvl8pPr marL="3017797" indent="0" algn="ctr">
              <a:buNone/>
              <a:defRPr sz="1508"/>
            </a:lvl8pPr>
            <a:lvl9pPr marL="3448911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72230" y="1268413"/>
            <a:ext cx="936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833298" y="1269701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573761" y="6328430"/>
            <a:ext cx="780000" cy="360000"/>
          </a:xfrm>
          <a:prstGeom prst="rect">
            <a:avLst/>
          </a:prstGeom>
        </p:spPr>
        <p:txBody>
          <a:bodyPr vert="horz" lIns="86224" tIns="43112" rIns="86224" bIns="43112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303806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5" userDrawn="1">
          <p15:clr>
            <a:srgbClr val="FBAE40"/>
          </p15:clr>
        </p15:guide>
        <p15:guide id="2" pos="2001" userDrawn="1">
          <p15:clr>
            <a:srgbClr val="FBAE40"/>
          </p15:clr>
        </p15:guide>
        <p15:guide id="3" pos="109" userDrawn="1">
          <p15:clr>
            <a:srgbClr val="FBAE40"/>
          </p15:clr>
        </p15:guide>
        <p15:guide id="4" pos="3892" userDrawn="1">
          <p15:clr>
            <a:srgbClr val="FBAE40"/>
          </p15:clr>
        </p15:guide>
        <p15:guide id="5" orient="horz" pos="76" userDrawn="1">
          <p15:clr>
            <a:srgbClr val="FBAE40"/>
          </p15:clr>
        </p15:guide>
        <p15:guide id="6" orient="horz" pos="2622" userDrawn="1">
          <p15:clr>
            <a:srgbClr val="FBAE40"/>
          </p15:clr>
        </p15:guide>
        <p15:guide id="7" orient="horz" pos="512" userDrawn="1">
          <p15:clr>
            <a:srgbClr val="FBAE40"/>
          </p15:clr>
        </p15:guide>
        <p15:guide id="8" pos="741" userDrawn="1">
          <p15:clr>
            <a:srgbClr val="FBAE40"/>
          </p15:clr>
        </p15:guide>
        <p15:guide id="9" orient="horz" pos="367" userDrawn="1">
          <p15:clr>
            <a:srgbClr val="FBAE40"/>
          </p15:clr>
        </p15:guide>
        <p15:guide id="11" orient="horz" pos="222" userDrawn="1">
          <p15:clr>
            <a:srgbClr val="FBAE40"/>
          </p15:clr>
        </p15:guide>
        <p15:guide id="12" pos="268" userDrawn="1">
          <p15:clr>
            <a:srgbClr val="FBAE40"/>
          </p15:clr>
        </p15:guide>
        <p15:guide id="13" pos="819" userDrawn="1">
          <p15:clr>
            <a:srgbClr val="FBAE40"/>
          </p15:clr>
        </p15:guide>
        <p15:guide id="14" orient="horz" pos="5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72230" y="188465"/>
            <a:ext cx="936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8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763954" y="6317066"/>
            <a:ext cx="39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028" y="529052"/>
            <a:ext cx="7800000" cy="540000"/>
          </a:xfrm>
        </p:spPr>
        <p:txBody>
          <a:bodyPr anchor="b">
            <a:normAutofit/>
          </a:bodyPr>
          <a:lstStyle>
            <a:lvl1pPr algn="l">
              <a:defRPr sz="3017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21" y="1459133"/>
            <a:ext cx="8970000" cy="348304"/>
          </a:xfr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14" indent="0" algn="ctr">
              <a:buNone/>
              <a:defRPr sz="1886"/>
            </a:lvl2pPr>
            <a:lvl3pPr marL="862228" indent="0" algn="ctr">
              <a:buNone/>
              <a:defRPr sz="1698"/>
            </a:lvl3pPr>
            <a:lvl4pPr marL="1293342" indent="0" algn="ctr">
              <a:buNone/>
              <a:defRPr sz="1508"/>
            </a:lvl4pPr>
            <a:lvl5pPr marL="1724456" indent="0" algn="ctr">
              <a:buNone/>
              <a:defRPr sz="1508"/>
            </a:lvl5pPr>
            <a:lvl6pPr marL="2155570" indent="0" algn="ctr">
              <a:buNone/>
              <a:defRPr sz="1508"/>
            </a:lvl6pPr>
            <a:lvl7pPr marL="2586684" indent="0" algn="ctr">
              <a:buNone/>
              <a:defRPr sz="1508"/>
            </a:lvl7pPr>
            <a:lvl8pPr marL="3017797" indent="0" algn="ctr">
              <a:buNone/>
              <a:defRPr sz="1508"/>
            </a:lvl8pPr>
            <a:lvl9pPr marL="3448911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72230" y="1268413"/>
            <a:ext cx="936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573761" y="6328430"/>
            <a:ext cx="780000" cy="360000"/>
          </a:xfrm>
          <a:prstGeom prst="rect">
            <a:avLst/>
          </a:prstGeom>
        </p:spPr>
        <p:txBody>
          <a:bodyPr vert="horz" lIns="86224" tIns="43112" rIns="86224" bIns="43112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889007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5" userDrawn="1">
          <p15:clr>
            <a:srgbClr val="FBAE40"/>
          </p15:clr>
        </p15:guide>
        <p15:guide id="2" pos="2001" userDrawn="1">
          <p15:clr>
            <a:srgbClr val="FBAE40"/>
          </p15:clr>
        </p15:guide>
        <p15:guide id="3" pos="109" userDrawn="1">
          <p15:clr>
            <a:srgbClr val="FBAE40"/>
          </p15:clr>
        </p15:guide>
        <p15:guide id="4" pos="3892" userDrawn="1">
          <p15:clr>
            <a:srgbClr val="FBAE40"/>
          </p15:clr>
        </p15:guide>
        <p15:guide id="5" orient="horz" pos="76" userDrawn="1">
          <p15:clr>
            <a:srgbClr val="FBAE40"/>
          </p15:clr>
        </p15:guide>
        <p15:guide id="6" orient="horz" pos="2622" userDrawn="1">
          <p15:clr>
            <a:srgbClr val="FBAE40"/>
          </p15:clr>
        </p15:guide>
        <p15:guide id="7" orient="horz" pos="512" userDrawn="1">
          <p15:clr>
            <a:srgbClr val="FBAE40"/>
          </p15:clr>
        </p15:guide>
        <p15:guide id="8" pos="741" userDrawn="1">
          <p15:clr>
            <a:srgbClr val="FBAE40"/>
          </p15:clr>
        </p15:guide>
        <p15:guide id="9" orient="horz" pos="367" userDrawn="1">
          <p15:clr>
            <a:srgbClr val="FBAE40"/>
          </p15:clr>
        </p15:guide>
        <p15:guide id="11" orient="horz" pos="222" userDrawn="1">
          <p15:clr>
            <a:srgbClr val="FBAE40"/>
          </p15:clr>
        </p15:guide>
        <p15:guide id="12" pos="268" userDrawn="1">
          <p15:clr>
            <a:srgbClr val="FBAE40"/>
          </p15:clr>
        </p15:guide>
        <p15:guide id="13" pos="819" userDrawn="1">
          <p15:clr>
            <a:srgbClr val="FBAE40"/>
          </p15:clr>
        </p15:guide>
        <p15:guide id="14" orient="horz" pos="586" userDrawn="1">
          <p15:clr>
            <a:srgbClr val="FBAE40"/>
          </p15:clr>
        </p15:guide>
        <p15:guide id="15" pos="1450" userDrawn="1">
          <p15:clr>
            <a:srgbClr val="FBAE40"/>
          </p15:clr>
        </p15:guide>
        <p15:guide id="16" pos="2631" userDrawn="1">
          <p15:clr>
            <a:srgbClr val="FBAE40"/>
          </p15:clr>
        </p15:guide>
        <p15:guide id="17" pos="38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5AF8-0DEF-4409-B8FE-10E6885D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754E9B-94EA-4AFB-90C9-320B07B9B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18C589-0B59-47B6-943C-F0DFA7CDF2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B2231C-D634-469C-9D4B-8340B0C8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163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719" y="274324"/>
            <a:ext cx="89228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719" y="1577344"/>
            <a:ext cx="89228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0870" y="6377943"/>
            <a:ext cx="3172584" cy="177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716" y="6377943"/>
            <a:ext cx="2280293" cy="177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56775" y="6238577"/>
            <a:ext cx="198119" cy="103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3" b="0" i="0">
                <a:solidFill>
                  <a:schemeClr val="tx1"/>
                </a:solidFill>
                <a:latin typeface="Schoolbook Uralic"/>
                <a:cs typeface="Schoolbook Uralic"/>
              </a:defRPr>
            </a:lvl1pPr>
          </a:lstStyle>
          <a:p>
            <a:pPr marL="24434">
              <a:spcBef>
                <a:spcPts val="58"/>
              </a:spcBef>
            </a:pPr>
            <a:fld id="{81D60167-4931-47E6-BA6A-407CBD079E47}" type="slidenum">
              <a:rPr lang="en-US" altLang="ja-JP" smtClean="0"/>
              <a:pPr marL="24434">
                <a:spcBef>
                  <a:spcPts val="58"/>
                </a:spcBef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4">
        <a:defRPr>
          <a:latin typeface="+mn-lt"/>
          <a:ea typeface="+mn-ea"/>
          <a:cs typeface="+mn-cs"/>
        </a:defRPr>
      </a:lvl2pPr>
      <a:lvl3pPr marL="586407">
        <a:defRPr>
          <a:latin typeface="+mn-lt"/>
          <a:ea typeface="+mn-ea"/>
          <a:cs typeface="+mn-cs"/>
        </a:defRPr>
      </a:lvl3pPr>
      <a:lvl4pPr marL="879611">
        <a:defRPr>
          <a:latin typeface="+mn-lt"/>
          <a:ea typeface="+mn-ea"/>
          <a:cs typeface="+mn-cs"/>
        </a:defRPr>
      </a:lvl4pPr>
      <a:lvl5pPr marL="1172814">
        <a:defRPr>
          <a:latin typeface="+mn-lt"/>
          <a:ea typeface="+mn-ea"/>
          <a:cs typeface="+mn-cs"/>
        </a:defRPr>
      </a:lvl5pPr>
      <a:lvl6pPr marL="1466018">
        <a:defRPr>
          <a:latin typeface="+mn-lt"/>
          <a:ea typeface="+mn-ea"/>
          <a:cs typeface="+mn-cs"/>
        </a:defRPr>
      </a:lvl6pPr>
      <a:lvl7pPr marL="1759221">
        <a:defRPr>
          <a:latin typeface="+mn-lt"/>
          <a:ea typeface="+mn-ea"/>
          <a:cs typeface="+mn-cs"/>
        </a:defRPr>
      </a:lvl7pPr>
      <a:lvl8pPr marL="2052425">
        <a:defRPr>
          <a:latin typeface="+mn-lt"/>
          <a:ea typeface="+mn-ea"/>
          <a:cs typeface="+mn-cs"/>
        </a:defRPr>
      </a:lvl8pPr>
      <a:lvl9pPr marL="234562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4">
        <a:defRPr>
          <a:latin typeface="+mn-lt"/>
          <a:ea typeface="+mn-ea"/>
          <a:cs typeface="+mn-cs"/>
        </a:defRPr>
      </a:lvl2pPr>
      <a:lvl3pPr marL="586407">
        <a:defRPr>
          <a:latin typeface="+mn-lt"/>
          <a:ea typeface="+mn-ea"/>
          <a:cs typeface="+mn-cs"/>
        </a:defRPr>
      </a:lvl3pPr>
      <a:lvl4pPr marL="879611">
        <a:defRPr>
          <a:latin typeface="+mn-lt"/>
          <a:ea typeface="+mn-ea"/>
          <a:cs typeface="+mn-cs"/>
        </a:defRPr>
      </a:lvl4pPr>
      <a:lvl5pPr marL="1172814">
        <a:defRPr>
          <a:latin typeface="+mn-lt"/>
          <a:ea typeface="+mn-ea"/>
          <a:cs typeface="+mn-cs"/>
        </a:defRPr>
      </a:lvl5pPr>
      <a:lvl6pPr marL="1466018">
        <a:defRPr>
          <a:latin typeface="+mn-lt"/>
          <a:ea typeface="+mn-ea"/>
          <a:cs typeface="+mn-cs"/>
        </a:defRPr>
      </a:lvl6pPr>
      <a:lvl7pPr marL="1759221">
        <a:defRPr>
          <a:latin typeface="+mn-lt"/>
          <a:ea typeface="+mn-ea"/>
          <a:cs typeface="+mn-cs"/>
        </a:defRPr>
      </a:lvl7pPr>
      <a:lvl8pPr marL="2052425">
        <a:defRPr>
          <a:latin typeface="+mn-lt"/>
          <a:ea typeface="+mn-ea"/>
          <a:cs typeface="+mn-cs"/>
        </a:defRPr>
      </a:lvl8pPr>
      <a:lvl9pPr marL="234562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369381" y="1654651"/>
            <a:ext cx="6789297" cy="1697324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98" dirty="0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2363372" y="2172453"/>
            <a:ext cx="4801314" cy="6617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>
                <a:solidFill>
                  <a:schemeClr val="bg1"/>
                </a:solidFill>
              </a:rPr>
              <a:t>アプリの追加の仕方</a:t>
            </a:r>
            <a:endParaRPr lang="ja-JP" altLang="en-US" sz="4104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1029828" y="247471"/>
            <a:ext cx="554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 iPhone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スマートフォン初心者編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61" y="3819940"/>
            <a:ext cx="2150172" cy="21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スマートフォンを使う猫のキャラクター">
            <a:extLst>
              <a:ext uri="{FF2B5EF4-FFF2-40B4-BE49-F238E27FC236}">
                <a16:creationId xmlns:a16="http://schemas.microsoft.com/office/drawing/2014/main" id="{BC9AAC5D-84EA-4D2E-953F-31029FC8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38" y="3638464"/>
            <a:ext cx="2161511" cy="23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22918E8-8423-41F4-A7ED-53095F89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41" y="3414091"/>
            <a:ext cx="1678933" cy="11240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ACC2454-EF3F-4BC6-B928-57054F3CA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949" y="3124200"/>
            <a:ext cx="2282397" cy="1641385"/>
          </a:xfrm>
          <a:prstGeom prst="rect">
            <a:avLst/>
          </a:prstGeom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1440000"/>
            <a:ext cx="7582823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もしインストールの途中でこんなメッセージが出たら･･･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0BEF9376-BECC-4E88-9836-FAB406D6B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6285993" cy="956288"/>
          </a:xfrm>
        </p:spPr>
        <p:txBody>
          <a:bodyPr wrap="none" lIns="90000" tIns="46800" rIns="90000" bIns="46800" anchor="b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アプリの名前から探してインストール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9B04B-F006-4CA7-BAC1-A4BF0EC88D68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048983" cy="648512"/>
          </a:xfrm>
          <a:prstGeom prst="rect">
            <a:avLst/>
          </a:prstGeom>
        </p:spPr>
        <p:txBody>
          <a:bodyPr vert="horz" wrap="none" lIns="90000" tIns="46800" rIns="90000" bIns="46800" rtlCol="0" anchor="b">
            <a:spAutoFit/>
          </a:bodyPr>
          <a:lstStyle>
            <a:defPPr>
              <a:defRPr lang="ja-JP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sz="3600" b="1" i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defRPr>
            </a:lvl1pPr>
          </a:lstStyle>
          <a:p>
            <a:r>
              <a:rPr lang="en-US" altLang="ja-JP" dirty="0"/>
              <a:t>2-B</a:t>
            </a:r>
            <a:endParaRPr 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735523-8DC6-4C10-BF3B-942DA74AEE61}"/>
              </a:ext>
            </a:extLst>
          </p:cNvPr>
          <p:cNvSpPr txBox="1"/>
          <p:nvPr/>
        </p:nvSpPr>
        <p:spPr>
          <a:xfrm>
            <a:off x="1109985" y="2880245"/>
            <a:ext cx="10310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の画面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6B3785-0DBD-4934-A089-C0652331ECD8}"/>
              </a:ext>
            </a:extLst>
          </p:cNvPr>
          <p:cNvSpPr txBox="1"/>
          <p:nvPr/>
        </p:nvSpPr>
        <p:spPr>
          <a:xfrm>
            <a:off x="3240000" y="2268000"/>
            <a:ext cx="24496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Apple ID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のパスワード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を入力</a:t>
            </a:r>
            <a:r>
              <a:rPr lang="ja-JP" altLang="en-US" sz="16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して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サインイン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6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DE954BA0-373D-41AD-96DF-3BE242C4310D}"/>
              </a:ext>
            </a:extLst>
          </p:cNvPr>
          <p:cNvSpPr/>
          <p:nvPr/>
        </p:nvSpPr>
        <p:spPr>
          <a:xfrm>
            <a:off x="6566313" y="4289597"/>
            <a:ext cx="439201" cy="3102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C6E44D2-E733-4B92-AB2C-15B517F4FE3F}"/>
              </a:ext>
            </a:extLst>
          </p:cNvPr>
          <p:cNvSpPr/>
          <p:nvPr/>
        </p:nvSpPr>
        <p:spPr>
          <a:xfrm>
            <a:off x="6048000" y="2160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F779FA1-A5ED-4F6D-B820-8B4CBD819A76}"/>
              </a:ext>
            </a:extLst>
          </p:cNvPr>
          <p:cNvSpPr/>
          <p:nvPr/>
        </p:nvSpPr>
        <p:spPr>
          <a:xfrm>
            <a:off x="6371388" y="412838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C055740F-7C92-4DCD-BCFE-38C5369053D5}"/>
              </a:ext>
            </a:extLst>
          </p:cNvPr>
          <p:cNvSpPr/>
          <p:nvPr/>
        </p:nvSpPr>
        <p:spPr>
          <a:xfrm>
            <a:off x="2739610" y="3732556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550E318-05AC-42F2-932A-45A67766D1E4}"/>
              </a:ext>
            </a:extLst>
          </p:cNvPr>
          <p:cNvSpPr txBox="1"/>
          <p:nvPr/>
        </p:nvSpPr>
        <p:spPr>
          <a:xfrm>
            <a:off x="6480000" y="2268000"/>
            <a:ext cx="16874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保存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 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6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A6661881-C4D7-444D-88B8-1EB6E414D557}"/>
              </a:ext>
            </a:extLst>
          </p:cNvPr>
          <p:cNvSpPr/>
          <p:nvPr/>
        </p:nvSpPr>
        <p:spPr>
          <a:xfrm>
            <a:off x="1435036" y="4169768"/>
            <a:ext cx="797321" cy="3153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DA5A0DC-2174-43B9-88E2-639B43219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619" y="3151259"/>
            <a:ext cx="2284749" cy="1646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619C465-1DFC-4850-A742-B1DF52FAAA34}"/>
              </a:ext>
            </a:extLst>
          </p:cNvPr>
          <p:cNvSpPr/>
          <p:nvPr/>
        </p:nvSpPr>
        <p:spPr>
          <a:xfrm>
            <a:off x="2808000" y="2160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83EEB12D-32C3-4C34-892C-3620A33B7E0C}"/>
              </a:ext>
            </a:extLst>
          </p:cNvPr>
          <p:cNvSpPr/>
          <p:nvPr/>
        </p:nvSpPr>
        <p:spPr>
          <a:xfrm>
            <a:off x="3486920" y="3792437"/>
            <a:ext cx="1861193" cy="2039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815E169-A02D-4C89-8F4A-9E807EEDF328}"/>
              </a:ext>
            </a:extLst>
          </p:cNvPr>
          <p:cNvSpPr/>
          <p:nvPr/>
        </p:nvSpPr>
        <p:spPr>
          <a:xfrm>
            <a:off x="3975614" y="4045251"/>
            <a:ext cx="977387" cy="3122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61" name="Picture 4" descr="人差し指を立てた手のイラスト（甲）">
            <a:extLst>
              <a:ext uri="{FF2B5EF4-FFF2-40B4-BE49-F238E27FC236}">
                <a16:creationId xmlns:a16="http://schemas.microsoft.com/office/drawing/2014/main" id="{97D1CD6D-7871-4F93-8DC3-FE34625AE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59">
            <a:off x="4736982" y="4169435"/>
            <a:ext cx="396366" cy="513808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317BB12-B8B7-4A2E-8AE1-007F85F6CA66}"/>
              </a:ext>
            </a:extLst>
          </p:cNvPr>
          <p:cNvSpPr txBox="1"/>
          <p:nvPr/>
        </p:nvSpPr>
        <p:spPr>
          <a:xfrm>
            <a:off x="6019800" y="4871825"/>
            <a:ext cx="3108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次回からは何かのアプリをインストール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してもパスワードの入力は要求されません</a:t>
            </a:r>
            <a:endParaRPr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AF42DAE-4C94-4863-99E9-A1BB02D213BE}"/>
              </a:ext>
            </a:extLst>
          </p:cNvPr>
          <p:cNvGrpSpPr/>
          <p:nvPr/>
        </p:nvGrpSpPr>
        <p:grpSpPr>
          <a:xfrm>
            <a:off x="1905116" y="5491735"/>
            <a:ext cx="6019684" cy="642365"/>
            <a:chOff x="2404269" y="8459886"/>
            <a:chExt cx="8435723" cy="1001614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B7DDC1B5-9D92-4127-B1BE-104BFC97573A}"/>
                </a:ext>
              </a:extLst>
            </p:cNvPr>
            <p:cNvSpPr txBox="1"/>
            <p:nvPr/>
          </p:nvSpPr>
          <p:spPr>
            <a:xfrm>
              <a:off x="2592010" y="8652303"/>
              <a:ext cx="8032248" cy="431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119FFAB4-7677-47D8-A4D1-53C827B14FF8}"/>
                </a:ext>
              </a:extLst>
            </p:cNvPr>
            <p:cNvSpPr/>
            <p:nvPr/>
          </p:nvSpPr>
          <p:spPr>
            <a:xfrm>
              <a:off x="2404269" y="8459886"/>
              <a:ext cx="8435723" cy="1001614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｢Apple ID｣ </a:t>
              </a:r>
              <a:r>
                <a:rPr lang="ja-JP" altLang="en-US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＝ </a:t>
              </a:r>
              <a:r>
                <a:rPr lang="en-US" altLang="ja-JP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｢iCloud</a:t>
              </a:r>
              <a:r>
                <a:rPr lang="ja-JP" altLang="en-US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メールのアドレス</a:t>
              </a:r>
              <a:r>
                <a:rPr lang="en-US" altLang="ja-JP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｣</a:t>
              </a:r>
              <a:r>
                <a:rPr lang="ja-JP" altLang="en-US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なので</a:t>
              </a:r>
            </a:p>
            <a:p>
              <a:r>
                <a:rPr lang="en-US" altLang="ja-JP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｢Apple ID｣</a:t>
              </a:r>
              <a:r>
                <a:rPr lang="ja-JP" altLang="en-US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のパスワードは</a:t>
              </a:r>
              <a:r>
                <a:rPr lang="en-US" altLang="ja-JP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｢iCloud</a:t>
              </a:r>
              <a:r>
                <a:rPr lang="ja-JP" altLang="en-US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メール</a:t>
              </a:r>
              <a:r>
                <a:rPr lang="en-US" altLang="ja-JP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｣</a:t>
              </a:r>
              <a:r>
                <a:rPr lang="ja-JP" altLang="en-US" sz="1400" b="1" dirty="0">
                  <a:solidFill>
                    <a:srgbClr val="00B050"/>
                  </a:solidFill>
                  <a:latin typeface="メイリオ" panose="020B0604030504040204" pitchFamily="50" charset="-128"/>
                  <a:cs typeface="AoyagiKouzanFontT"/>
                </a:rPr>
                <a:t>のパスワードと同じです</a:t>
              </a:r>
              <a:endParaRPr lang="ja-JP" altLang="en-US" sz="900" b="1" dirty="0">
                <a:solidFill>
                  <a:srgbClr val="00B050"/>
                </a:solidFill>
                <a:latin typeface="メイリオ" panose="020B0604030504040204" pitchFamily="50" charset="-128"/>
              </a:endParaRPr>
            </a:p>
          </p:txBody>
        </p:sp>
      </p:grp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945510E-51D2-4D22-AB1D-EF3EDBCC182B}"/>
              </a:ext>
            </a:extLst>
          </p:cNvPr>
          <p:cNvSpPr/>
          <p:nvPr/>
        </p:nvSpPr>
        <p:spPr>
          <a:xfrm>
            <a:off x="5687741" y="3752033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</p:spTree>
    <p:extLst>
      <p:ext uri="{BB962C8B-B14F-4D97-AF65-F5344CB8AC3E}">
        <p14:creationId xmlns:p14="http://schemas.microsoft.com/office/powerpoint/2010/main" val="20618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752AF10-7472-42F1-BE95-086ECF47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557" y="2971800"/>
            <a:ext cx="1634608" cy="3252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27279F0-D9E7-422B-B11C-990E753E8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751" y="2997039"/>
            <a:ext cx="1542302" cy="3244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E54340-7E4E-4BB6-A186-66BB5EDD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44" y="2989584"/>
            <a:ext cx="1639659" cy="3234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042116"/>
            <a:ext cx="1542302" cy="3240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56" y="1404000"/>
            <a:ext cx="3953624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カテゴリーから探してみる。</a:t>
            </a: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0BEF9376-BECC-4E88-9836-FAB406D6B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5926920" cy="956288"/>
          </a:xfrm>
        </p:spPr>
        <p:txBody>
          <a:bodyPr wrap="none" lIns="90000" tIns="46800" rIns="90000" bIns="46800" anchor="b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カテゴリーから探してインストール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9B04B-F006-4CA7-BAC1-A4BF0EC88D68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028143" cy="648512"/>
          </a:xfrm>
          <a:prstGeom prst="rect">
            <a:avLst/>
          </a:prstGeom>
        </p:spPr>
        <p:txBody>
          <a:bodyPr vert="horz" wrap="none" lIns="90000" tIns="46800" rIns="90000" bIns="46800" rtlCol="0" anchor="b">
            <a:spAutoFit/>
          </a:bodyPr>
          <a:lstStyle>
            <a:defPPr>
              <a:defRPr lang="ja-JP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sz="3600" b="1" i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defRPr>
            </a:lvl1pPr>
          </a:lstStyle>
          <a:p>
            <a:r>
              <a:rPr lang="en-US" altLang="ja-JP" dirty="0"/>
              <a:t>2-C</a:t>
            </a:r>
            <a:endParaRPr lang="en-US" dirty="0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495A2300-6CA8-4ADB-830C-62B33B1EB05B}"/>
              </a:ext>
            </a:extLst>
          </p:cNvPr>
          <p:cNvSpPr/>
          <p:nvPr/>
        </p:nvSpPr>
        <p:spPr>
          <a:xfrm>
            <a:off x="1404758" y="6003469"/>
            <a:ext cx="411030" cy="25636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21768D5-21C1-4B72-9A27-D6756E9EBFA1}"/>
              </a:ext>
            </a:extLst>
          </p:cNvPr>
          <p:cNvSpPr/>
          <p:nvPr/>
        </p:nvSpPr>
        <p:spPr>
          <a:xfrm>
            <a:off x="1316068" y="580799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C66F8E69-0F14-4F99-9B21-E3968013EB99}"/>
              </a:ext>
            </a:extLst>
          </p:cNvPr>
          <p:cNvSpPr/>
          <p:nvPr/>
        </p:nvSpPr>
        <p:spPr>
          <a:xfrm>
            <a:off x="3950322" y="4018877"/>
            <a:ext cx="512364" cy="1944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04888DFF-D73B-46B8-8149-E3D74F733375}"/>
              </a:ext>
            </a:extLst>
          </p:cNvPr>
          <p:cNvSpPr/>
          <p:nvPr/>
        </p:nvSpPr>
        <p:spPr>
          <a:xfrm>
            <a:off x="5069239" y="3877786"/>
            <a:ext cx="1634608" cy="21977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52" name="Picture 4" descr="人差し指を立てた手のイラスト（甲）">
            <a:extLst>
              <a:ext uri="{FF2B5EF4-FFF2-40B4-BE49-F238E27FC236}">
                <a16:creationId xmlns:a16="http://schemas.microsoft.com/office/drawing/2014/main" id="{1FEEC22F-F205-4471-B48C-5DD66363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59">
            <a:off x="6199642" y="4084759"/>
            <a:ext cx="379622" cy="492102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7A98943-3E32-4ECA-B275-6DD46A810B1E}"/>
              </a:ext>
            </a:extLst>
          </p:cNvPr>
          <p:cNvSpPr/>
          <p:nvPr/>
        </p:nvSpPr>
        <p:spPr>
          <a:xfrm>
            <a:off x="6220010" y="422342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99BAB84E-6C18-48DD-9997-618C3994E475}"/>
              </a:ext>
            </a:extLst>
          </p:cNvPr>
          <p:cNvSpPr/>
          <p:nvPr/>
        </p:nvSpPr>
        <p:spPr>
          <a:xfrm>
            <a:off x="7185722" y="4234041"/>
            <a:ext cx="1795585" cy="3482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44DE5E08-9C56-4D80-9BA7-F04F0DE8EF45}"/>
              </a:ext>
            </a:extLst>
          </p:cNvPr>
          <p:cNvSpPr/>
          <p:nvPr/>
        </p:nvSpPr>
        <p:spPr>
          <a:xfrm>
            <a:off x="2473002" y="4392701"/>
            <a:ext cx="373475" cy="269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9684DB35-1DFF-4302-979F-34A1B4499146}"/>
              </a:ext>
            </a:extLst>
          </p:cNvPr>
          <p:cNvSpPr/>
          <p:nvPr/>
        </p:nvSpPr>
        <p:spPr>
          <a:xfrm>
            <a:off x="4535479" y="4407303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4CE58803-5BF3-4093-932C-52F5C04269B4}"/>
              </a:ext>
            </a:extLst>
          </p:cNvPr>
          <p:cNvSpPr/>
          <p:nvPr/>
        </p:nvSpPr>
        <p:spPr>
          <a:xfrm>
            <a:off x="6730798" y="4407303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22" name="矢印: 上 21">
            <a:extLst>
              <a:ext uri="{FF2B5EF4-FFF2-40B4-BE49-F238E27FC236}">
                <a16:creationId xmlns:a16="http://schemas.microsoft.com/office/drawing/2014/main" id="{22F2F266-C89A-4D11-8AF6-9C048725B46E}"/>
              </a:ext>
            </a:extLst>
          </p:cNvPr>
          <p:cNvSpPr/>
          <p:nvPr/>
        </p:nvSpPr>
        <p:spPr>
          <a:xfrm>
            <a:off x="3371481" y="4800600"/>
            <a:ext cx="213130" cy="877262"/>
          </a:xfrm>
          <a:prstGeom prst="upArrow">
            <a:avLst/>
          </a:prstGeom>
          <a:gradFill flip="none" rotWithShape="1">
            <a:gsLst>
              <a:gs pos="0">
                <a:srgbClr val="00B0F0">
                  <a:lumMod val="20000"/>
                  <a:lumOff val="80000"/>
                </a:srgbClr>
              </a:gs>
              <a:gs pos="33000">
                <a:srgbClr val="00B0F0">
                  <a:lumMod val="75000"/>
                  <a:lumOff val="25000"/>
                </a:srgbClr>
              </a:gs>
              <a:gs pos="22000">
                <a:srgbClr val="00B0F0">
                  <a:lumMod val="20000"/>
                  <a:lumOff val="80000"/>
                </a:srgbClr>
              </a:gs>
              <a:gs pos="11000">
                <a:srgbClr val="00B0F0">
                  <a:lumMod val="80000"/>
                  <a:lumOff val="20000"/>
                </a:srgbClr>
              </a:gs>
              <a:gs pos="88000">
                <a:srgbClr val="00B0F0">
                  <a:lumMod val="20000"/>
                  <a:lumOff val="80000"/>
                </a:srgbClr>
              </a:gs>
              <a:gs pos="78000">
                <a:srgbClr val="00B0F0">
                  <a:lumMod val="65000"/>
                  <a:lumOff val="35000"/>
                </a:srgbClr>
              </a:gs>
              <a:gs pos="66000">
                <a:srgbClr val="00B0F0">
                  <a:lumMod val="20000"/>
                  <a:lumOff val="80000"/>
                </a:srgbClr>
              </a:gs>
              <a:gs pos="55000">
                <a:srgbClr val="00B0F0">
                  <a:lumMod val="70000"/>
                  <a:lumOff val="30000"/>
                </a:srgbClr>
              </a:gs>
              <a:gs pos="45000">
                <a:srgbClr val="00B0F0">
                  <a:lumMod val="20000"/>
                  <a:lumOff val="80000"/>
                </a:srgbClr>
              </a:gs>
              <a:gs pos="99000">
                <a:srgbClr val="00B0F0">
                  <a:lumMod val="60000"/>
                  <a:lumOff val="40000"/>
                </a:srgbClr>
              </a:gs>
            </a:gsLst>
            <a:lin ang="5400000" scaled="1"/>
            <a:tileRect/>
          </a:gradFill>
          <a:ln w="3175">
            <a:solidFill>
              <a:srgbClr val="00B0F0"/>
            </a:solidFill>
          </a:ln>
          <a:effectLst>
            <a:glow rad="25400">
              <a:schemeClr val="bg1">
                <a:alpha val="7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 sz="1800" dirty="0"/>
          </a:p>
        </p:txBody>
      </p:sp>
      <p:pic>
        <p:nvPicPr>
          <p:cNvPr id="53" name="Picture 4" descr="人差し指を立てた手のイラスト（甲）">
            <a:extLst>
              <a:ext uri="{FF2B5EF4-FFF2-40B4-BE49-F238E27FC236}">
                <a16:creationId xmlns:a16="http://schemas.microsoft.com/office/drawing/2014/main" id="{F702D0E9-4224-4DA3-B4F5-D72BF9C5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7565">
            <a:off x="3492155" y="4976886"/>
            <a:ext cx="379622" cy="492102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46616D0-2A3F-4E63-B095-027D1924385F}"/>
              </a:ext>
            </a:extLst>
          </p:cNvPr>
          <p:cNvSpPr txBox="1"/>
          <p:nvPr/>
        </p:nvSpPr>
        <p:spPr>
          <a:xfrm>
            <a:off x="3574730" y="5391690"/>
            <a:ext cx="15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18"/>
              </a:lnSpc>
            </a:pPr>
            <a:r>
              <a:rPr lang="ja-JP" altLang="en-US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スクロール</a:t>
            </a:r>
            <a:endParaRPr lang="ja-JP" altLang="en-US" sz="74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4" name="Picture 4" descr="人差し指を立てた手のイラスト（甲）">
            <a:extLst>
              <a:ext uri="{FF2B5EF4-FFF2-40B4-BE49-F238E27FC236}">
                <a16:creationId xmlns:a16="http://schemas.microsoft.com/office/drawing/2014/main" id="{334F5C67-4E40-4DC8-B9CF-F17A14F9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0329">
            <a:off x="8369519" y="3737658"/>
            <a:ext cx="379622" cy="492102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735523-8DC6-4C10-BF3B-942DA74AEE61}"/>
              </a:ext>
            </a:extLst>
          </p:cNvPr>
          <p:cNvSpPr txBox="1"/>
          <p:nvPr/>
        </p:nvSpPr>
        <p:spPr>
          <a:xfrm>
            <a:off x="828000" y="1782000"/>
            <a:ext cx="18261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タップ</a:t>
            </a:r>
            <a:r>
              <a:rPr lang="ja-JP" altLang="en-US" sz="1600" b="1" dirty="0">
                <a:latin typeface="メイリオ" panose="020B0604030504040204" pitchFamily="50" charset="-128"/>
              </a:rPr>
              <a:t>したあとに</a:t>
            </a:r>
            <a:endParaRPr lang="en-US" altLang="ja-JP" sz="1600" b="1" dirty="0">
              <a:latin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</a:rPr>
              <a:t>｢App｣</a:t>
            </a:r>
            <a:r>
              <a:rPr lang="ja-JP" altLang="en-US" sz="1600" b="1" dirty="0">
                <a:latin typeface="メイリオ" panose="020B0604030504040204" pitchFamily="50" charset="-128"/>
              </a:rPr>
              <a:t>をタップ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053287-1006-4F2C-AECB-537E1C788665}"/>
              </a:ext>
            </a:extLst>
          </p:cNvPr>
          <p:cNvSpPr txBox="1"/>
          <p:nvPr/>
        </p:nvSpPr>
        <p:spPr>
          <a:xfrm>
            <a:off x="2808000" y="1782000"/>
            <a:ext cx="1935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App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の中から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トップカテゴリ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の右にある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すべて表示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をタップ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6B3785-0DBD-4934-A089-C0652331ECD8}"/>
              </a:ext>
            </a:extLst>
          </p:cNvPr>
          <p:cNvSpPr txBox="1"/>
          <p:nvPr/>
        </p:nvSpPr>
        <p:spPr>
          <a:xfrm>
            <a:off x="5076000" y="1782000"/>
            <a:ext cx="1671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カテゴリのなかで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ビジネス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6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プします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0D34323-2E01-4E1F-AFD6-127508BB7A13}"/>
              </a:ext>
            </a:extLst>
          </p:cNvPr>
          <p:cNvSpPr/>
          <p:nvPr/>
        </p:nvSpPr>
        <p:spPr>
          <a:xfrm>
            <a:off x="468000" y="1692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ADE9591-2A3F-49F4-A2BC-3F5D5B864ADF}"/>
              </a:ext>
            </a:extLst>
          </p:cNvPr>
          <p:cNvSpPr/>
          <p:nvPr/>
        </p:nvSpPr>
        <p:spPr>
          <a:xfrm>
            <a:off x="2448000" y="1692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7A8B7CC-390A-4AA2-B7B9-5ED1A7A8AE4E}"/>
              </a:ext>
            </a:extLst>
          </p:cNvPr>
          <p:cNvSpPr/>
          <p:nvPr/>
        </p:nvSpPr>
        <p:spPr>
          <a:xfrm>
            <a:off x="4716000" y="1692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D4EE899-CB9A-4247-95E6-534D0D65E985}"/>
              </a:ext>
            </a:extLst>
          </p:cNvPr>
          <p:cNvSpPr/>
          <p:nvPr/>
        </p:nvSpPr>
        <p:spPr>
          <a:xfrm>
            <a:off x="6696000" y="1692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2CF1708-562F-4BD2-A745-907855FF4539}"/>
              </a:ext>
            </a:extLst>
          </p:cNvPr>
          <p:cNvSpPr txBox="1"/>
          <p:nvPr/>
        </p:nvSpPr>
        <p:spPr>
          <a:xfrm>
            <a:off x="7056000" y="2357536"/>
            <a:ext cx="24583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を完了後</a:t>
            </a:r>
          </a:p>
          <a:p>
            <a:r>
              <a:rPr lang="en-US" altLang="ja-JP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開始</a:t>
            </a:r>
            <a:r>
              <a:rPr lang="en-US" altLang="ja-JP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6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9E9A1A9-A6A5-4BBE-AF84-9B32C61770CE}"/>
              </a:ext>
            </a:extLst>
          </p:cNvPr>
          <p:cNvSpPr txBox="1"/>
          <p:nvPr/>
        </p:nvSpPr>
        <p:spPr>
          <a:xfrm>
            <a:off x="6696000" y="2268000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24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EFCBCC0-4EDF-4BBA-A2BB-0E9D0164936C}"/>
              </a:ext>
            </a:extLst>
          </p:cNvPr>
          <p:cNvSpPr txBox="1"/>
          <p:nvPr/>
        </p:nvSpPr>
        <p:spPr>
          <a:xfrm>
            <a:off x="7056000" y="1782000"/>
            <a:ext cx="244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目的アプリを見つけたら右にある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をタップ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9764094-4160-45DB-B6E8-E0B66087A25A}"/>
              </a:ext>
            </a:extLst>
          </p:cNvPr>
          <p:cNvSpPr/>
          <p:nvPr/>
        </p:nvSpPr>
        <p:spPr>
          <a:xfrm>
            <a:off x="8340841" y="378574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042C72B-E54C-456D-A853-703099763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412" y="4731750"/>
            <a:ext cx="1620788" cy="905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D6AA9AEE-B8CC-49B9-8AE0-055809250CAB}"/>
              </a:ext>
            </a:extLst>
          </p:cNvPr>
          <p:cNvSpPr/>
          <p:nvPr/>
        </p:nvSpPr>
        <p:spPr>
          <a:xfrm>
            <a:off x="7584333" y="5101510"/>
            <a:ext cx="1576516" cy="3482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67" name="Picture 4" descr="人差し指を立てた手のイラスト（甲）">
            <a:extLst>
              <a:ext uri="{FF2B5EF4-FFF2-40B4-BE49-F238E27FC236}">
                <a16:creationId xmlns:a16="http://schemas.microsoft.com/office/drawing/2014/main" id="{D9D2772E-65DE-4B2E-AB6E-6DB53AF6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24">
            <a:off x="8759521" y="5373809"/>
            <a:ext cx="379622" cy="492102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675110B-237A-4C3A-B23C-2DCC96172074}"/>
              </a:ext>
            </a:extLst>
          </p:cNvPr>
          <p:cNvCxnSpPr/>
          <p:nvPr/>
        </p:nvCxnSpPr>
        <p:spPr>
          <a:xfrm>
            <a:off x="8201462" y="4640211"/>
            <a:ext cx="390955" cy="364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CB328FD-E325-4747-9861-350A41246F6E}"/>
              </a:ext>
            </a:extLst>
          </p:cNvPr>
          <p:cNvSpPr txBox="1"/>
          <p:nvPr/>
        </p:nvSpPr>
        <p:spPr>
          <a:xfrm>
            <a:off x="8764021" y="5511800"/>
            <a:ext cx="3898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1600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B43F9CA-53EE-47C6-8BC5-DDDD083B7BCD}"/>
              </a:ext>
            </a:extLst>
          </p:cNvPr>
          <p:cNvSpPr/>
          <p:nvPr/>
        </p:nvSpPr>
        <p:spPr>
          <a:xfrm>
            <a:off x="3835512" y="381114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30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051999" y="1548000"/>
            <a:ext cx="723600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１．</a:t>
            </a:r>
            <a:r>
              <a:rPr lang="en-US" altLang="ja-JP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endParaRPr lang="en-US" altLang="ja-JP" sz="2800" b="1" dirty="0">
              <a:latin typeface="Meiryo" charset="-128"/>
              <a:ea typeface="Meiryo" charset="-128"/>
              <a:cs typeface="Meiryo" charset="-128"/>
            </a:endParaRPr>
          </a:p>
          <a:p>
            <a:pPr marL="177800" algn="dist">
              <a:spcAft>
                <a:spcPts val="257"/>
              </a:spcAft>
            </a:pP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1-A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Play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ストアからインストール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……………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 Ｐ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4</a:t>
            </a:r>
            <a:endParaRPr lang="ja-JP" altLang="en-US" sz="2200" b="1" dirty="0">
              <a:latin typeface="Meiryo" charset="-128"/>
              <a:ea typeface="Meiryo" charset="-128"/>
              <a:cs typeface="Meiryo" charset="-128"/>
            </a:endParaRPr>
          </a:p>
          <a:p>
            <a:pPr marL="177800" algn="dist">
              <a:spcAft>
                <a:spcPts val="257"/>
              </a:spcAft>
            </a:pP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1-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Ｂ アプリの名前から探してインストール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……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 Ｐ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5</a:t>
            </a:r>
            <a:endParaRPr lang="ja-JP" altLang="en-US" sz="2200" b="1" dirty="0">
              <a:latin typeface="Meiryo" charset="-128"/>
              <a:ea typeface="Meiryo" charset="-128"/>
              <a:cs typeface="Meiryo" charset="-128"/>
            </a:endParaRPr>
          </a:p>
          <a:p>
            <a:pPr marL="177800" algn="dist">
              <a:spcAft>
                <a:spcPts val="257"/>
              </a:spcAft>
            </a:pP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1-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Ｃ カテゴリーから探してインストール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………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 Ｐ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6</a:t>
            </a:r>
            <a:endParaRPr lang="ja-JP" altLang="en-US" sz="22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ja-JP" altLang="en-US" sz="24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２．</a:t>
            </a:r>
            <a:r>
              <a:rPr lang="en-US" altLang="ja-JP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endParaRPr lang="en-US" altLang="ja-JP" sz="2800" b="1" dirty="0">
              <a:latin typeface="Meiryo" charset="-128"/>
              <a:ea typeface="Meiryo" charset="-128"/>
              <a:cs typeface="Meiryo" charset="-128"/>
            </a:endParaRPr>
          </a:p>
          <a:p>
            <a:pPr marL="177800" algn="dist">
              <a:spcAft>
                <a:spcPts val="257"/>
              </a:spcAft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-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 App Store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からインストール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……………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 Ｐ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8</a:t>
            </a:r>
          </a:p>
          <a:p>
            <a:pPr marL="177800" algn="dist">
              <a:spcAft>
                <a:spcPts val="257"/>
              </a:spcAft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-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アプリの名前から探してインストール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……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 Ｐ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9</a:t>
            </a:r>
          </a:p>
          <a:p>
            <a:pPr marL="177800" algn="dist">
              <a:spcAft>
                <a:spcPts val="257"/>
              </a:spcAft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-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カテゴリーから探してインストール 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……</a:t>
            </a: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 Ｐ</a:t>
            </a:r>
            <a:r>
              <a:rPr lang="en-US" altLang="ja-JP" sz="2200" b="1" dirty="0">
                <a:latin typeface="Meiryo" charset="-128"/>
                <a:ea typeface="Meiryo" charset="-128"/>
                <a:cs typeface="Meiryo" charset="-128"/>
              </a:rPr>
              <a:t>11</a:t>
            </a: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1817914" y="3810000"/>
            <a:ext cx="7812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5">
            <a:extLst>
              <a:ext uri="{FF2B5EF4-FFF2-40B4-BE49-F238E27FC236}">
                <a16:creationId xmlns:a16="http://schemas.microsoft.com/office/drawing/2014/main" id="{DB357E1E-377F-4703-AFD5-6B73FFB16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576000"/>
            <a:ext cx="3693319" cy="492443"/>
          </a:xfrm>
        </p:spPr>
        <p:txBody>
          <a:bodyPr wrap="none">
            <a:spAutoFit/>
          </a:bodyPr>
          <a:lstStyle/>
          <a:p>
            <a:r>
              <a:rPr lang="ja-JP" altLang="en-US" sz="3200" dirty="0"/>
              <a:t>アプリの追加の仕方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46C27971-7E0A-494D-BB47-EDAF5698958E}"/>
              </a:ext>
            </a:extLst>
          </p:cNvPr>
          <p:cNvSpPr txBox="1">
            <a:spLocks/>
          </p:cNvSpPr>
          <p:nvPr/>
        </p:nvSpPr>
        <p:spPr>
          <a:xfrm>
            <a:off x="545275" y="162343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pic>
        <p:nvPicPr>
          <p:cNvPr id="7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5" y="3544830"/>
            <a:ext cx="1025584" cy="1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スマートフォンを使う猫のキャラクター">
            <a:extLst>
              <a:ext uri="{FF2B5EF4-FFF2-40B4-BE49-F238E27FC236}">
                <a16:creationId xmlns:a16="http://schemas.microsoft.com/office/drawing/2014/main" id="{C31B8183-11BF-46C7-A556-A8F557AE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3" y="4650735"/>
            <a:ext cx="1025584" cy="11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2460663" y="1731676"/>
            <a:ext cx="6449832" cy="33946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3201" dirty="0">
                <a:solidFill>
                  <a:srgbClr val="009650"/>
                </a:solidFill>
              </a:rPr>
              <a:t>１</a:t>
            </a:r>
          </a:p>
          <a:p>
            <a:pPr>
              <a:lnSpc>
                <a:spcPct val="100000"/>
              </a:lnSpc>
            </a:pPr>
            <a:r>
              <a:rPr lang="en-US" altLang="ja-JP" sz="4800" dirty="0"/>
              <a:t>Android</a:t>
            </a:r>
            <a:r>
              <a:rPr lang="ja-JP" altLang="en-US" sz="4800" dirty="0"/>
              <a:t>の場合</a:t>
            </a:r>
            <a:endParaRPr lang="en-US" altLang="ja-JP" sz="4800" dirty="0"/>
          </a:p>
        </p:txBody>
      </p:sp>
      <p:pic>
        <p:nvPicPr>
          <p:cNvPr id="4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18E6B8C4-AB3A-4892-91DA-B4F2E327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86981"/>
            <a:ext cx="1466026" cy="14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2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2DE3782-6226-4631-9CBA-CA9BD8986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4933058" cy="956288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ストアからインストール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1404000"/>
            <a:ext cx="6920782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ストアからアプリをインストールしましょう。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863999" y="2304000"/>
            <a:ext cx="5188725" cy="1079399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/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Play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ト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か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ら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色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々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な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ソフ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ト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が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入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手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で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き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、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こ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こから入手できる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リ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全て</a:t>
            </a:r>
            <a:r>
              <a:rPr lang="en-US" altLang="ja-JP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Google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認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証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を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ので 安全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が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保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証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さ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れ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。な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お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有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と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無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料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リが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あ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り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で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注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意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て下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さ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い。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C7B20D-4E06-4A73-BB9B-0B7DC60C7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37942"/>
              </p:ext>
            </p:extLst>
          </p:nvPr>
        </p:nvGraphicFramePr>
        <p:xfrm>
          <a:off x="936000" y="3888000"/>
          <a:ext cx="5531290" cy="1692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50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sz="1200" b="1" spc="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「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ア</a:t>
                      </a:r>
                      <a:r>
                        <a:rPr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イ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コ</a:t>
                      </a:r>
                      <a:r>
                        <a:rPr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ン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」</a:t>
                      </a: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405"/>
                        </a:spcBef>
                        <a:tabLst>
                          <a:tab pos="535940" algn="l"/>
                        </a:tabLst>
                      </a:pP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「 </a:t>
                      </a:r>
                      <a:r>
                        <a:rPr sz="1200" b="1" spc="8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 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概	要 </a:t>
                      </a:r>
                      <a:r>
                        <a:rPr sz="1200" b="1" spc="6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 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」</a:t>
                      </a:r>
                    </a:p>
                  </a:txBody>
                  <a:tcPr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sz="1200" b="1" spc="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「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ア</a:t>
                      </a:r>
                      <a:r>
                        <a:rPr sz="1200" b="1" spc="-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プ</a:t>
                      </a:r>
                      <a:r>
                        <a:rPr sz="1200" b="1" spc="1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リ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」</a:t>
                      </a:r>
                      <a:r>
                        <a:rPr 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  </a:t>
                      </a:r>
                      <a:endParaRPr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Konatu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99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Play</a:t>
                      </a:r>
                      <a:r>
                        <a:rPr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ス</a:t>
                      </a:r>
                      <a:r>
                        <a:rPr sz="1200" b="1" spc="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トアに行</a:t>
                      </a:r>
                      <a:r>
                        <a:rPr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き</a:t>
                      </a:r>
                      <a:r>
                        <a:rPr sz="1200" b="1" spc="1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、</a:t>
                      </a:r>
                      <a:r>
                        <a:rPr sz="1200" b="1" spc="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ア</a:t>
                      </a:r>
                      <a:r>
                        <a:rPr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プ</a:t>
                      </a:r>
                      <a:r>
                        <a:rPr sz="1200" b="1" spc="1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リ</a:t>
                      </a:r>
                      <a:r>
                        <a:rPr lang="en-US" sz="1200" b="1" spc="1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(</a:t>
                      </a:r>
                      <a:r>
                        <a:rPr sz="1200" b="1" spc="1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無料）</a:t>
                      </a:r>
                      <a:r>
                        <a:rPr sz="1200" b="1" spc="15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を</a:t>
                      </a:r>
                      <a:r>
                        <a:rPr lang="ja-JP" altLang="en-US" sz="1200" b="1" spc="1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インストール</a:t>
                      </a:r>
                      <a:r>
                        <a:rPr sz="1200" b="1" spc="15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し</a:t>
                      </a:r>
                      <a:r>
                        <a:rPr sz="1200" b="1" spc="5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て</a:t>
                      </a:r>
                      <a:r>
                        <a:rPr sz="1200" b="1" spc="2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み</a:t>
                      </a:r>
                      <a:r>
                        <a:rPr sz="1200" b="1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ま</a:t>
                      </a:r>
                      <a:r>
                        <a:rPr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しょう</a:t>
                      </a:r>
                      <a:endParaRPr lang="en-US" altLang="ja-JP"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Konatu"/>
                      </a:endParaRPr>
                    </a:p>
                    <a:p>
                      <a:pPr marL="67945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endParaRPr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Konatu"/>
                      </a:endParaRPr>
                    </a:p>
                  </a:txBody>
                  <a:tcPr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Play</a:t>
                      </a:r>
                      <a:r>
                        <a:rPr sz="1200" b="1" spc="-6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 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ス</a:t>
                      </a:r>
                      <a:r>
                        <a:rPr sz="1200" b="1" spc="-1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ト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ア</a:t>
                      </a:r>
                      <a:endParaRPr lang="en-US"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Konatu"/>
                      </a:endParaRPr>
                    </a:p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Google(Ver25.3.17-21)</a:t>
                      </a:r>
                    </a:p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無料</a:t>
                      </a:r>
                      <a:endParaRPr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Konatu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8">
            <a:extLst>
              <a:ext uri="{FF2B5EF4-FFF2-40B4-BE49-F238E27FC236}">
                <a16:creationId xmlns:a16="http://schemas.microsoft.com/office/drawing/2014/main" id="{D4FF9FEC-CB3B-4AAA-9B92-D7FC692A7B58}"/>
              </a:ext>
            </a:extLst>
          </p:cNvPr>
          <p:cNvSpPr/>
          <p:nvPr/>
        </p:nvSpPr>
        <p:spPr>
          <a:xfrm>
            <a:off x="1049466" y="4365609"/>
            <a:ext cx="1084134" cy="104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40" dirty="0">
              <a:latin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C3C889-830F-40BD-B5FF-EB0000710454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201268" cy="648512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1-A</a:t>
            </a:r>
            <a:endParaRPr 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3381260-53F6-48FD-B23B-E154F43E2CE6}"/>
              </a:ext>
            </a:extLst>
          </p:cNvPr>
          <p:cNvGrpSpPr/>
          <p:nvPr/>
        </p:nvGrpSpPr>
        <p:grpSpPr>
          <a:xfrm>
            <a:off x="6705600" y="2647090"/>
            <a:ext cx="2052513" cy="3469724"/>
            <a:chOff x="8865383" y="3160012"/>
            <a:chExt cx="3521086" cy="6377687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867D7C4-2723-4FF9-AFEA-794CE8B4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5383" y="3160012"/>
              <a:ext cx="3521086" cy="6377687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A1A8A5A-8F52-4B86-BA7F-A91A49E61773}"/>
                </a:ext>
              </a:extLst>
            </p:cNvPr>
            <p:cNvSpPr txBox="1"/>
            <p:nvPr/>
          </p:nvSpPr>
          <p:spPr>
            <a:xfrm flipH="1">
              <a:off x="9712571" y="7108327"/>
              <a:ext cx="2286497" cy="58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740" b="1" dirty="0">
                  <a:solidFill>
                    <a:schemeClr val="bg1"/>
                  </a:solidFill>
                  <a:latin typeface="+mn-ea"/>
                </a:rPr>
                <a:t>POWERD</a:t>
              </a:r>
            </a:p>
            <a:p>
              <a:r>
                <a:rPr lang="en-US" altLang="ja-JP" sz="740" b="1" dirty="0">
                  <a:solidFill>
                    <a:schemeClr val="bg1"/>
                  </a:solidFill>
                  <a:latin typeface="+mn-ea"/>
                </a:rPr>
                <a:t>By Android</a:t>
              </a:r>
              <a:endParaRPr lang="ja-JP" altLang="en-US" sz="740" b="1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A1323A9-3FA0-447E-B882-1C0831D5B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533" y="3711975"/>
              <a:ext cx="2850250" cy="5334836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51CBD85-E077-486D-B4F6-6E79F2AA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534" y="3670299"/>
              <a:ext cx="2850250" cy="5376512"/>
            </a:xfrm>
            <a:prstGeom prst="rect">
              <a:avLst/>
            </a:prstGeom>
          </p:spPr>
        </p:pic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01C8AD1F-F370-40C2-9D14-0E9515DD7F76}"/>
                </a:ext>
              </a:extLst>
            </p:cNvPr>
            <p:cNvSpPr/>
            <p:nvPr/>
          </p:nvSpPr>
          <p:spPr>
            <a:xfrm>
              <a:off x="10607252" y="5879342"/>
              <a:ext cx="788617" cy="70540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40" dirty="0">
                <a:latin typeface="+mn-ea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0E996BA-7874-4DC4-B2B3-21A2323A6129}"/>
              </a:ext>
            </a:extLst>
          </p:cNvPr>
          <p:cNvSpPr txBox="1"/>
          <p:nvPr/>
        </p:nvSpPr>
        <p:spPr>
          <a:xfrm>
            <a:off x="6552000" y="2106000"/>
            <a:ext cx="285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ホーム画面で</a:t>
            </a:r>
            <a:r>
              <a:rPr lang="en-US" altLang="ja-JP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｢Play</a:t>
            </a:r>
            <a:r>
              <a:rPr lang="ja-JP" altLang="en-US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ストア</a:t>
            </a:r>
            <a:r>
              <a:rPr lang="en-US" altLang="ja-JP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  <a:r>
              <a:rPr lang="ja-JP" altLang="en-US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をタップして下さい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6C4C8BD-2A7E-4E62-846E-8D452FE4FDAF}"/>
              </a:ext>
            </a:extLst>
          </p:cNvPr>
          <p:cNvSpPr/>
          <p:nvPr/>
        </p:nvSpPr>
        <p:spPr>
          <a:xfrm>
            <a:off x="6120000" y="199800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9650"/>
                </a:solidFill>
                <a:latin typeface="+mn-ea"/>
                <a:cs typeface="Meiryo" charset="-128"/>
              </a:rPr>
              <a:t>❶</a:t>
            </a:r>
            <a:endParaRPr lang="en-US" altLang="ja-JP" sz="2800" b="1" dirty="0">
              <a:solidFill>
                <a:srgbClr val="009650"/>
              </a:solidFill>
              <a:latin typeface="+mn-ea"/>
              <a:cs typeface="Meiryo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3D77EEE6-A1D1-46D9-AD4B-089DE0CCCC81}"/>
              </a:ext>
            </a:extLst>
          </p:cNvPr>
          <p:cNvSpPr/>
          <p:nvPr/>
        </p:nvSpPr>
        <p:spPr>
          <a:xfrm>
            <a:off x="7780726" y="3948863"/>
            <a:ext cx="115439" cy="1154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15F33C1-D33F-419C-A87B-EEFAFDCF3800}"/>
              </a:ext>
            </a:extLst>
          </p:cNvPr>
          <p:cNvSpPr/>
          <p:nvPr/>
        </p:nvSpPr>
        <p:spPr>
          <a:xfrm>
            <a:off x="7699874" y="3905439"/>
            <a:ext cx="353113" cy="28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83" b="1" dirty="0">
                <a:solidFill>
                  <a:srgbClr val="009650"/>
                </a:solidFill>
                <a:latin typeface="+mn-ea"/>
                <a:cs typeface="Meiryo" charset="-128"/>
              </a:rPr>
              <a:t>❶</a:t>
            </a:r>
            <a:endParaRPr lang="en-US" altLang="ja-JP" sz="1283" b="1" dirty="0">
              <a:solidFill>
                <a:srgbClr val="009650"/>
              </a:solidFill>
              <a:latin typeface="+mn-ea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43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2C00700-B51F-4FF5-815B-5765C61A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911" y="3002635"/>
            <a:ext cx="1724130" cy="3065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1404000"/>
            <a:ext cx="7145203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0BEF9376-BECC-4E88-9836-FAB406D6B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6285993" cy="956288"/>
          </a:xfrm>
        </p:spPr>
        <p:txBody>
          <a:bodyPr wrap="none" lIns="90000" tIns="46800" rIns="90000" bIns="46800" anchor="b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アプリの名前から探してインストール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9B04B-F006-4CA7-BAC1-A4BF0EC88D68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048983" cy="648512"/>
          </a:xfrm>
          <a:prstGeom prst="rect">
            <a:avLst/>
          </a:prstGeom>
        </p:spPr>
        <p:txBody>
          <a:bodyPr vert="horz" wrap="none" lIns="90000" tIns="46800" rIns="90000" bIns="46800" rtlCol="0" anchor="b">
            <a:spAutoFit/>
          </a:bodyPr>
          <a:lstStyle>
            <a:defPPr>
              <a:defRPr lang="ja-JP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sz="3600" b="1" i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defRPr>
            </a:lvl1pPr>
          </a:lstStyle>
          <a:p>
            <a:r>
              <a:rPr lang="en-US" altLang="ja-JP" dirty="0"/>
              <a:t>1-B</a:t>
            </a:r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66E3CC-7425-4A63-AFE1-419061345C5F}"/>
              </a:ext>
            </a:extLst>
          </p:cNvPr>
          <p:cNvSpPr txBox="1"/>
          <p:nvPr/>
        </p:nvSpPr>
        <p:spPr>
          <a:xfrm>
            <a:off x="936000" y="1926000"/>
            <a:ext cx="162095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検索ボックスに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マイナポイント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735523-8DC6-4C10-BF3B-942DA74AEE61}"/>
              </a:ext>
            </a:extLst>
          </p:cNvPr>
          <p:cNvSpPr txBox="1"/>
          <p:nvPr/>
        </p:nvSpPr>
        <p:spPr>
          <a:xfrm>
            <a:off x="2950799" y="1926000"/>
            <a:ext cx="16737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r>
              <a:rPr lang="ja-JP" altLang="en-US" sz="1400" b="1" spc="-2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の結果</a:t>
            </a:r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が表示</a:t>
            </a:r>
            <a:endParaRPr lang="en-US" altLang="ja-JP" sz="1400" b="1" spc="-10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され</a:t>
            </a:r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たら目的</a:t>
            </a:r>
            <a:r>
              <a:rPr lang="ja-JP" altLang="en-US" sz="1400" b="1" spc="-2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</a:t>
            </a:r>
            <a:endParaRPr lang="en-US" altLang="ja-JP" sz="1400" b="1" spc="-2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</a:t>
            </a:r>
            <a:r>
              <a:rPr lang="ja-JP" altLang="en-US" sz="14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053287-1006-4F2C-AECB-537E1C788665}"/>
              </a:ext>
            </a:extLst>
          </p:cNvPr>
          <p:cNvSpPr txBox="1"/>
          <p:nvPr/>
        </p:nvSpPr>
        <p:spPr>
          <a:xfrm>
            <a:off x="4968000" y="1926000"/>
            <a:ext cx="1483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</a:t>
            </a:r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ン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ス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ト</a:t>
            </a:r>
            <a:r>
              <a:rPr lang="ja-JP" altLang="en-US" sz="1400" b="1" spc="-35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ー</a:t>
            </a:r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ル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</a:p>
          <a:p>
            <a:r>
              <a:rPr lang="ja-JP" altLang="en-US" sz="14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6B3785-0DBD-4934-A089-C0652331ECD8}"/>
              </a:ext>
            </a:extLst>
          </p:cNvPr>
          <p:cNvSpPr txBox="1"/>
          <p:nvPr/>
        </p:nvSpPr>
        <p:spPr>
          <a:xfrm>
            <a:off x="7200000" y="1926000"/>
            <a:ext cx="2025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インストールが完了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したら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開始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プすると</a:t>
            </a:r>
            <a:r>
              <a:rPr lang="ja-JP" altLang="en-US" sz="14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リが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起動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06AB1C0-C0F4-44A4-92FC-6DDA9DAD0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805972"/>
            <a:ext cx="1913722" cy="3402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DE954BA0-373D-41AD-96DF-3BE242C4310D}"/>
              </a:ext>
            </a:extLst>
          </p:cNvPr>
          <p:cNvSpPr/>
          <p:nvPr/>
        </p:nvSpPr>
        <p:spPr>
          <a:xfrm>
            <a:off x="1159063" y="2946441"/>
            <a:ext cx="1332451" cy="25519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C6E44D2-E733-4B92-AB2C-15B517F4FE3F}"/>
              </a:ext>
            </a:extLst>
          </p:cNvPr>
          <p:cNvSpPr/>
          <p:nvPr/>
        </p:nvSpPr>
        <p:spPr>
          <a:xfrm>
            <a:off x="576000" y="1836000"/>
            <a:ext cx="382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F779FA1-A5ED-4F6D-B820-8B4CBD819A76}"/>
              </a:ext>
            </a:extLst>
          </p:cNvPr>
          <p:cNvSpPr/>
          <p:nvPr/>
        </p:nvSpPr>
        <p:spPr>
          <a:xfrm>
            <a:off x="929412" y="283441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ED2F10-0633-4B13-BCF7-E0683B0DA611}"/>
              </a:ext>
            </a:extLst>
          </p:cNvPr>
          <p:cNvSpPr/>
          <p:nvPr/>
        </p:nvSpPr>
        <p:spPr>
          <a:xfrm>
            <a:off x="2590800" y="1836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690634F-0C13-4CEE-82EB-0AA32CD7D06D}"/>
              </a:ext>
            </a:extLst>
          </p:cNvPr>
          <p:cNvSpPr/>
          <p:nvPr/>
        </p:nvSpPr>
        <p:spPr>
          <a:xfrm>
            <a:off x="3682397" y="367334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6A36AAE-40EE-4BE7-B647-66CE42DDBD99}"/>
              </a:ext>
            </a:extLst>
          </p:cNvPr>
          <p:cNvSpPr/>
          <p:nvPr/>
        </p:nvSpPr>
        <p:spPr>
          <a:xfrm>
            <a:off x="4608000" y="1836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4C8C8A27-4C44-4859-BA55-C109B65EC548}"/>
              </a:ext>
            </a:extLst>
          </p:cNvPr>
          <p:cNvSpPr/>
          <p:nvPr/>
        </p:nvSpPr>
        <p:spPr>
          <a:xfrm>
            <a:off x="8041497" y="3819955"/>
            <a:ext cx="946122" cy="2932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EDBEC14-7D9B-4795-9FB1-8BF49EFA5466}"/>
              </a:ext>
            </a:extLst>
          </p:cNvPr>
          <p:cNvSpPr txBox="1"/>
          <p:nvPr/>
        </p:nvSpPr>
        <p:spPr>
          <a:xfrm>
            <a:off x="6840000" y="1836000"/>
            <a:ext cx="36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2400" dirty="0">
              <a:solidFill>
                <a:srgbClr val="00965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AB64EB8-73B2-4080-AC7F-57441C7AB174}"/>
              </a:ext>
            </a:extLst>
          </p:cNvPr>
          <p:cNvSpPr txBox="1"/>
          <p:nvPr/>
        </p:nvSpPr>
        <p:spPr>
          <a:xfrm>
            <a:off x="8802419" y="3654567"/>
            <a:ext cx="3898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1600" dirty="0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C055740F-7C92-4DCD-BCFE-38C5369053D5}"/>
              </a:ext>
            </a:extLst>
          </p:cNvPr>
          <p:cNvSpPr/>
          <p:nvPr/>
        </p:nvSpPr>
        <p:spPr>
          <a:xfrm>
            <a:off x="4026183" y="4316802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98180F60-72A2-4354-B0AB-59C574035035}"/>
              </a:ext>
            </a:extLst>
          </p:cNvPr>
          <p:cNvSpPr/>
          <p:nvPr/>
        </p:nvSpPr>
        <p:spPr>
          <a:xfrm>
            <a:off x="6614559" y="4316802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E14186-FEDC-4705-9F59-6D32E3BF4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345" y="3542557"/>
            <a:ext cx="1930690" cy="2779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A6661881-C4D7-444D-88B8-1EB6E414D557}"/>
              </a:ext>
            </a:extLst>
          </p:cNvPr>
          <p:cNvSpPr/>
          <p:nvPr/>
        </p:nvSpPr>
        <p:spPr>
          <a:xfrm>
            <a:off x="1821014" y="3630612"/>
            <a:ext cx="1852879" cy="2993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0B0C4D2-3D60-44CB-A8D3-4741FD2B79D6}"/>
              </a:ext>
            </a:extLst>
          </p:cNvPr>
          <p:cNvCxnSpPr/>
          <p:nvPr/>
        </p:nvCxnSpPr>
        <p:spPr>
          <a:xfrm>
            <a:off x="2076643" y="3184654"/>
            <a:ext cx="463741" cy="428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07CA42A4-A177-4D0E-A394-F9DB942B8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70" y="2973052"/>
            <a:ext cx="1741862" cy="3096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815E169-A02D-4C89-8F4A-9E807EEDF328}"/>
              </a:ext>
            </a:extLst>
          </p:cNvPr>
          <p:cNvSpPr/>
          <p:nvPr/>
        </p:nvSpPr>
        <p:spPr>
          <a:xfrm>
            <a:off x="4708654" y="4210910"/>
            <a:ext cx="1730323" cy="2993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F01F077-499C-4739-92A7-638C96CD5A6D}"/>
              </a:ext>
            </a:extLst>
          </p:cNvPr>
          <p:cNvSpPr/>
          <p:nvPr/>
        </p:nvSpPr>
        <p:spPr>
          <a:xfrm>
            <a:off x="4490170" y="404163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50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>
            <a:extLst>
              <a:ext uri="{FF2B5EF4-FFF2-40B4-BE49-F238E27FC236}">
                <a16:creationId xmlns:a16="http://schemas.microsoft.com/office/drawing/2014/main" id="{2BD78910-379D-4561-9DE4-E78BA59D9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44" y="2811596"/>
            <a:ext cx="1741862" cy="3096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812DF1C-8F08-4DA3-915B-94970D4A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833" y="2811597"/>
            <a:ext cx="1737672" cy="3089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E0FDDB-D7EE-4E85-AFFD-0E0103BFD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92" y="2824510"/>
            <a:ext cx="1737673" cy="3089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1404000"/>
            <a:ext cx="3953624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カテゴリーから探してみる。</a:t>
            </a: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0BEF9376-BECC-4E88-9836-FAB406D6B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5926920" cy="956288"/>
          </a:xfrm>
        </p:spPr>
        <p:txBody>
          <a:bodyPr wrap="none" lIns="90000" tIns="46800" rIns="90000" bIns="46800" anchor="b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カテゴリーから探してインストール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9B04B-F006-4CA7-BAC1-A4BF0EC88D68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028143" cy="648512"/>
          </a:xfrm>
          <a:prstGeom prst="rect">
            <a:avLst/>
          </a:prstGeom>
        </p:spPr>
        <p:txBody>
          <a:bodyPr vert="horz" wrap="none" lIns="90000" tIns="46800" rIns="90000" bIns="46800" rtlCol="0" anchor="b">
            <a:spAutoFit/>
          </a:bodyPr>
          <a:lstStyle>
            <a:defPPr>
              <a:defRPr lang="ja-JP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sz="3600" b="1" i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defRPr>
            </a:lvl1pPr>
          </a:lstStyle>
          <a:p>
            <a:r>
              <a:rPr lang="en-US" altLang="ja-JP" dirty="0"/>
              <a:t>1-C</a:t>
            </a:r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66E3CC-7425-4A63-AFE1-419061345C5F}"/>
              </a:ext>
            </a:extLst>
          </p:cNvPr>
          <p:cNvSpPr txBox="1"/>
          <p:nvPr/>
        </p:nvSpPr>
        <p:spPr>
          <a:xfrm>
            <a:off x="900000" y="1854000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をタップ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735523-8DC6-4C10-BF3B-942DA74AEE61}"/>
              </a:ext>
            </a:extLst>
          </p:cNvPr>
          <p:cNvSpPr txBox="1"/>
          <p:nvPr/>
        </p:nvSpPr>
        <p:spPr>
          <a:xfrm>
            <a:off x="900000" y="2286000"/>
            <a:ext cx="2050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カテゴリー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をタップ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053287-1006-4F2C-AECB-537E1C788665}"/>
              </a:ext>
            </a:extLst>
          </p:cNvPr>
          <p:cNvSpPr txBox="1"/>
          <p:nvPr/>
        </p:nvSpPr>
        <p:spPr>
          <a:xfrm>
            <a:off x="3168000" y="1854000"/>
            <a:ext cx="17526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カテゴリーの画面が表示されたら</a:t>
            </a:r>
            <a:r>
              <a:rPr lang="en-US" altLang="ja-JP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ツール</a:t>
            </a:r>
            <a:r>
              <a:rPr lang="en-US" altLang="ja-JP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6B3785-0DBD-4934-A089-C0652331ECD8}"/>
              </a:ext>
            </a:extLst>
          </p:cNvPr>
          <p:cNvSpPr txBox="1"/>
          <p:nvPr/>
        </p:nvSpPr>
        <p:spPr>
          <a:xfrm>
            <a:off x="5364000" y="1854000"/>
            <a:ext cx="1537344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目的の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マイナポ</a:t>
            </a:r>
            <a:endParaRPr lang="en-US" altLang="ja-JP" sz="1400" b="1" spc="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アプリ</a:t>
            </a:r>
            <a:r>
              <a:rPr lang="ja-JP" altLang="en-US" sz="14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4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90FBA43-7770-4BBE-AD0C-4F7832DBD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40" y="2832656"/>
            <a:ext cx="1728509" cy="3072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0D34323-2E01-4E1F-AFD6-127508BB7A13}"/>
              </a:ext>
            </a:extLst>
          </p:cNvPr>
          <p:cNvSpPr/>
          <p:nvPr/>
        </p:nvSpPr>
        <p:spPr>
          <a:xfrm>
            <a:off x="540000" y="1764000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ADE9591-2A3F-49F4-A2BC-3F5D5B864ADF}"/>
              </a:ext>
            </a:extLst>
          </p:cNvPr>
          <p:cNvSpPr/>
          <p:nvPr/>
        </p:nvSpPr>
        <p:spPr>
          <a:xfrm>
            <a:off x="540000" y="2196000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800FFC-9197-4411-B658-A5B51D069AA1}"/>
              </a:ext>
            </a:extLst>
          </p:cNvPr>
          <p:cNvSpPr/>
          <p:nvPr/>
        </p:nvSpPr>
        <p:spPr>
          <a:xfrm>
            <a:off x="1218191" y="5334907"/>
            <a:ext cx="411030" cy="37695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495A2300-6CA8-4ADB-830C-62B33B1EB05B}"/>
              </a:ext>
            </a:extLst>
          </p:cNvPr>
          <p:cNvSpPr/>
          <p:nvPr/>
        </p:nvSpPr>
        <p:spPr>
          <a:xfrm>
            <a:off x="1218191" y="3172640"/>
            <a:ext cx="411030" cy="25636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B43F9CA-53EE-47C6-8BC5-DDDD083B7BCD}"/>
              </a:ext>
            </a:extLst>
          </p:cNvPr>
          <p:cNvSpPr/>
          <p:nvPr/>
        </p:nvSpPr>
        <p:spPr>
          <a:xfrm>
            <a:off x="973845" y="3086916"/>
            <a:ext cx="382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9650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1600" b="1" dirty="0">
              <a:solidFill>
                <a:srgbClr val="009650"/>
              </a:solidFill>
              <a:effectLst>
                <a:glow rad="127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7A8B7CC-390A-4AA2-B7B9-5ED1A7A8AE4E}"/>
              </a:ext>
            </a:extLst>
          </p:cNvPr>
          <p:cNvSpPr/>
          <p:nvPr/>
        </p:nvSpPr>
        <p:spPr>
          <a:xfrm>
            <a:off x="2808000" y="1764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C66F8E69-0F14-4F99-9B21-E3968013EB99}"/>
              </a:ext>
            </a:extLst>
          </p:cNvPr>
          <p:cNvSpPr/>
          <p:nvPr/>
        </p:nvSpPr>
        <p:spPr>
          <a:xfrm>
            <a:off x="2995595" y="3227401"/>
            <a:ext cx="1634608" cy="2993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D4EE899-CB9A-4247-95E6-534D0D65E985}"/>
              </a:ext>
            </a:extLst>
          </p:cNvPr>
          <p:cNvSpPr/>
          <p:nvPr/>
        </p:nvSpPr>
        <p:spPr>
          <a:xfrm>
            <a:off x="5004000" y="1764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04888DFF-D73B-46B8-8149-E3D74F733375}"/>
              </a:ext>
            </a:extLst>
          </p:cNvPr>
          <p:cNvSpPr/>
          <p:nvPr/>
        </p:nvSpPr>
        <p:spPr>
          <a:xfrm>
            <a:off x="5272003" y="3517311"/>
            <a:ext cx="1634608" cy="3800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52" name="Picture 4" descr="人差し指を立てた手のイラスト（甲）">
            <a:extLst>
              <a:ext uri="{FF2B5EF4-FFF2-40B4-BE49-F238E27FC236}">
                <a16:creationId xmlns:a16="http://schemas.microsoft.com/office/drawing/2014/main" id="{1FEEC22F-F205-4471-B48C-5DD66363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59">
            <a:off x="6365280" y="3800830"/>
            <a:ext cx="379622" cy="492102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人差し指を立てた手のイラスト（甲）">
            <a:extLst>
              <a:ext uri="{FF2B5EF4-FFF2-40B4-BE49-F238E27FC236}">
                <a16:creationId xmlns:a16="http://schemas.microsoft.com/office/drawing/2014/main" id="{F702D0E9-4224-4DA3-B4F5-D72BF9C5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59">
            <a:off x="3837319" y="3493586"/>
            <a:ext cx="379622" cy="492102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7A98943-3E32-4ECA-B275-6DD46A810B1E}"/>
              </a:ext>
            </a:extLst>
          </p:cNvPr>
          <p:cNvSpPr/>
          <p:nvPr/>
        </p:nvSpPr>
        <p:spPr>
          <a:xfrm>
            <a:off x="3868643" y="365048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1600" b="1" dirty="0">
              <a:solidFill>
                <a:srgbClr val="009650"/>
              </a:solidFill>
              <a:effectLst>
                <a:glow rad="127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2CF1708-562F-4BD2-A745-907855FF4539}"/>
              </a:ext>
            </a:extLst>
          </p:cNvPr>
          <p:cNvSpPr txBox="1"/>
          <p:nvPr/>
        </p:nvSpPr>
        <p:spPr>
          <a:xfrm>
            <a:off x="7308000" y="1854000"/>
            <a:ext cx="21666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</a:p>
          <a:p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してインストール開始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9E9A1A9-A6A5-4BBE-AF84-9B32C61770CE}"/>
              </a:ext>
            </a:extLst>
          </p:cNvPr>
          <p:cNvSpPr txBox="1"/>
          <p:nvPr/>
        </p:nvSpPr>
        <p:spPr>
          <a:xfrm>
            <a:off x="6948000" y="1764000"/>
            <a:ext cx="36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240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99BAB84E-6C18-48DD-9997-618C3994E475}"/>
              </a:ext>
            </a:extLst>
          </p:cNvPr>
          <p:cNvSpPr/>
          <p:nvPr/>
        </p:nvSpPr>
        <p:spPr>
          <a:xfrm>
            <a:off x="7525663" y="4064302"/>
            <a:ext cx="1634608" cy="2993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619F081-FB51-40EB-AB15-0DB4499A6D29}"/>
              </a:ext>
            </a:extLst>
          </p:cNvPr>
          <p:cNvSpPr txBox="1"/>
          <p:nvPr/>
        </p:nvSpPr>
        <p:spPr>
          <a:xfrm>
            <a:off x="7130582" y="6023703"/>
            <a:ext cx="23144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以降は前ページと同じです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44DE5E08-9C56-4D80-9BA7-F04F0DE8EF45}"/>
              </a:ext>
            </a:extLst>
          </p:cNvPr>
          <p:cNvSpPr/>
          <p:nvPr/>
        </p:nvSpPr>
        <p:spPr>
          <a:xfrm>
            <a:off x="2514296" y="4088202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9684DB35-1DFF-4302-979F-34A1B4499146}"/>
              </a:ext>
            </a:extLst>
          </p:cNvPr>
          <p:cNvSpPr/>
          <p:nvPr/>
        </p:nvSpPr>
        <p:spPr>
          <a:xfrm>
            <a:off x="4759223" y="4088202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4CE58803-5BF3-4093-932C-52F5C04269B4}"/>
              </a:ext>
            </a:extLst>
          </p:cNvPr>
          <p:cNvSpPr/>
          <p:nvPr/>
        </p:nvSpPr>
        <p:spPr>
          <a:xfrm>
            <a:off x="7005759" y="4088202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7A98943-3E32-4ECA-B275-6DD46A810B1E}"/>
              </a:ext>
            </a:extLst>
          </p:cNvPr>
          <p:cNvSpPr/>
          <p:nvPr/>
        </p:nvSpPr>
        <p:spPr>
          <a:xfrm>
            <a:off x="6388448" y="3933599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1600" b="1" dirty="0">
              <a:solidFill>
                <a:srgbClr val="009650"/>
              </a:solidFill>
              <a:effectLst>
                <a:glow rad="127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7A98943-3E32-4ECA-B275-6DD46A810B1E}"/>
              </a:ext>
            </a:extLst>
          </p:cNvPr>
          <p:cNvSpPr/>
          <p:nvPr/>
        </p:nvSpPr>
        <p:spPr>
          <a:xfrm>
            <a:off x="7292829" y="3933599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➎</a:t>
            </a:r>
            <a:endParaRPr lang="en-US" altLang="ja-JP" sz="1600" b="1" dirty="0">
              <a:solidFill>
                <a:srgbClr val="009650"/>
              </a:solidFill>
              <a:effectLst>
                <a:glow rad="127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21768D5-21C1-4B72-9A27-D6756E9EBFA1}"/>
              </a:ext>
            </a:extLst>
          </p:cNvPr>
          <p:cNvSpPr/>
          <p:nvPr/>
        </p:nvSpPr>
        <p:spPr>
          <a:xfrm>
            <a:off x="1014149" y="517604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127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1600" b="1" dirty="0">
              <a:solidFill>
                <a:srgbClr val="009650"/>
              </a:solidFill>
              <a:effectLst>
                <a:glow rad="127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2460663" y="1731676"/>
            <a:ext cx="6449832" cy="33946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3201" dirty="0">
                <a:solidFill>
                  <a:srgbClr val="009650"/>
                </a:solidFill>
              </a:rPr>
              <a:t>２</a:t>
            </a:r>
          </a:p>
          <a:p>
            <a:pPr>
              <a:lnSpc>
                <a:spcPct val="100000"/>
              </a:lnSpc>
            </a:pPr>
            <a:r>
              <a:rPr lang="en-US" altLang="ja-JP" sz="4800" dirty="0"/>
              <a:t>iPhone</a:t>
            </a:r>
            <a:r>
              <a:rPr lang="ja-JP" altLang="en-US" sz="4800" dirty="0"/>
              <a:t>の場合</a:t>
            </a:r>
            <a:endParaRPr lang="en-US" altLang="ja-JP" sz="4800" dirty="0"/>
          </a:p>
        </p:txBody>
      </p:sp>
      <p:pic>
        <p:nvPicPr>
          <p:cNvPr id="5" name="Picture 2" descr="スマートフォンを使う猫のキャラクター">
            <a:extLst>
              <a:ext uri="{FF2B5EF4-FFF2-40B4-BE49-F238E27FC236}">
                <a16:creationId xmlns:a16="http://schemas.microsoft.com/office/drawing/2014/main" id="{58715B46-8C59-49CC-8AE5-43810841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6" y="3660298"/>
            <a:ext cx="1354525" cy="14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2DE3782-6226-4631-9CBA-CA9BD8986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4934662" cy="956288"/>
          </a:xfrm>
        </p:spPr>
        <p:txBody>
          <a:bodyPr wrap="none" lIns="90000" tIns="46800" rIns="90000" bIns="46800" anchor="b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App Store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からインストール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1476000"/>
            <a:ext cx="6923988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App Store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からアプリをインストールしましょう。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864000" y="2304000"/>
            <a:ext cx="5031619" cy="1079399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/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App Store(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アップストア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)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は色々なソフトが入手でき、ここにあるアプリは全て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Apple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の認証を得ていますので安全性が保証されています。なお有料と無料のアプリがありますので注意して下さい。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C7B20D-4E06-4A73-BB9B-0B7DC60C7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98486"/>
              </p:ext>
            </p:extLst>
          </p:nvPr>
        </p:nvGraphicFramePr>
        <p:xfrm>
          <a:off x="936000" y="3888000"/>
          <a:ext cx="4452076" cy="149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454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200" b="1" dirty="0">
                          <a:latin typeface="+mn-ea"/>
                          <a:ea typeface="+mn-ea"/>
                          <a:cs typeface="Konatu"/>
                        </a:rPr>
                        <a:t>「アイコン」</a:t>
                      </a:r>
                      <a:endParaRPr sz="1200" b="1" dirty="0">
                        <a:latin typeface="+mn-ea"/>
                        <a:ea typeface="+mn-ea"/>
                        <a:cs typeface="Konatu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ja-JP" altLang="en-US" sz="1200" b="1" dirty="0">
                          <a:latin typeface="+mn-ea"/>
                          <a:ea typeface="+mn-ea"/>
                          <a:cs typeface="Konatu"/>
                        </a:rPr>
                        <a:t>「概　要」</a:t>
                      </a:r>
                      <a:endParaRPr lang="en-US" altLang="ja-JP" sz="1200" b="1" dirty="0">
                        <a:latin typeface="+mn-ea"/>
                        <a:ea typeface="+mn-ea"/>
                        <a:cs typeface="Konatu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200" b="1" dirty="0">
                          <a:latin typeface="+mn-ea"/>
                          <a:ea typeface="+mn-ea"/>
                          <a:cs typeface="Konatu"/>
                        </a:rPr>
                        <a:t>「アプリ」</a:t>
                      </a:r>
                      <a:endParaRPr sz="1200" b="1" dirty="0">
                        <a:latin typeface="+mn-ea"/>
                        <a:ea typeface="+mn-ea"/>
                        <a:cs typeface="Konatu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200" b="1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dirty="0">
                          <a:latin typeface="+mn-ea"/>
                          <a:ea typeface="+mn-ea"/>
                          <a:cs typeface="Konatu"/>
                        </a:rPr>
                        <a:t>App Store</a:t>
                      </a:r>
                      <a:r>
                        <a:rPr lang="ja-JP" altLang="en-US" sz="1200" b="1" dirty="0">
                          <a:latin typeface="+mn-ea"/>
                          <a:ea typeface="+mn-ea"/>
                          <a:cs typeface="Konatu"/>
                        </a:rPr>
                        <a:t>に行き、アプリ（無料）をインストールしてみましょう</a:t>
                      </a:r>
                      <a:endParaRPr sz="1200" b="1" dirty="0">
                        <a:latin typeface="+mn-ea"/>
                        <a:ea typeface="+mn-ea"/>
                        <a:cs typeface="Konatu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en-US" sz="1200" b="1" dirty="0">
                          <a:latin typeface="+mn-ea"/>
                          <a:ea typeface="+mn-ea"/>
                          <a:cs typeface="Konatu"/>
                        </a:rPr>
                        <a:t>App Store</a:t>
                      </a:r>
                    </a:p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en-US" sz="1200" b="1" dirty="0">
                          <a:latin typeface="+mn-ea"/>
                          <a:ea typeface="+mn-ea"/>
                          <a:cs typeface="Konatu"/>
                        </a:rPr>
                        <a:t>Apple</a:t>
                      </a:r>
                    </a:p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en-US" sz="1200" b="1" dirty="0">
                          <a:latin typeface="+mn-ea"/>
                          <a:ea typeface="+mn-ea"/>
                          <a:cs typeface="Konatu"/>
                        </a:rPr>
                        <a:t>iOS13</a:t>
                      </a:r>
                    </a:p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200" b="1" dirty="0">
                          <a:latin typeface="+mn-ea"/>
                          <a:ea typeface="+mn-ea"/>
                          <a:cs typeface="Konatu"/>
                        </a:rPr>
                        <a:t>無料</a:t>
                      </a:r>
                    </a:p>
                    <a:p>
                      <a:pPr marL="68580">
                        <a:lnSpc>
                          <a:spcPts val="1700"/>
                        </a:lnSpc>
                        <a:spcBef>
                          <a:spcPts val="155"/>
                        </a:spcBef>
                      </a:pPr>
                      <a:endParaRPr sz="1200" b="1" dirty="0">
                        <a:latin typeface="+mn-ea"/>
                        <a:ea typeface="+mn-ea"/>
                        <a:cs typeface="Konatu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D7C3C889-830F-40BD-B5FF-EB0000710454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052189" cy="648512"/>
          </a:xfrm>
          <a:prstGeom prst="rect">
            <a:avLst/>
          </a:prstGeom>
        </p:spPr>
        <p:txBody>
          <a:bodyPr vert="horz" wrap="none" lIns="90000" tIns="46800" rIns="90000" bIns="46800" rtlCol="0" anchor="b">
            <a:spAutoFit/>
          </a:bodyPr>
          <a:lstStyle>
            <a:defPPr>
              <a:defRPr lang="ja-JP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sz="3600" b="1" i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defRPr>
            </a:lvl1pPr>
          </a:lstStyle>
          <a:p>
            <a:r>
              <a:rPr lang="en-US" altLang="ja-JP" dirty="0"/>
              <a:t>2-A</a:t>
            </a:r>
            <a:endParaRPr 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0E996BA-7874-4DC4-B2B3-21A2323A6129}"/>
              </a:ext>
            </a:extLst>
          </p:cNvPr>
          <p:cNvSpPr txBox="1"/>
          <p:nvPr/>
        </p:nvSpPr>
        <p:spPr>
          <a:xfrm>
            <a:off x="6372000" y="2088000"/>
            <a:ext cx="2835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ホーム画面で</a:t>
            </a:r>
            <a:r>
              <a:rPr lang="en-US" altLang="ja-JP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｢App Store｣</a:t>
            </a:r>
          </a:p>
          <a:p>
            <a:r>
              <a:rPr lang="ja-JP" altLang="en-US" sz="18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をタップ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6C4C8BD-2A7E-4E62-846E-8D452FE4FDAF}"/>
              </a:ext>
            </a:extLst>
          </p:cNvPr>
          <p:cNvSpPr/>
          <p:nvPr/>
        </p:nvSpPr>
        <p:spPr>
          <a:xfrm>
            <a:off x="5940000" y="19812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E93FE33-FAFC-43DC-85B6-4608677718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243" y="4335062"/>
            <a:ext cx="822335" cy="855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5E60E9-FF11-4E72-AD9E-4489054296E0}"/>
              </a:ext>
            </a:extLst>
          </p:cNvPr>
          <p:cNvGrpSpPr/>
          <p:nvPr/>
        </p:nvGrpSpPr>
        <p:grpSpPr>
          <a:xfrm>
            <a:off x="6686252" y="2722639"/>
            <a:ext cx="1619548" cy="3373361"/>
            <a:chOff x="9473422" y="4125355"/>
            <a:chExt cx="2525295" cy="5259945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3D77EEE6-A1D1-46D9-AD4B-089DE0CCCC81}"/>
                </a:ext>
              </a:extLst>
            </p:cNvPr>
            <p:cNvSpPr/>
            <p:nvPr/>
          </p:nvSpPr>
          <p:spPr>
            <a:xfrm>
              <a:off x="10710069" y="615730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40" dirty="0"/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FAE83F91-92BB-4C39-A4DA-23ACE555AE33}"/>
                </a:ext>
              </a:extLst>
            </p:cNvPr>
            <p:cNvGrpSpPr/>
            <p:nvPr/>
          </p:nvGrpSpPr>
          <p:grpSpPr>
            <a:xfrm>
              <a:off x="9473422" y="4125355"/>
              <a:ext cx="2525295" cy="5259945"/>
              <a:chOff x="1108042" y="2746115"/>
              <a:chExt cx="1971823" cy="3943644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4EB56C88-7B3C-43D1-8908-5F64EDDE4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E63058BA-EACA-4511-88DB-1B40F2E88A3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740" dirty="0"/>
              </a:p>
            </p:txBody>
          </p:sp>
        </p:grp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8ECA4F2A-4A0D-48AB-8E33-A67C757E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823" y="4573248"/>
              <a:ext cx="2177244" cy="4076820"/>
            </a:xfrm>
            <a:prstGeom prst="rect">
              <a:avLst/>
            </a:prstGeom>
          </p:spPr>
        </p:pic>
      </p:grp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B362007-0AE3-4F14-AF99-4855FEBEA49C}"/>
              </a:ext>
            </a:extLst>
          </p:cNvPr>
          <p:cNvSpPr/>
          <p:nvPr/>
        </p:nvSpPr>
        <p:spPr>
          <a:xfrm>
            <a:off x="6749716" y="4297569"/>
            <a:ext cx="485288" cy="43008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6C4C8BD-2A7E-4E62-846E-8D452FE4FDAF}"/>
              </a:ext>
            </a:extLst>
          </p:cNvPr>
          <p:cNvSpPr/>
          <p:nvPr/>
        </p:nvSpPr>
        <p:spPr>
          <a:xfrm>
            <a:off x="6637654" y="4188129"/>
            <a:ext cx="20518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22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C7524578-6666-4F0A-8F9B-720B697C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43" y="2906828"/>
            <a:ext cx="1577006" cy="3216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5F7EF6E-6F41-4D79-AAC8-D2E9B1813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55" y="2892690"/>
            <a:ext cx="1574575" cy="3226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480501"/>
            <a:ext cx="1710428" cy="3594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333605F-ACCD-47EF-8414-A8AD962D0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597" y="2922629"/>
            <a:ext cx="1664352" cy="3190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0E119588-FF08-4BC6-9DE7-EA3E6AAD8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1404000"/>
            <a:ext cx="7145203" cy="442751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0BEF9376-BECC-4E88-9836-FAB406D6B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000" y="288000"/>
            <a:ext cx="6285993" cy="956288"/>
          </a:xfrm>
        </p:spPr>
        <p:txBody>
          <a:bodyPr wrap="none" lIns="90000" tIns="46800" rIns="90000" bIns="46800" anchor="b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アプリの名前から探してインストール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9B04B-F006-4CA7-BAC1-A4BF0EC88D68}"/>
              </a:ext>
            </a:extLst>
          </p:cNvPr>
          <p:cNvSpPr txBox="1">
            <a:spLocks/>
          </p:cNvSpPr>
          <p:nvPr/>
        </p:nvSpPr>
        <p:spPr>
          <a:xfrm>
            <a:off x="900000" y="468000"/>
            <a:ext cx="1048983" cy="648512"/>
          </a:xfrm>
          <a:prstGeom prst="rect">
            <a:avLst/>
          </a:prstGeom>
        </p:spPr>
        <p:txBody>
          <a:bodyPr vert="horz" wrap="none" lIns="90000" tIns="46800" rIns="90000" bIns="46800" rtlCol="0" anchor="b">
            <a:spAutoFit/>
          </a:bodyPr>
          <a:lstStyle>
            <a:defPPr>
              <a:defRPr lang="ja-JP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sz="3600" b="1" i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defRPr>
            </a:lvl1pPr>
          </a:lstStyle>
          <a:p>
            <a:r>
              <a:rPr lang="en-US" altLang="ja-JP" dirty="0"/>
              <a:t>2-B</a:t>
            </a:r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66E3CC-7425-4A63-AFE1-419061345C5F}"/>
              </a:ext>
            </a:extLst>
          </p:cNvPr>
          <p:cNvSpPr txBox="1"/>
          <p:nvPr/>
        </p:nvSpPr>
        <p:spPr>
          <a:xfrm>
            <a:off x="3060000" y="1836000"/>
            <a:ext cx="20697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検索ボックスに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735523-8DC6-4C10-BF3B-942DA74AEE61}"/>
              </a:ext>
            </a:extLst>
          </p:cNvPr>
          <p:cNvSpPr txBox="1"/>
          <p:nvPr/>
        </p:nvSpPr>
        <p:spPr>
          <a:xfrm>
            <a:off x="3060000" y="2323583"/>
            <a:ext cx="18024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r>
              <a:rPr lang="ja-JP" altLang="en-US" sz="1400" b="1" spc="-2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結果</a:t>
            </a:r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が表示後に</a:t>
            </a:r>
            <a:endParaRPr lang="en-US" altLang="ja-JP" sz="1400" b="1" spc="-10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目的</a:t>
            </a:r>
            <a:r>
              <a:rPr lang="ja-JP" altLang="en-US" sz="14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</a:t>
            </a:r>
            <a:r>
              <a:rPr lang="ja-JP" altLang="en-US" sz="14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053287-1006-4F2C-AECB-537E1C788665}"/>
              </a:ext>
            </a:extLst>
          </p:cNvPr>
          <p:cNvSpPr txBox="1"/>
          <p:nvPr/>
        </p:nvSpPr>
        <p:spPr>
          <a:xfrm>
            <a:off x="5472000" y="1836000"/>
            <a:ext cx="14982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 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6B3785-0DBD-4934-A089-C0652331ECD8}"/>
              </a:ext>
            </a:extLst>
          </p:cNvPr>
          <p:cNvSpPr txBox="1"/>
          <p:nvPr/>
        </p:nvSpPr>
        <p:spPr>
          <a:xfrm>
            <a:off x="7452000" y="1836000"/>
            <a:ext cx="2025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インストールを完了</a:t>
            </a:r>
            <a:r>
              <a:rPr lang="ja-JP" altLang="en-US" sz="14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して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プすると</a:t>
            </a:r>
            <a:r>
              <a:rPr lang="ja-JP" altLang="en-US" sz="14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4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リが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起動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DE954BA0-373D-41AD-96DF-3BE242C4310D}"/>
              </a:ext>
            </a:extLst>
          </p:cNvPr>
          <p:cNvSpPr/>
          <p:nvPr/>
        </p:nvSpPr>
        <p:spPr>
          <a:xfrm>
            <a:off x="2069388" y="5806613"/>
            <a:ext cx="439201" cy="3102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C6E44D2-E733-4B92-AB2C-15B517F4FE3F}"/>
              </a:ext>
            </a:extLst>
          </p:cNvPr>
          <p:cNvSpPr/>
          <p:nvPr/>
        </p:nvSpPr>
        <p:spPr>
          <a:xfrm>
            <a:off x="493200" y="1746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F779FA1-A5ED-4F6D-B820-8B4CBD819A76}"/>
              </a:ext>
            </a:extLst>
          </p:cNvPr>
          <p:cNvSpPr/>
          <p:nvPr/>
        </p:nvSpPr>
        <p:spPr>
          <a:xfrm>
            <a:off x="2311889" y="562316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ED2F10-0633-4B13-BCF7-E0683B0DA611}"/>
              </a:ext>
            </a:extLst>
          </p:cNvPr>
          <p:cNvSpPr/>
          <p:nvPr/>
        </p:nvSpPr>
        <p:spPr>
          <a:xfrm>
            <a:off x="2664000" y="1746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A6661881-C4D7-444D-88B8-1EB6E414D557}"/>
              </a:ext>
            </a:extLst>
          </p:cNvPr>
          <p:cNvSpPr/>
          <p:nvPr/>
        </p:nvSpPr>
        <p:spPr>
          <a:xfrm>
            <a:off x="3090325" y="3197567"/>
            <a:ext cx="1436134" cy="26167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690634F-0C13-4CEE-82EB-0AA32CD7D06D}"/>
              </a:ext>
            </a:extLst>
          </p:cNvPr>
          <p:cNvSpPr/>
          <p:nvPr/>
        </p:nvSpPr>
        <p:spPr>
          <a:xfrm>
            <a:off x="2853446" y="306917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6A36AAE-40EE-4BE7-B647-66CE42DDBD99}"/>
              </a:ext>
            </a:extLst>
          </p:cNvPr>
          <p:cNvSpPr/>
          <p:nvPr/>
        </p:nvSpPr>
        <p:spPr>
          <a:xfrm>
            <a:off x="2664000" y="2232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815E169-A02D-4C89-8F4A-9E807EEDF328}"/>
              </a:ext>
            </a:extLst>
          </p:cNvPr>
          <p:cNvSpPr/>
          <p:nvPr/>
        </p:nvSpPr>
        <p:spPr>
          <a:xfrm>
            <a:off x="6423967" y="3331262"/>
            <a:ext cx="508421" cy="2120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EDBEC14-7D9B-4795-9FB1-8BF49EFA5466}"/>
              </a:ext>
            </a:extLst>
          </p:cNvPr>
          <p:cNvSpPr txBox="1"/>
          <p:nvPr/>
        </p:nvSpPr>
        <p:spPr>
          <a:xfrm>
            <a:off x="5112000" y="1746000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2400" dirty="0">
              <a:solidFill>
                <a:srgbClr val="00965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AB64EB8-73B2-4080-AC7F-57441C7AB174}"/>
              </a:ext>
            </a:extLst>
          </p:cNvPr>
          <p:cNvSpPr txBox="1"/>
          <p:nvPr/>
        </p:nvSpPr>
        <p:spPr>
          <a:xfrm>
            <a:off x="6221147" y="3154047"/>
            <a:ext cx="3898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❺</a:t>
            </a:r>
            <a:endParaRPr lang="ja-JP" altLang="en-US" sz="1600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C055740F-7C92-4DCD-BCFE-38C5369053D5}"/>
              </a:ext>
            </a:extLst>
          </p:cNvPr>
          <p:cNvSpPr/>
          <p:nvPr/>
        </p:nvSpPr>
        <p:spPr>
          <a:xfrm>
            <a:off x="2566736" y="4212000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550E318-05AC-42F2-932A-45A67766D1E4}"/>
              </a:ext>
            </a:extLst>
          </p:cNvPr>
          <p:cNvSpPr txBox="1"/>
          <p:nvPr/>
        </p:nvSpPr>
        <p:spPr>
          <a:xfrm>
            <a:off x="889200" y="1836000"/>
            <a:ext cx="14982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4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 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0B0C4D2-3D60-44CB-A8D3-4741FD2B79D6}"/>
              </a:ext>
            </a:extLst>
          </p:cNvPr>
          <p:cNvCxnSpPr/>
          <p:nvPr/>
        </p:nvCxnSpPr>
        <p:spPr>
          <a:xfrm>
            <a:off x="3525008" y="3514958"/>
            <a:ext cx="463741" cy="428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A7A7455-B3A3-4BC7-A7D0-15DAE1B921FF}"/>
              </a:ext>
            </a:extLst>
          </p:cNvPr>
          <p:cNvSpPr/>
          <p:nvPr/>
        </p:nvSpPr>
        <p:spPr>
          <a:xfrm>
            <a:off x="5112000" y="2124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7B380E73-480C-49EF-86E8-1FFDDE2E70D3}"/>
              </a:ext>
            </a:extLst>
          </p:cNvPr>
          <p:cNvSpPr/>
          <p:nvPr/>
        </p:nvSpPr>
        <p:spPr>
          <a:xfrm>
            <a:off x="4844481" y="3783402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D8E5780-CBFC-4AC2-A0AF-38BABDB21313}"/>
              </a:ext>
            </a:extLst>
          </p:cNvPr>
          <p:cNvSpPr txBox="1"/>
          <p:nvPr/>
        </p:nvSpPr>
        <p:spPr>
          <a:xfrm>
            <a:off x="5472000" y="2196000"/>
            <a:ext cx="1690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4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endParaRPr lang="ja-JP" altLang="en-US" sz="1400" b="1" spc="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4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タ</a:t>
            </a:r>
            <a:r>
              <a:rPr lang="ja-JP" altLang="en-US" sz="14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ッ</a:t>
            </a:r>
            <a:r>
              <a:rPr lang="ja-JP" altLang="en-US" sz="14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D3B86A56-F13F-4704-B18B-83155CF6A70C}"/>
              </a:ext>
            </a:extLst>
          </p:cNvPr>
          <p:cNvSpPr/>
          <p:nvPr/>
        </p:nvSpPr>
        <p:spPr>
          <a:xfrm>
            <a:off x="7056000" y="1746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E1925454-6365-46EB-8062-A4FACDACA025}"/>
              </a:ext>
            </a:extLst>
          </p:cNvPr>
          <p:cNvSpPr/>
          <p:nvPr/>
        </p:nvSpPr>
        <p:spPr>
          <a:xfrm>
            <a:off x="8635579" y="3331262"/>
            <a:ext cx="468000" cy="2870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D256BA2-F414-48D0-A341-6704BD2CA5BE}"/>
              </a:ext>
            </a:extLst>
          </p:cNvPr>
          <p:cNvSpPr/>
          <p:nvPr/>
        </p:nvSpPr>
        <p:spPr>
          <a:xfrm>
            <a:off x="8440654" y="315121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❼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AD36F5-384E-4C1F-B292-685EF867F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305" y="4025462"/>
            <a:ext cx="1644491" cy="224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83EEB12D-32C3-4C34-892C-3620A33B7E0C}"/>
              </a:ext>
            </a:extLst>
          </p:cNvPr>
          <p:cNvSpPr/>
          <p:nvPr/>
        </p:nvSpPr>
        <p:spPr>
          <a:xfrm>
            <a:off x="3268227" y="4452785"/>
            <a:ext cx="1596503" cy="930990"/>
          </a:xfrm>
          <a:prstGeom prst="roundRect">
            <a:avLst>
              <a:gd name="adj" fmla="val 9468"/>
            </a:avLst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pic>
        <p:nvPicPr>
          <p:cNvPr id="61" name="Picture 4" descr="人差し指を立てた手のイラスト（甲）">
            <a:extLst>
              <a:ext uri="{FF2B5EF4-FFF2-40B4-BE49-F238E27FC236}">
                <a16:creationId xmlns:a16="http://schemas.microsoft.com/office/drawing/2014/main" id="{97D1CD6D-7871-4F93-8DC3-FE34625AE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59">
            <a:off x="4158883" y="4607054"/>
            <a:ext cx="396366" cy="513808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F01F077-499C-4739-92A7-638C96CD5A6D}"/>
              </a:ext>
            </a:extLst>
          </p:cNvPr>
          <p:cNvSpPr/>
          <p:nvPr/>
        </p:nvSpPr>
        <p:spPr>
          <a:xfrm>
            <a:off x="4203163" y="477820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72CADFA-5193-4A44-9777-1A71A7A989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279" y="4826552"/>
            <a:ext cx="1268121" cy="850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EDA02A88-E462-452A-885D-2756140BBA7B}"/>
              </a:ext>
            </a:extLst>
          </p:cNvPr>
          <p:cNvSpPr/>
          <p:nvPr/>
        </p:nvSpPr>
        <p:spPr>
          <a:xfrm>
            <a:off x="6111024" y="5389909"/>
            <a:ext cx="508421" cy="2870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32203E8E-5690-4C60-ADDC-8154CAEC2C5F}"/>
              </a:ext>
            </a:extLst>
          </p:cNvPr>
          <p:cNvSpPr/>
          <p:nvPr/>
        </p:nvSpPr>
        <p:spPr>
          <a:xfrm>
            <a:off x="5887751" y="5261379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pc="-1600" dirty="0">
                <a:solidFill>
                  <a:schemeClr val="bg1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600" b="1" dirty="0">
                <a:solidFill>
                  <a:srgbClr val="009650"/>
                </a:solidFill>
                <a:effectLst>
                  <a:glow rad="25400">
                    <a:schemeClr val="bg1"/>
                  </a:glow>
                </a:effectLst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1600" b="1" dirty="0">
              <a:solidFill>
                <a:srgbClr val="009650"/>
              </a:solidFill>
              <a:effectLst>
                <a:glow rad="25400">
                  <a:schemeClr val="bg1"/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98180F60-72A2-4354-B0AB-59C574035035}"/>
              </a:ext>
            </a:extLst>
          </p:cNvPr>
          <p:cNvSpPr/>
          <p:nvPr/>
        </p:nvSpPr>
        <p:spPr>
          <a:xfrm>
            <a:off x="7010400" y="4212000"/>
            <a:ext cx="389255" cy="255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40" dirty="0"/>
          </a:p>
        </p:txBody>
      </p:sp>
    </p:spTree>
    <p:extLst>
      <p:ext uri="{BB962C8B-B14F-4D97-AF65-F5344CB8AC3E}">
        <p14:creationId xmlns:p14="http://schemas.microsoft.com/office/powerpoint/2010/main" val="333680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>
        <a:spAutoFit/>
      </a:bodyPr>
      <a:lstStyle>
        <a:defPPr>
          <a:lnSpc>
            <a:spcPct val="100000"/>
          </a:lnSpc>
          <a:defRPr sz="2400" b="1" dirty="0">
            <a:solidFill>
              <a:srgbClr val="009650"/>
            </a:solidFill>
            <a:latin typeface="Meiryo" charset="-128"/>
            <a:ea typeface="Meiryo" charset="-128"/>
            <a:cs typeface="Meiryo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725</Words>
  <Application>Microsoft Office PowerPoint</Application>
  <PresentationFormat>A4 210 x 297 mm</PresentationFormat>
  <Paragraphs>166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AoyagiKouzanFontT</vt:lpstr>
      <vt:lpstr>IPAexGothic</vt:lpstr>
      <vt:lpstr>kiloji</vt:lpstr>
      <vt:lpstr>Konatu</vt:lpstr>
      <vt:lpstr>Schoolbook Uralic</vt:lpstr>
      <vt:lpstr>メイリオ</vt:lpstr>
      <vt:lpstr>メイリオ</vt:lpstr>
      <vt:lpstr>游ゴシック</vt:lpstr>
      <vt:lpstr>Calibri</vt:lpstr>
      <vt:lpstr>Times New Roman</vt:lpstr>
      <vt:lpstr>Office Theme</vt:lpstr>
      <vt:lpstr>PowerPoint プレゼンテーション</vt:lpstr>
      <vt:lpstr>アプリの追加の仕方</vt:lpstr>
      <vt:lpstr>PowerPoint プレゼンテーション</vt:lpstr>
      <vt:lpstr>アプリの追加の仕方 Playストアからインストール</vt:lpstr>
      <vt:lpstr>アプリの追加の仕方 アプリの名前から探してインストール</vt:lpstr>
      <vt:lpstr>アプリの追加の仕方 カテゴリーから探してインストール</vt:lpstr>
      <vt:lpstr>PowerPoint プレゼンテーション</vt:lpstr>
      <vt:lpstr>アプリの追加の仕方 App Storeからインストール</vt:lpstr>
      <vt:lpstr>アプリの追加の仕方 アプリの名前から探してインストール</vt:lpstr>
      <vt:lpstr>アプリの追加の仕方 アプリの名前から探してインストール</vt:lpstr>
      <vt:lpstr>アプリの追加の仕方 カテゴリーから探してインストール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2021-08-16T08:59:04Z</dcterms:created>
  <dcterms:modified xsi:type="dcterms:W3CDTF">2021-08-16T08:59:11Z</dcterms:modified>
</cp:coreProperties>
</file>