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3"/>
  </p:notesMasterIdLst>
  <p:sldIdLst>
    <p:sldId id="283" r:id="rId2"/>
    <p:sldId id="297" r:id="rId3"/>
    <p:sldId id="298" r:id="rId4"/>
    <p:sldId id="340" r:id="rId5"/>
    <p:sldId id="367" r:id="rId6"/>
    <p:sldId id="365" r:id="rId7"/>
    <p:sldId id="359" r:id="rId8"/>
    <p:sldId id="360" r:id="rId9"/>
    <p:sldId id="357" r:id="rId10"/>
    <p:sldId id="361" r:id="rId11"/>
    <p:sldId id="362" r:id="rId12"/>
  </p:sldIdLst>
  <p:sldSz cx="10693400" cy="756285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89" autoAdjust="0"/>
    <p:restoredTop sz="76368" autoAdjust="0"/>
  </p:normalViewPr>
  <p:slideViewPr>
    <p:cSldViewPr>
      <p:cViewPr varScale="1">
        <p:scale>
          <a:sx n="80" d="100"/>
          <a:sy n="80" d="100"/>
        </p:scale>
        <p:origin x="2598" y="8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392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498" cy="513450"/>
          </a:xfrm>
          <a:prstGeom prst="rect">
            <a:avLst/>
          </a:prstGeom>
        </p:spPr>
        <p:txBody>
          <a:bodyPr vert="horz" lIns="86841" tIns="43420" rIns="86841" bIns="43420"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4512" y="1"/>
            <a:ext cx="3077443" cy="513450"/>
          </a:xfrm>
          <a:prstGeom prst="rect">
            <a:avLst/>
          </a:prstGeom>
        </p:spPr>
        <p:txBody>
          <a:bodyPr vert="horz" lIns="86841" tIns="43420" rIns="86841" bIns="43420" rtlCol="0"/>
          <a:lstStyle>
            <a:lvl1pPr algn="r">
              <a:defRPr sz="1100"/>
            </a:lvl1pPr>
          </a:lstStyle>
          <a:p>
            <a:fld id="{2053EECF-6E38-4A9F-A42A-194BE4369BD3}" type="datetimeFigureOut">
              <a:rPr kumimoji="1" lang="ja-JP" altLang="en-US" smtClean="0"/>
              <a:t>2021/5/26</a:t>
            </a:fld>
            <a:endParaRPr kumimoji="1" lang="ja-JP" altLang="en-US"/>
          </a:p>
        </p:txBody>
      </p:sp>
      <p:sp>
        <p:nvSpPr>
          <p:cNvPr id="4" name="スライド イメージ プレースホルダー 3"/>
          <p:cNvSpPr>
            <a:spLocks noGrp="1" noRot="1" noChangeAspect="1"/>
          </p:cNvSpPr>
          <p:nvPr>
            <p:ph type="sldImg" idx="2"/>
          </p:nvPr>
        </p:nvSpPr>
        <p:spPr>
          <a:xfrm>
            <a:off x="1112838" y="1281113"/>
            <a:ext cx="4878387" cy="3451225"/>
          </a:xfrm>
          <a:prstGeom prst="rect">
            <a:avLst/>
          </a:prstGeom>
          <a:noFill/>
          <a:ln w="12700">
            <a:solidFill>
              <a:prstClr val="black"/>
            </a:solidFill>
          </a:ln>
        </p:spPr>
        <p:txBody>
          <a:bodyPr vert="horz" lIns="86841" tIns="43420" rIns="86841" bIns="43420" rtlCol="0" anchor="ctr"/>
          <a:lstStyle/>
          <a:p>
            <a:endParaRPr lang="ja-JP" altLang="en-US"/>
          </a:p>
        </p:txBody>
      </p:sp>
      <p:sp>
        <p:nvSpPr>
          <p:cNvPr id="5" name="ノート プレースホルダー 4"/>
          <p:cNvSpPr>
            <a:spLocks noGrp="1"/>
          </p:cNvSpPr>
          <p:nvPr>
            <p:ph type="body" sz="quarter" idx="3"/>
          </p:nvPr>
        </p:nvSpPr>
        <p:spPr>
          <a:xfrm>
            <a:off x="710828" y="4926107"/>
            <a:ext cx="5682407" cy="4030255"/>
          </a:xfrm>
          <a:prstGeom prst="rect">
            <a:avLst/>
          </a:prstGeom>
        </p:spPr>
        <p:txBody>
          <a:bodyPr vert="horz" lIns="86841" tIns="43420" rIns="86841" bIns="434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65"/>
            <a:ext cx="3078498" cy="513449"/>
          </a:xfrm>
          <a:prstGeom prst="rect">
            <a:avLst/>
          </a:prstGeom>
        </p:spPr>
        <p:txBody>
          <a:bodyPr vert="horz" lIns="86841" tIns="43420" rIns="86841" bIns="4342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4512" y="9721165"/>
            <a:ext cx="3077443" cy="513449"/>
          </a:xfrm>
          <a:prstGeom prst="rect">
            <a:avLst/>
          </a:prstGeom>
        </p:spPr>
        <p:txBody>
          <a:bodyPr vert="horz" lIns="86841" tIns="43420" rIns="86841" bIns="43420"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
        <p:nvSpPr>
          <p:cNvPr id="5" name="ノート プレースホルダー 2">
            <a:extLst>
              <a:ext uri="{FF2B5EF4-FFF2-40B4-BE49-F238E27FC236}">
                <a16:creationId xmlns:a16="http://schemas.microsoft.com/office/drawing/2014/main" id="{249C37C6-4BD5-4E94-81FF-3336993CF282}"/>
              </a:ext>
            </a:extLst>
          </p:cNvPr>
          <p:cNvSpPr>
            <a:spLocks noGrp="1"/>
          </p:cNvSpPr>
          <p:nvPr>
            <p:ph type="body" idx="1"/>
          </p:nvPr>
        </p:nvSpPr>
        <p:spPr>
          <a:xfrm>
            <a:off x="711301" y="4907283"/>
            <a:ext cx="5681461" cy="4030943"/>
          </a:xfrm>
        </p:spPr>
        <p:txBody>
          <a:bodyPr/>
          <a:lstStyle/>
          <a:p>
            <a:pPr indent="84901"/>
            <a:r>
              <a:rPr kumimoji="1" lang="ja-JP" altLang="en-US" dirty="0">
                <a:latin typeface="BIZ UDPゴシック" panose="020B0400000000000000" pitchFamily="50" charset="-128"/>
                <a:ea typeface="BIZ UDPゴシック" panose="020B0400000000000000" pitchFamily="50" charset="-128"/>
              </a:rPr>
              <a:t>みなさん。こんにちは。</a:t>
            </a:r>
            <a:endParaRPr kumimoji="1" lang="en-US" altLang="ja-JP" dirty="0">
              <a:latin typeface="BIZ UDPゴシック" panose="020B0400000000000000" pitchFamily="50" charset="-128"/>
              <a:ea typeface="BIZ UDPゴシック" panose="020B0400000000000000" pitchFamily="50" charset="-128"/>
            </a:endParaRPr>
          </a:p>
          <a:p>
            <a:pPr indent="84901"/>
            <a:endParaRPr lang="en-US" altLang="ja-JP" dirty="0">
              <a:latin typeface="BIZ UDPゴシック" panose="020B0400000000000000" pitchFamily="50" charset="-128"/>
              <a:ea typeface="BIZ UDPゴシック" panose="020B0400000000000000" pitchFamily="50" charset="-128"/>
            </a:endParaRPr>
          </a:p>
          <a:p>
            <a:pPr indent="84901"/>
            <a:r>
              <a:rPr lang="ja-JP" altLang="en-US" dirty="0">
                <a:latin typeface="BIZ UDPゴシック" panose="020B0400000000000000" pitchFamily="50" charset="-128"/>
                <a:ea typeface="BIZ UDPゴシック" panose="020B0400000000000000" pitchFamily="50" charset="-128"/>
              </a:rPr>
              <a:t>今日は、</a:t>
            </a:r>
            <a:r>
              <a:rPr kumimoji="1" lang="ja-JP" altLang="en-US" dirty="0">
                <a:latin typeface="BIZ UDPゴシック" panose="020B0400000000000000" pitchFamily="50" charset="-128"/>
                <a:ea typeface="BIZ UDPゴシック" panose="020B0400000000000000" pitchFamily="50" charset="-128"/>
              </a:rPr>
              <a:t>スマートフォンをまだ買われてまだあまり操作方法をよくご存じではない方を対象として、インターネットの使い方のご説明をいたしたいと存じますのでよろしくお願いいたします。</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pPr indent="87444"/>
            <a:r>
              <a:rPr kumimoji="1" lang="ja-JP" altLang="en-US" dirty="0">
                <a:latin typeface="BIZ UDPゴシック" panose="020B0400000000000000" pitchFamily="50" charset="-128"/>
                <a:ea typeface="BIZ UDPゴシック" panose="020B0400000000000000" pitchFamily="50" charset="-128"/>
              </a:rPr>
              <a:t>まず講習会を始める前に皆様がお持ちのスマートフォンの裏側を見てください。</a:t>
            </a:r>
            <a:r>
              <a:rPr lang="ja-JP" altLang="en-US" dirty="0">
                <a:latin typeface="BIZ UDPゴシック" panose="020B0400000000000000" pitchFamily="50" charset="-128"/>
                <a:ea typeface="BIZ UDPゴシック" panose="020B0400000000000000" pitchFamily="50" charset="-128"/>
              </a:rPr>
              <a:t>リンゴのマークがスマートフォンについてはいませんか？</a:t>
            </a:r>
            <a:endParaRPr lang="en-US" altLang="ja-JP" dirty="0">
              <a:latin typeface="BIZ UDPゴシック" panose="020B0400000000000000" pitchFamily="50" charset="-128"/>
              <a:ea typeface="BIZ UDPゴシック" panose="020B0400000000000000" pitchFamily="50" charset="-128"/>
            </a:endParaRPr>
          </a:p>
          <a:p>
            <a:pPr indent="87444"/>
            <a:r>
              <a:rPr lang="ja-JP" altLang="en-US" b="0" dirty="0">
                <a:latin typeface="BIZ UDPゴシック" panose="020B0400000000000000" pitchFamily="50" charset="-128"/>
                <a:ea typeface="BIZ UDPゴシック" panose="020B0400000000000000" pitchFamily="50" charset="-128"/>
              </a:rPr>
              <a:t>もし</a:t>
            </a:r>
            <a:r>
              <a:rPr lang="ja-JP" altLang="en-US" dirty="0">
                <a:latin typeface="BIZ UDPゴシック" panose="020B0400000000000000" pitchFamily="50" charset="-128"/>
                <a:ea typeface="BIZ UDPゴシック" panose="020B0400000000000000" pitchFamily="50" charset="-128"/>
              </a:rPr>
              <a:t>そうならばそれは</a:t>
            </a:r>
            <a:r>
              <a:rPr lang="en-US" altLang="ja-JP" dirty="0">
                <a:latin typeface="BIZ UDPゴシック" panose="020B0400000000000000" pitchFamily="50" charset="-128"/>
                <a:ea typeface="BIZ UDPゴシック" panose="020B0400000000000000" pitchFamily="50" charset="-128"/>
              </a:rPr>
              <a:t>Apple</a:t>
            </a:r>
            <a:r>
              <a:rPr lang="ja-JP" altLang="en-US" dirty="0">
                <a:latin typeface="BIZ UDPゴシック" panose="020B0400000000000000" pitchFamily="50" charset="-128"/>
                <a:ea typeface="BIZ UDPゴシック" panose="020B0400000000000000" pitchFamily="50" charset="-128"/>
              </a:rPr>
              <a:t>社のアイホンという機種でして、今回の講習会は</a:t>
            </a:r>
            <a:r>
              <a:rPr lang="en-US" altLang="ja-JP" dirty="0">
                <a:latin typeface="BIZ UDPゴシック" panose="020B0400000000000000" pitchFamily="50" charset="-128"/>
                <a:ea typeface="BIZ UDPゴシック" panose="020B0400000000000000" pitchFamily="50" charset="-128"/>
              </a:rPr>
              <a:t>Android</a:t>
            </a:r>
            <a:r>
              <a:rPr lang="ja-JP" altLang="en-US" dirty="0">
                <a:latin typeface="BIZ UDPゴシック" panose="020B0400000000000000" pitchFamily="50" charset="-128"/>
                <a:ea typeface="BIZ UDPゴシック" panose="020B0400000000000000" pitchFamily="50" charset="-128"/>
              </a:rPr>
              <a:t>対応のスマホをお持ちの方を対象としています。本日ご紹介する</a:t>
            </a:r>
            <a:r>
              <a:rPr lang="en-US" altLang="ja-JP" dirty="0">
                <a:latin typeface="BIZ UDPゴシック" panose="020B0400000000000000" pitchFamily="50" charset="-128"/>
                <a:ea typeface="BIZ UDPゴシック" panose="020B0400000000000000" pitchFamily="50" charset="-128"/>
              </a:rPr>
              <a:t>chrome</a:t>
            </a:r>
            <a:r>
              <a:rPr lang="ja-JP" altLang="en-US" dirty="0">
                <a:latin typeface="BIZ UDPゴシック" panose="020B0400000000000000" pitchFamily="50" charset="-128"/>
                <a:ea typeface="BIZ UDPゴシック" panose="020B0400000000000000" pitchFamily="50" charset="-128"/>
              </a:rPr>
              <a:t>は</a:t>
            </a:r>
            <a:r>
              <a:rPr lang="en-US" altLang="ja-JP" dirty="0">
                <a:latin typeface="BIZ UDPゴシック" panose="020B0400000000000000" pitchFamily="50" charset="-128"/>
                <a:ea typeface="BIZ UDPゴシック" panose="020B0400000000000000" pitchFamily="50" charset="-128"/>
              </a:rPr>
              <a:t>iPhone</a:t>
            </a:r>
            <a:r>
              <a:rPr lang="ja-JP" altLang="en-US" dirty="0">
                <a:latin typeface="BIZ UDPゴシック" panose="020B0400000000000000" pitchFamily="50" charset="-128"/>
                <a:ea typeface="BIZ UDPゴシック" panose="020B0400000000000000" pitchFamily="50" charset="-128"/>
              </a:rPr>
              <a:t>でも使えますが、講習する前に</a:t>
            </a:r>
            <a:r>
              <a:rPr lang="en-US" altLang="ja-JP" dirty="0">
                <a:latin typeface="BIZ UDPゴシック" panose="020B0400000000000000" pitchFamily="50" charset="-128"/>
                <a:ea typeface="BIZ UDPゴシック" panose="020B0400000000000000" pitchFamily="50" charset="-128"/>
              </a:rPr>
              <a:t>chrome</a:t>
            </a:r>
            <a:r>
              <a:rPr lang="ja-JP" altLang="en-US" dirty="0">
                <a:latin typeface="BIZ UDPゴシック" panose="020B0400000000000000" pitchFamily="50" charset="-128"/>
                <a:ea typeface="BIZ UDPゴシック" panose="020B0400000000000000" pitchFamily="50" charset="-128"/>
              </a:rPr>
              <a:t>をインストールする必要がありますのでご承知願います。</a:t>
            </a:r>
            <a:endParaRPr lang="en-US" altLang="ja-JP"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800594ED-62A7-4A4A-8405-21EA58DC3411}"/>
              </a:ext>
            </a:extLst>
          </p:cNvPr>
          <p:cNvSpPr txBox="1"/>
          <p:nvPr/>
        </p:nvSpPr>
        <p:spPr>
          <a:xfrm>
            <a:off x="682414" y="7159368"/>
            <a:ext cx="5560674" cy="395465"/>
          </a:xfrm>
          <a:prstGeom prst="rect">
            <a:avLst/>
          </a:prstGeom>
          <a:noFill/>
          <a:ln w="12700">
            <a:solidFill>
              <a:schemeClr val="tx1"/>
            </a:solidFill>
            <a:prstDash val="sysDot"/>
          </a:ln>
        </p:spPr>
        <p:txBody>
          <a:bodyPr wrap="square" lIns="86841" tIns="43420" rIns="86841" bIns="43420">
            <a:spAutoFit/>
          </a:bodyPr>
          <a:lstStyle/>
          <a:p>
            <a:pPr indent="87444"/>
            <a:r>
              <a:rPr lang="ja-JP" altLang="en-US" sz="1000" dirty="0">
                <a:latin typeface="Meiryo UI" panose="020B0604030504040204" pitchFamily="50" charset="-128"/>
                <a:ea typeface="Meiryo UI" panose="020B0604030504040204" pitchFamily="50" charset="-128"/>
              </a:rPr>
              <a:t>このような方が来られることの無いように、講習会を開かれるときは周知徹底をいただくとか間違ってこられた方のために代替の</a:t>
            </a:r>
            <a:r>
              <a:rPr lang="en-US" altLang="ja-JP" sz="1000" dirty="0">
                <a:latin typeface="Meiryo UI" panose="020B0604030504040204" pitchFamily="50" charset="-128"/>
                <a:ea typeface="Meiryo UI" panose="020B0604030504040204" pitchFamily="50" charset="-128"/>
              </a:rPr>
              <a:t>Android</a:t>
            </a:r>
            <a:r>
              <a:rPr lang="ja-JP" altLang="en-US" sz="1000" dirty="0">
                <a:latin typeface="Meiryo UI" panose="020B0604030504040204" pitchFamily="50" charset="-128"/>
                <a:ea typeface="Meiryo UI" panose="020B0604030504040204" pitchFamily="50" charset="-128"/>
              </a:rPr>
              <a:t>対応スマホを用意していたほうが良いかもしれません </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
        <p:nvSpPr>
          <p:cNvPr id="5" name="ノート プレースホルダー 5">
            <a:extLst>
              <a:ext uri="{FF2B5EF4-FFF2-40B4-BE49-F238E27FC236}">
                <a16:creationId xmlns:a16="http://schemas.microsoft.com/office/drawing/2014/main" id="{0DD6A5CF-9639-410E-A8A0-082DAB44F76E}"/>
              </a:ext>
            </a:extLst>
          </p:cNvPr>
          <p:cNvSpPr>
            <a:spLocks noGrp="1"/>
          </p:cNvSpPr>
          <p:nvPr>
            <p:ph type="body" sz="quarter" idx="3"/>
          </p:nvPr>
        </p:nvSpPr>
        <p:spPr>
          <a:xfrm>
            <a:off x="711302" y="4925863"/>
            <a:ext cx="5681461" cy="4030943"/>
          </a:xfrm>
        </p:spPr>
        <p:txBody>
          <a:bodyPr/>
          <a:lstStyle/>
          <a:p>
            <a:pPr indent="87444"/>
            <a:r>
              <a:rPr lang="ja-JP" altLang="en-US" dirty="0">
                <a:latin typeface="Meiryo UI" panose="020B0604030504040204" pitchFamily="50" charset="-128"/>
                <a:ea typeface="Meiryo UI" panose="020B0604030504040204" pitchFamily="50" charset="-128"/>
              </a:rPr>
              <a:t>こんどは過去に見たページの履歴から見たいページを開く方法のご説明です。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前回と同じように</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の画面の右上にある点が３つ並んでいる①「その他」アイコンをタップして下さい」</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前頁と同じように右側に新たなメニューが表示されますので②の「履歴」をタップして下さい。</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③履歴という画面が表示され過去に見たページの履歴の一覧が表示されますので、③のように見たいページをタップして下さい。これで過去の履歴から以前見たインターネットのページが表示されます。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これで今回ざっとではございますが、インターネットの使い方のご説明を終わらせていただきます。</a:t>
            </a:r>
          </a:p>
        </p:txBody>
      </p:sp>
    </p:spTree>
    <p:extLst>
      <p:ext uri="{BB962C8B-B14F-4D97-AF65-F5344CB8AC3E}">
        <p14:creationId xmlns:p14="http://schemas.microsoft.com/office/powerpoint/2010/main" val="116122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5" name="ノート プレースホルダー 5">
            <a:extLst>
              <a:ext uri="{FF2B5EF4-FFF2-40B4-BE49-F238E27FC236}">
                <a16:creationId xmlns:a16="http://schemas.microsoft.com/office/drawing/2014/main" id="{0DD6A5CF-9639-410E-A8A0-082DAB44F76E}"/>
              </a:ext>
            </a:extLst>
          </p:cNvPr>
          <p:cNvSpPr>
            <a:spLocks noGrp="1"/>
          </p:cNvSpPr>
          <p:nvPr>
            <p:ph type="body" sz="quarter" idx="3"/>
          </p:nvPr>
        </p:nvSpPr>
        <p:spPr>
          <a:xfrm>
            <a:off x="711301" y="4922824"/>
            <a:ext cx="5681461" cy="4030943"/>
          </a:xfrm>
        </p:spPr>
        <p:txBody>
          <a:bodyPr/>
          <a:lstStyle/>
          <a:p>
            <a:pPr indent="87444"/>
            <a:r>
              <a:rPr lang="ja-JP" altLang="en-US" dirty="0">
                <a:latin typeface="Meiryo UI" panose="020B0604030504040204" pitchFamily="50" charset="-128"/>
                <a:ea typeface="Meiryo UI" panose="020B0604030504040204" pitchFamily="50" charset="-128"/>
              </a:rPr>
              <a:t>インターネットには、様々なサイトがあります。</a:t>
            </a:r>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その中には、悪意をもって設置されたサイトもあります。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スライドに書かれているような、フィッシングサイトやワンクリックなど、様々な手口（やり方）で、悪いことをしようとしてくるサイトもあります。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インターネットやメールを使う際は、</a:t>
            </a:r>
            <a:r>
              <a:rPr lang="ja-JP" altLang="en-US" sz="1100" dirty="0">
                <a:latin typeface="Meiryo UI" panose="020B0604030504040204" pitchFamily="50" charset="-128"/>
                <a:ea typeface="Meiryo UI" panose="020B0604030504040204" pitchFamily="50" charset="-128"/>
              </a:rPr>
              <a:t> 「知らない人からきたメール」、また、「旨い話が掲載されているサイトや、有料ですと書かれているサイト」などには、細心の注意を払い、気軽にタップやクリックをしないようにしましょう。</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403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87854823-FA84-41C9-81C1-33D65CE283D2}"/>
              </a:ext>
            </a:extLst>
          </p:cNvPr>
          <p:cNvSpPr/>
          <p:nvPr/>
        </p:nvSpPr>
        <p:spPr>
          <a:xfrm>
            <a:off x="710828" y="6794713"/>
            <a:ext cx="5682407" cy="8751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86841" tIns="43420" rIns="86841" bIns="43420" rtlCol="0" anchor="ctr"/>
          <a:lstStyle/>
          <a:p>
            <a:pPr algn="ctr"/>
            <a:endParaRPr kumimoji="1" lang="ja-JP" altLang="en-US"/>
          </a:p>
        </p:txBody>
      </p:sp>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D1BEC5C8-0182-40C8-BF97-F5B6D8C05DC8}"/>
              </a:ext>
            </a:extLst>
          </p:cNvPr>
          <p:cNvSpPr>
            <a:spLocks noGrp="1"/>
          </p:cNvSpPr>
          <p:nvPr>
            <p:ph type="body" sz="quarter" idx="3"/>
          </p:nvPr>
        </p:nvSpPr>
        <p:spPr>
          <a:noFill/>
        </p:spPr>
        <p:txBody>
          <a:bodyPr/>
          <a:lstStyle/>
          <a:p>
            <a:pPr indent="87444"/>
            <a:r>
              <a:rPr lang="ja-JP" altLang="en-US" dirty="0">
                <a:latin typeface="Meiryo UI" panose="020B0604030504040204" pitchFamily="50" charset="-128"/>
                <a:ea typeface="Meiryo UI" panose="020B0604030504040204" pitchFamily="50" charset="-128"/>
              </a:rPr>
              <a:t>今回の講習はインターネットを使ってみる講習をさせていただきますが、そもそもブラウザとは何でしょうか？</a:t>
            </a:r>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ブラウザとはインターネットを見たり、買い物の申し込みをしたり、わからないことを調べたりニュースを見るといったことが出来るソフトのことを言います。ブラウザとは色々な会社が無償でソフトを提供していて、代表的なものでは今日ご紹介する</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とか</a:t>
            </a:r>
            <a:r>
              <a:rPr lang="en-US" altLang="ja-JP" dirty="0">
                <a:latin typeface="Meiryo UI" panose="020B0604030504040204" pitchFamily="50" charset="-128"/>
                <a:ea typeface="Meiryo UI" panose="020B0604030504040204" pitchFamily="50" charset="-128"/>
              </a:rPr>
              <a:t>Microsoft</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Edge</a:t>
            </a:r>
            <a:r>
              <a:rPr lang="ja-JP" altLang="en-US" dirty="0">
                <a:latin typeface="Meiryo UI" panose="020B0604030504040204" pitchFamily="50" charset="-128"/>
                <a:ea typeface="Meiryo UI" panose="020B0604030504040204" pitchFamily="50" charset="-128"/>
              </a:rPr>
              <a:t>とか</a:t>
            </a:r>
            <a:r>
              <a:rPr lang="en-US" altLang="ja-JP" dirty="0" err="1">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とか様々なソフトがございます。その中でも今回ご紹介する</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社で作ったもので、</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スマホのすべての機種に入っているので、今回はこれを使用してご説明させていただきます。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endParaRPr lang="en-US" altLang="ja-JP" dirty="0" smtClean="0">
              <a:latin typeface="Meiryo UI" panose="020B0604030504040204" pitchFamily="50" charset="-128"/>
              <a:ea typeface="Meiryo UI" panose="020B0604030504040204" pitchFamily="50" charset="-128"/>
            </a:endParaRPr>
          </a:p>
          <a:p>
            <a:pPr indent="87444"/>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雑学メモ（必要に応じて）</a:t>
            </a:r>
            <a:r>
              <a:rPr lang="en-US" altLang="ja-JP"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ってどんな意味なんでしょうか？つづりはクロムメッキと同じなのですが、コンピュータ用語としては「クローム」とは画面上でユーザーに情報を与えたり、どのように操作するのかを指示を出すための操作画面のデザインを意味するのだそうで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651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
        <p:nvSpPr>
          <p:cNvPr id="6" name="ノート プレースホルダー 5">
            <a:extLst>
              <a:ext uri="{FF2B5EF4-FFF2-40B4-BE49-F238E27FC236}">
                <a16:creationId xmlns:a16="http://schemas.microsoft.com/office/drawing/2014/main" id="{A35FEC06-F402-4ADD-9F11-E2F8B81164A9}"/>
              </a:ext>
            </a:extLst>
          </p:cNvPr>
          <p:cNvSpPr>
            <a:spLocks noGrp="1"/>
          </p:cNvSpPr>
          <p:nvPr>
            <p:ph type="body" sz="quarter" idx="3"/>
          </p:nvPr>
        </p:nvSpPr>
        <p:spPr>
          <a:xfrm>
            <a:off x="710828" y="4926107"/>
            <a:ext cx="5682407" cy="3254291"/>
          </a:xfrm>
        </p:spPr>
        <p:txBody>
          <a:bodyPr/>
          <a:lstStyle/>
          <a:p>
            <a:pPr indent="87444"/>
            <a:r>
              <a:rPr lang="ja-JP" altLang="en-US" dirty="0">
                <a:latin typeface="Meiryo UI" panose="020B0604030504040204" pitchFamily="50" charset="-128"/>
                <a:ea typeface="Meiryo UI" panose="020B0604030504040204" pitchFamily="50" charset="-128"/>
              </a:rPr>
              <a:t>それではまずホーム画面から①の「</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」のアイコンをタップして下さい。</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今回はニュース画面を探してみたいと思います。ここで検索するにはキーボードから検索したいキ</a:t>
            </a:r>
          </a:p>
          <a:p>
            <a:pPr indent="87444"/>
            <a:r>
              <a:rPr lang="ja-JP" altLang="en-US" dirty="0">
                <a:latin typeface="Meiryo UI" panose="020B0604030504040204" pitchFamily="50" charset="-128"/>
                <a:ea typeface="Meiryo UI" panose="020B0604030504040204" pitchFamily="50" charset="-128"/>
              </a:rPr>
              <a:t>ーワードを入力する方法と、音声でキーワードを発音して検索する２つの方法が有ります。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最初はキーボードから検索するためのキーワードを入力する方法をご紹介します。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まず数字②の虫メガのマークがある検索枠のところで「今日のニュース」とキー操作で入力します。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そうすると③のようにニュースと関連した一覧が出てきますので、そこからから見たい項目をタップし</a:t>
            </a:r>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て下さい。</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④のように見たいニュースの記事が一覧で表示されます。</a:t>
            </a:r>
          </a:p>
          <a:p>
            <a:pPr indent="87444"/>
            <a:endParaRPr lang="ja-JP" altLang="en-US"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⑤その中から見たいニュースをタップ入れば見たいニュース記事を見ることが出来ます。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727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
        <p:nvSpPr>
          <p:cNvPr id="6" name="ノート プレースホルダー 5">
            <a:extLst>
              <a:ext uri="{FF2B5EF4-FFF2-40B4-BE49-F238E27FC236}">
                <a16:creationId xmlns:a16="http://schemas.microsoft.com/office/drawing/2014/main" id="{A35FEC06-F402-4ADD-9F11-E2F8B81164A9}"/>
              </a:ext>
            </a:extLst>
          </p:cNvPr>
          <p:cNvSpPr>
            <a:spLocks noGrp="1"/>
          </p:cNvSpPr>
          <p:nvPr>
            <p:ph type="body" sz="quarter" idx="3"/>
          </p:nvPr>
        </p:nvSpPr>
        <p:spPr/>
        <p:txBody>
          <a:bodyPr/>
          <a:lstStyle/>
          <a:p>
            <a:pPr indent="87444"/>
            <a:r>
              <a:rPr lang="ja-JP" altLang="en-US" dirty="0">
                <a:latin typeface="Meiryo UI" panose="020B0604030504040204" pitchFamily="50" charset="-128"/>
                <a:ea typeface="Meiryo UI" panose="020B0604030504040204" pitchFamily="50" charset="-128"/>
              </a:rPr>
              <a:t>次は音声による検索方法をご紹介いたします。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まず数字②の虫メガのマークがある検索枠のところにあるマイクをタップして下さい。</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すると③のような画面が表示されますので、ここで声を出して「今日のニュースをみる」としゃべって</a:t>
            </a:r>
          </a:p>
          <a:p>
            <a:pPr indent="87444"/>
            <a:r>
              <a:rPr lang="ja-JP" altLang="en-US" dirty="0">
                <a:latin typeface="Meiryo UI" panose="020B0604030504040204" pitchFamily="50" charset="-128"/>
                <a:ea typeface="Meiryo UI" panose="020B0604030504040204" pitchFamily="50" charset="-128"/>
              </a:rPr>
              <a:t>ください。もし認識出来なければ、</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もう一度話してください</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と表示されますので、スマホが認識でき</a:t>
            </a:r>
          </a:p>
          <a:p>
            <a:pPr indent="87444"/>
            <a:r>
              <a:rPr lang="ja-JP" altLang="en-US" dirty="0">
                <a:latin typeface="Meiryo UI" panose="020B0604030504040204" pitchFamily="50" charset="-128"/>
                <a:ea typeface="Meiryo UI" panose="020B0604030504040204" pitchFamily="50" charset="-128"/>
              </a:rPr>
              <a:t>るまで何回かしゃべってください。認識されますと「今日のニュース」と表示されます。</a:t>
            </a:r>
          </a:p>
          <a:p>
            <a:pPr indent="87444"/>
            <a:endParaRPr lang="ja-JP" altLang="en-US"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そうすると④のようにニュースと関連した一覧が出てきますので、そこからから見たい項目をタップし</a:t>
            </a:r>
          </a:p>
          <a:p>
            <a:pPr indent="87444"/>
            <a:r>
              <a:rPr lang="ja-JP" altLang="en-US" dirty="0">
                <a:latin typeface="Meiryo UI" panose="020B0604030504040204" pitchFamily="50" charset="-128"/>
                <a:ea typeface="Meiryo UI" panose="020B0604030504040204" pitchFamily="50" charset="-128"/>
              </a:rPr>
              <a:t>て下さい。</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④のように見たいニュースの記事が一覧で表示されます。</a:t>
            </a:r>
          </a:p>
          <a:p>
            <a:pPr indent="87444"/>
            <a:endParaRPr lang="ja-JP" altLang="en-US"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⑤その中から見たいニュースをタップ入れば見たいニュース記事を見ることが出来ます。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最近ではこの音声認識の認識の性能が非常に良くなったので、この音声入力は非常に便利な</a:t>
            </a:r>
          </a:p>
          <a:p>
            <a:pPr indent="87444"/>
            <a:r>
              <a:rPr lang="ja-JP" altLang="en-US" dirty="0">
                <a:latin typeface="Meiryo UI" panose="020B0604030504040204" pitchFamily="50" charset="-128"/>
                <a:ea typeface="Meiryo UI" panose="020B0604030504040204" pitchFamily="50" charset="-128"/>
              </a:rPr>
              <a:t>方法となっています。</a:t>
            </a:r>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特にキー入力の苦手な方にはお勧めです。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マイクを使う場合、初期設定が必要な場合もございます。そのような画面がでてきた場合は、</a:t>
            </a:r>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講師の方へ相談ください。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426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
        <p:nvSpPr>
          <p:cNvPr id="6" name="ノート プレースホルダー 5">
            <a:extLst>
              <a:ext uri="{FF2B5EF4-FFF2-40B4-BE49-F238E27FC236}">
                <a16:creationId xmlns:a16="http://schemas.microsoft.com/office/drawing/2014/main" id="{31AF0028-1BD9-4F86-AAE0-9284D95A41CA}"/>
              </a:ext>
            </a:extLst>
          </p:cNvPr>
          <p:cNvSpPr>
            <a:spLocks noGrp="1"/>
          </p:cNvSpPr>
          <p:nvPr>
            <p:ph type="body" sz="quarter" idx="3"/>
          </p:nvPr>
        </p:nvSpPr>
        <p:spPr>
          <a:xfrm>
            <a:off x="710828" y="4926107"/>
            <a:ext cx="5682407" cy="2889637"/>
          </a:xfrm>
        </p:spPr>
        <p:txBody>
          <a:bodyPr/>
          <a:lstStyle/>
          <a:p>
            <a:pPr indent="87444"/>
            <a:r>
              <a:rPr lang="ja-JP" altLang="en-US" dirty="0">
                <a:latin typeface="Meiryo UI" panose="020B0604030504040204" pitchFamily="50" charset="-128"/>
                <a:ea typeface="Meiryo UI" panose="020B0604030504040204" pitchFamily="50" charset="-128"/>
              </a:rPr>
              <a:t>ブックマークとは本のしおりと同じで、必要な時すぐにそこから読める機能です。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目的のインターネットの記事をみて「これはまた見てみたいな」と思った場合は、そのインターネットのページのアドレスをブックマークとしてメモしておくと、後でまた利用したいときに、前のページで説明したような探し出す操作をしなくても、すぐに見ることが出来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ブックマークするには、５ページ④の表示している画面において、一番右側に「点が縦に３つ並んだアイコン」が有りますので、これをタップします。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②タップすると同じ画面のが右側の方に新たなメニュー画面が表示されます。真ん中に星のマークのアイコンが表示されますので、これをタップして下さい。</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これで「モバイルのブックマーク」というホルダの中にこのページが新たに登録できました。</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677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2838" y="1277938"/>
            <a:ext cx="4878387" cy="34512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
        <p:nvSpPr>
          <p:cNvPr id="6" name="ノート プレースホルダー 5">
            <a:extLst>
              <a:ext uri="{FF2B5EF4-FFF2-40B4-BE49-F238E27FC236}">
                <a16:creationId xmlns:a16="http://schemas.microsoft.com/office/drawing/2014/main" id="{EA47D49D-99D8-4FD2-81D0-9B661058B3EC}"/>
              </a:ext>
            </a:extLst>
          </p:cNvPr>
          <p:cNvSpPr>
            <a:spLocks noGrp="1"/>
          </p:cNvSpPr>
          <p:nvPr>
            <p:ph type="body" sz="quarter" idx="3"/>
          </p:nvPr>
        </p:nvSpPr>
        <p:spPr/>
        <p:txBody>
          <a:bodyPr/>
          <a:lstStyle/>
          <a:p>
            <a:pPr indent="87444"/>
            <a:r>
              <a:rPr lang="ja-JP" altLang="en-US">
                <a:latin typeface="Meiryo UI" panose="020B0604030504040204" pitchFamily="50" charset="-128"/>
                <a:ea typeface="Meiryo UI" panose="020B0604030504040204" pitchFamily="50" charset="-128"/>
              </a:rPr>
              <a:t>今度は</a:t>
            </a:r>
            <a:r>
              <a:rPr lang="ja-JP" altLang="en-US" dirty="0">
                <a:latin typeface="Meiryo UI" panose="020B0604030504040204" pitchFamily="50" charset="-128"/>
                <a:ea typeface="Meiryo UI" panose="020B0604030504040204" pitchFamily="50" charset="-128"/>
              </a:rPr>
              <a:t>保存していたブックマークから見たいページを開く方法のご説明です。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前回と同じように</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の画面の右上にある「点が縦に３つ並んだアイコン」をタップして下さい」</a:t>
            </a:r>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前頁と同じように右側に新たなメニューが表示されますので②の「ブックマーク」をタップして下さい。</a:t>
            </a:r>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モバイルブックマークという画面が表示され、それまでにブックマークされた一覧が表示されますので、③のように見たいページをタップして下さい。</a:t>
            </a:r>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④見たいインターネットのページが表示されます。</a:t>
            </a:r>
          </a:p>
        </p:txBody>
      </p:sp>
    </p:spTree>
    <p:extLst>
      <p:ext uri="{BB962C8B-B14F-4D97-AF65-F5344CB8AC3E}">
        <p14:creationId xmlns:p14="http://schemas.microsoft.com/office/powerpoint/2010/main" val="114965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
        <p:nvSpPr>
          <p:cNvPr id="6" name="ノート プレースホルダー 5">
            <a:extLst>
              <a:ext uri="{FF2B5EF4-FFF2-40B4-BE49-F238E27FC236}">
                <a16:creationId xmlns:a16="http://schemas.microsoft.com/office/drawing/2014/main" id="{579F0D48-48FF-4D6C-832A-0633E1FBF650}"/>
              </a:ext>
            </a:extLst>
          </p:cNvPr>
          <p:cNvSpPr>
            <a:spLocks noGrp="1"/>
          </p:cNvSpPr>
          <p:nvPr>
            <p:ph type="body" sz="quarter" idx="3"/>
          </p:nvPr>
        </p:nvSpPr>
        <p:spPr>
          <a:xfrm>
            <a:off x="710828" y="4931051"/>
            <a:ext cx="5682407" cy="4030255"/>
          </a:xfrm>
        </p:spPr>
        <p:txBody>
          <a:bodyPr/>
          <a:lstStyle/>
          <a:p>
            <a:pPr indent="87444"/>
            <a:r>
              <a:rPr lang="ja-JP" altLang="en-US" dirty="0">
                <a:latin typeface="Meiryo UI" panose="020B0604030504040204" pitchFamily="50" charset="-128"/>
                <a:ea typeface="Meiryo UI" panose="020B0604030504040204" pitchFamily="50" charset="-128"/>
              </a:rPr>
              <a:t>こんどはブックマークが不要になったときの削除の方法です。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①前頁Ｐ７で表示されたブックマークを開き、その一覧の中で、削除したいブックマークの左にあるアイコン②をタップします。</a:t>
            </a:r>
            <a:endParaRPr lang="en-US" altLang="ja-JP" dirty="0">
              <a:latin typeface="Meiryo UI" panose="020B0604030504040204" pitchFamily="50" charset="-128"/>
              <a:ea typeface="Meiryo UI" panose="020B0604030504040204" pitchFamily="50" charset="-128"/>
            </a:endParaRPr>
          </a:p>
          <a:p>
            <a:pPr indent="87444"/>
            <a:endParaRPr lang="en-US" altLang="ja-JP" dirty="0">
              <a:latin typeface="Meiryo UI" panose="020B0604030504040204" pitchFamily="50" charset="-128"/>
              <a:ea typeface="Meiryo UI" panose="020B0604030504040204" pitchFamily="50" charset="-128"/>
            </a:endParaRPr>
          </a:p>
          <a:p>
            <a:pPr indent="87444"/>
            <a:r>
              <a:rPr lang="ja-JP" altLang="en-US" dirty="0">
                <a:latin typeface="Meiryo UI" panose="020B0604030504040204" pitchFamily="50" charset="-128"/>
                <a:ea typeface="Meiryo UI" panose="020B0604030504040204" pitchFamily="50" charset="-128"/>
              </a:rPr>
              <a:t>その画面の右側に選択する画面が表示されますので、③「削除」をタップするとそのページを削除することが出来ます。</a:t>
            </a:r>
          </a:p>
        </p:txBody>
      </p:sp>
    </p:spTree>
    <p:extLst>
      <p:ext uri="{BB962C8B-B14F-4D97-AF65-F5344CB8AC3E}">
        <p14:creationId xmlns:p14="http://schemas.microsoft.com/office/powerpoint/2010/main" val="347877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4706111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tmp"/><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6.tmp"/><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tmp"/><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tm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55700" y="170634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sp>
        <p:nvSpPr>
          <p:cNvPr id="3" name="サブタイトル 2"/>
          <p:cNvSpPr txBox="1">
            <a:spLocks/>
          </p:cNvSpPr>
          <p:nvPr/>
        </p:nvSpPr>
        <p:spPr>
          <a:xfrm>
            <a:off x="1612900" y="2409825"/>
            <a:ext cx="7931999" cy="1473915"/>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インターネットの使い方</a:t>
            </a:r>
          </a:p>
        </p:txBody>
      </p:sp>
      <p:sp>
        <p:nvSpPr>
          <p:cNvPr id="4" name="テキスト ボックス 3">
            <a:extLst>
              <a:ext uri="{FF2B5EF4-FFF2-40B4-BE49-F238E27FC236}">
                <a16:creationId xmlns:a16="http://schemas.microsoft.com/office/drawing/2014/main" id="{C666ED79-23D4-4339-9F1D-786E0861D5BA}"/>
              </a:ext>
            </a:extLst>
          </p:cNvPr>
          <p:cNvSpPr txBox="1"/>
          <p:nvPr/>
        </p:nvSpPr>
        <p:spPr>
          <a:xfrm>
            <a:off x="850900" y="177733"/>
            <a:ext cx="6484600" cy="1323439"/>
          </a:xfrm>
          <a:prstGeom prst="rect">
            <a:avLst/>
          </a:prstGeom>
          <a:no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Android </a:t>
            </a:r>
            <a:endParaRPr kumimoji="1" lang="ja-JP" altLang="en-US"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スマートフォン初心者編</a:t>
            </a:r>
            <a:r>
              <a:rPr kumimoji="1" lang="en-US" altLang="ja-JP" sz="4000" dirty="0">
                <a:latin typeface="メイリオ" panose="020B0604030504040204" pitchFamily="50" charset="-128"/>
                <a:ea typeface="メイリオ" panose="020B0604030504040204" pitchFamily="50" charset="-128"/>
              </a:rPr>
              <a:t> </a:t>
            </a:r>
            <a:endParaRPr kumimoji="1" lang="ja-JP" altLang="en-US" sz="4000" dirty="0">
              <a:latin typeface="メイリオ" panose="020B0604030504040204" pitchFamily="50" charset="-128"/>
              <a:ea typeface="メイリオ" panose="020B0604030504040204" pitchFamily="50" charset="-128"/>
            </a:endParaRP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238625"/>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37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0C4A382-9422-4A87-A2BA-4B343032BC9C}"/>
              </a:ext>
            </a:extLst>
          </p:cNvPr>
          <p:cNvPicPr>
            <a:picLocks noChangeAspect="1"/>
          </p:cNvPicPr>
          <p:nvPr/>
        </p:nvPicPr>
        <p:blipFill>
          <a:blip r:embed="rId3"/>
          <a:stretch>
            <a:fillRect/>
          </a:stretch>
        </p:blipFill>
        <p:spPr>
          <a:xfrm>
            <a:off x="5127478" y="3265248"/>
            <a:ext cx="2741389" cy="3412438"/>
          </a:xfrm>
          <a:prstGeom prst="rect">
            <a:avLst/>
          </a:prstGeom>
          <a:ln>
            <a:solidFill>
              <a:schemeClr val="tx1"/>
            </a:solidFill>
          </a:ln>
        </p:spPr>
      </p:pic>
      <p:pic>
        <p:nvPicPr>
          <p:cNvPr id="32" name="図 31">
            <a:extLst>
              <a:ext uri="{FF2B5EF4-FFF2-40B4-BE49-F238E27FC236}">
                <a16:creationId xmlns:a16="http://schemas.microsoft.com/office/drawing/2014/main" id="{50CF6C3A-5916-4AFD-9E5F-BCAF9305E4D9}"/>
              </a:ext>
            </a:extLst>
          </p:cNvPr>
          <p:cNvPicPr>
            <a:picLocks noChangeAspect="1"/>
          </p:cNvPicPr>
          <p:nvPr/>
        </p:nvPicPr>
        <p:blipFill>
          <a:blip r:embed="rId4"/>
          <a:stretch>
            <a:fillRect/>
          </a:stretch>
        </p:blipFill>
        <p:spPr>
          <a:xfrm>
            <a:off x="953837" y="3160193"/>
            <a:ext cx="2727531" cy="3068947"/>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68800" y="1544400"/>
            <a:ext cx="6448304" cy="369332"/>
          </a:xfrm>
        </p:spPr>
        <p:txBody>
          <a:bodyPr wrap="none"/>
          <a:lstStyle/>
          <a:p>
            <a:r>
              <a:rPr lang="ja-JP" altLang="en-US" sz="2400" dirty="0">
                <a:latin typeface="AoyagiKouzanFontT"/>
                <a:cs typeface="AoyagiKouzanFontT"/>
              </a:rPr>
              <a:t>過去に見たページの履歴から</a:t>
            </a:r>
            <a:r>
              <a:rPr lang="ja-JP" altLang="en-US" sz="2400" spc="-25" dirty="0">
                <a:latin typeface="AoyagiKouzanFontT"/>
                <a:cs typeface="AoyagiKouzanFontT"/>
              </a:rPr>
              <a:t>ぺ</a:t>
            </a:r>
            <a:r>
              <a:rPr lang="ja-JP" altLang="en-US" sz="2400" spc="-39" dirty="0">
                <a:latin typeface="AoyagiKouzanFontT"/>
                <a:cs typeface="AoyagiKouzanFontT"/>
              </a:rPr>
              <a:t>ー</a:t>
            </a:r>
            <a:r>
              <a:rPr lang="ja-JP" altLang="en-US" sz="2400" spc="-4" dirty="0">
                <a:latin typeface="AoyagiKouzanFontT"/>
                <a:cs typeface="AoyagiKouzanFontT"/>
              </a:rPr>
              <a:t>ジ</a:t>
            </a:r>
            <a:r>
              <a:rPr lang="ja-JP" altLang="en-US" sz="2400" spc="7" dirty="0">
                <a:latin typeface="AoyagiKouzanFontT"/>
                <a:cs typeface="AoyagiKouzanFontT"/>
              </a:rPr>
              <a:t>開</a:t>
            </a:r>
            <a:r>
              <a:rPr lang="ja-JP" altLang="en-US" sz="2400" spc="-14" dirty="0">
                <a:latin typeface="AoyagiKouzanFontT"/>
                <a:cs typeface="AoyagiKouzanFontT"/>
              </a:rPr>
              <a:t>く方法。</a:t>
            </a:r>
            <a:endParaRPr lang="ja-JP" altLang="en-US" sz="2400" dirty="0"/>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7357" y="490672"/>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Ｆ</a:t>
            </a:r>
            <a:endParaRPr lang="en-US" sz="4000" dirty="0"/>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kumimoji="0" lang="ja-JP" altLang="en-US" sz="3200" kern="0" dirty="0"/>
              <a:t>履歴からページを開く</a:t>
            </a:r>
          </a:p>
        </p:txBody>
      </p:sp>
      <p:sp>
        <p:nvSpPr>
          <p:cNvPr id="55" name="正方形/長方形 54">
            <a:extLst>
              <a:ext uri="{FF2B5EF4-FFF2-40B4-BE49-F238E27FC236}">
                <a16:creationId xmlns:a16="http://schemas.microsoft.com/office/drawing/2014/main" id="{FFDA5E01-07DD-4C3C-B81A-F994B63ABDBF}"/>
              </a:ext>
            </a:extLst>
          </p:cNvPr>
          <p:cNvSpPr/>
          <p:nvPr/>
        </p:nvSpPr>
        <p:spPr>
          <a:xfrm>
            <a:off x="4608204" y="2162352"/>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56" name="テキスト ボックス 55">
            <a:extLst>
              <a:ext uri="{FF2B5EF4-FFF2-40B4-BE49-F238E27FC236}">
                <a16:creationId xmlns:a16="http://schemas.microsoft.com/office/drawing/2014/main" id="{59A23BC0-9F5E-49C0-B203-15607ABF8B18}"/>
              </a:ext>
            </a:extLst>
          </p:cNvPr>
          <p:cNvSpPr txBox="1"/>
          <p:nvPr/>
        </p:nvSpPr>
        <p:spPr>
          <a:xfrm>
            <a:off x="5053675" y="2410455"/>
            <a:ext cx="3036225" cy="923330"/>
          </a:xfrm>
          <a:prstGeom prst="rect">
            <a:avLst/>
          </a:prstGeom>
          <a:noFill/>
        </p:spPr>
        <p:txBody>
          <a:bodyPr wrap="square">
            <a:spAutoFit/>
          </a:bodyPr>
          <a:lstStyle/>
          <a:p>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履歴にあるページをタップすれば過去に見たページを見ることができます</a:t>
            </a:r>
            <a:endParaRPr lang="ja-JP" altLang="en-US" b="1" dirty="0">
              <a:latin typeface="メイリオ" panose="020B0604030504040204" pitchFamily="50" charset="-128"/>
              <a:ea typeface="メイリオ" panose="020B0604030504040204" pitchFamily="50" charset="-128"/>
            </a:endParaRPr>
          </a:p>
        </p:txBody>
      </p:sp>
      <p:sp>
        <p:nvSpPr>
          <p:cNvPr id="61" name="矢印: 右 60">
            <a:extLst>
              <a:ext uri="{FF2B5EF4-FFF2-40B4-BE49-F238E27FC236}">
                <a16:creationId xmlns:a16="http://schemas.microsoft.com/office/drawing/2014/main" id="{13C7BD47-7AD3-4B98-966A-41294C41E98D}"/>
              </a:ext>
            </a:extLst>
          </p:cNvPr>
          <p:cNvSpPr/>
          <p:nvPr/>
        </p:nvSpPr>
        <p:spPr>
          <a:xfrm>
            <a:off x="4107534" y="5385834"/>
            <a:ext cx="826350" cy="4308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四角形: 角を丸くする 57">
            <a:extLst>
              <a:ext uri="{FF2B5EF4-FFF2-40B4-BE49-F238E27FC236}">
                <a16:creationId xmlns:a16="http://schemas.microsoft.com/office/drawing/2014/main" id="{810250C4-8B12-4762-8A38-124D6021B637}"/>
              </a:ext>
            </a:extLst>
          </p:cNvPr>
          <p:cNvSpPr/>
          <p:nvPr/>
        </p:nvSpPr>
        <p:spPr>
          <a:xfrm>
            <a:off x="5555416" y="5762625"/>
            <a:ext cx="1795091" cy="45488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87262C07-9449-4A56-AD6B-1D437AC40A92}"/>
              </a:ext>
            </a:extLst>
          </p:cNvPr>
          <p:cNvSpPr/>
          <p:nvPr/>
        </p:nvSpPr>
        <p:spPr>
          <a:xfrm>
            <a:off x="3280555" y="3366026"/>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a16="http://schemas.microsoft.com/office/drawing/2014/main" id="{4ECFDF05-0A07-49A0-B125-2989F5EE4CFD}"/>
              </a:ext>
            </a:extLst>
          </p:cNvPr>
          <p:cNvSpPr/>
          <p:nvPr/>
        </p:nvSpPr>
        <p:spPr>
          <a:xfrm>
            <a:off x="3334080" y="3922066"/>
            <a:ext cx="221365" cy="59084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3" name="グループ化 22">
            <a:extLst>
              <a:ext uri="{FF2B5EF4-FFF2-40B4-BE49-F238E27FC236}">
                <a16:creationId xmlns:a16="http://schemas.microsoft.com/office/drawing/2014/main" id="{ED9DC77D-E9D2-4E94-B67F-B9D603D17CB2}"/>
              </a:ext>
            </a:extLst>
          </p:cNvPr>
          <p:cNvGrpSpPr/>
          <p:nvPr/>
        </p:nvGrpSpPr>
        <p:grpSpPr>
          <a:xfrm>
            <a:off x="3746500" y="3381315"/>
            <a:ext cx="270000" cy="400110"/>
            <a:chOff x="5588889" y="3598762"/>
            <a:chExt cx="270000" cy="400110"/>
          </a:xfrm>
        </p:grpSpPr>
        <p:sp>
          <p:nvSpPr>
            <p:cNvPr id="24"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41" name="グループ化 40">
            <a:extLst>
              <a:ext uri="{FF2B5EF4-FFF2-40B4-BE49-F238E27FC236}">
                <a16:creationId xmlns:a16="http://schemas.microsoft.com/office/drawing/2014/main" id="{54B0AC1D-4C32-4862-B196-1511FF91BF79}"/>
              </a:ext>
            </a:extLst>
          </p:cNvPr>
          <p:cNvGrpSpPr/>
          <p:nvPr/>
        </p:nvGrpSpPr>
        <p:grpSpPr>
          <a:xfrm>
            <a:off x="6946900" y="5438715"/>
            <a:ext cx="441146" cy="400110"/>
            <a:chOff x="4422686" y="1453207"/>
            <a:chExt cx="441146" cy="400110"/>
          </a:xfrm>
        </p:grpSpPr>
        <p:sp>
          <p:nvSpPr>
            <p:cNvPr id="42"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43" name="正方形/長方形 42">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pic>
        <p:nvPicPr>
          <p:cNvPr id="4" name="図 3">
            <a:extLst>
              <a:ext uri="{FF2B5EF4-FFF2-40B4-BE49-F238E27FC236}">
                <a16:creationId xmlns:a16="http://schemas.microsoft.com/office/drawing/2014/main" id="{B4039101-70CA-4CE6-8F0D-D736C1697873}"/>
              </a:ext>
            </a:extLst>
          </p:cNvPr>
          <p:cNvPicPr>
            <a:picLocks noChangeAspect="1"/>
          </p:cNvPicPr>
          <p:nvPr/>
        </p:nvPicPr>
        <p:blipFill>
          <a:blip r:embed="rId5"/>
          <a:stretch>
            <a:fillRect/>
          </a:stretch>
        </p:blipFill>
        <p:spPr>
          <a:xfrm>
            <a:off x="1290306" y="4617960"/>
            <a:ext cx="2652919" cy="1921593"/>
          </a:xfrm>
          <a:prstGeom prst="rect">
            <a:avLst/>
          </a:prstGeom>
          <a:ln>
            <a:solidFill>
              <a:schemeClr val="tx1"/>
            </a:solidFill>
          </a:ln>
        </p:spPr>
      </p:pic>
      <p:sp>
        <p:nvSpPr>
          <p:cNvPr id="35" name="四角形: 角を丸くする 34">
            <a:extLst>
              <a:ext uri="{FF2B5EF4-FFF2-40B4-BE49-F238E27FC236}">
                <a16:creationId xmlns:a16="http://schemas.microsoft.com/office/drawing/2014/main" id="{0C816217-9429-4E98-BBC9-972F32E3A611}"/>
              </a:ext>
            </a:extLst>
          </p:cNvPr>
          <p:cNvSpPr/>
          <p:nvPr/>
        </p:nvSpPr>
        <p:spPr>
          <a:xfrm>
            <a:off x="1978551" y="5968454"/>
            <a:ext cx="1263705" cy="36933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4" name="グループ化 33">
            <a:extLst>
              <a:ext uri="{FF2B5EF4-FFF2-40B4-BE49-F238E27FC236}">
                <a16:creationId xmlns:a16="http://schemas.microsoft.com/office/drawing/2014/main" id="{B724B28A-C967-4FD2-B302-3752B5E1A317}"/>
              </a:ext>
            </a:extLst>
          </p:cNvPr>
          <p:cNvGrpSpPr/>
          <p:nvPr/>
        </p:nvGrpSpPr>
        <p:grpSpPr>
          <a:xfrm>
            <a:off x="3191054" y="5762625"/>
            <a:ext cx="441146" cy="400110"/>
            <a:chOff x="5150197" y="4825443"/>
            <a:chExt cx="441146" cy="400110"/>
          </a:xfrm>
        </p:grpSpPr>
        <p:sp>
          <p:nvSpPr>
            <p:cNvPr id="39"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0" name="正方形/長方形 39">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36" name="テキスト ボックス 35">
            <a:extLst>
              <a:ext uri="{FF2B5EF4-FFF2-40B4-BE49-F238E27FC236}">
                <a16:creationId xmlns:a16="http://schemas.microsoft.com/office/drawing/2014/main" id="{12EB204F-CB53-4F79-B870-2C49EE2A6D2B}"/>
              </a:ext>
            </a:extLst>
          </p:cNvPr>
          <p:cNvSpPr txBox="1"/>
          <p:nvPr/>
        </p:nvSpPr>
        <p:spPr>
          <a:xfrm>
            <a:off x="1111578" y="2142853"/>
            <a:ext cx="2893164" cy="584775"/>
          </a:xfrm>
          <a:prstGeom prst="rect">
            <a:avLst/>
          </a:prstGeom>
          <a:noFill/>
        </p:spPr>
        <p:txBody>
          <a:bodyPr wrap="square">
            <a:spAutoFit/>
          </a:bodyPr>
          <a:lstStyle/>
          <a:p>
            <a:r>
              <a:rPr lang="ja-JP"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アドレスバーの右側の</a:t>
            </a:r>
            <a:endParaRPr lang="en-US" altLang="ja-JP" sz="16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その他</a:t>
            </a:r>
            <a:r>
              <a:rPr lang="en-US"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アイコンをタップ</a:t>
            </a:r>
            <a:endParaRPr lang="ja-JP" altLang="en-US" sz="1600" b="1"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8BFA8446-E75F-4746-B752-22B80CBFF05C}"/>
              </a:ext>
            </a:extLst>
          </p:cNvPr>
          <p:cNvSpPr/>
          <p:nvPr/>
        </p:nvSpPr>
        <p:spPr>
          <a:xfrm>
            <a:off x="643529" y="210265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4" name="テキスト ボックス 43">
            <a:extLst>
              <a:ext uri="{FF2B5EF4-FFF2-40B4-BE49-F238E27FC236}">
                <a16:creationId xmlns:a16="http://schemas.microsoft.com/office/drawing/2014/main" id="{F0DD0348-2B0F-46D5-B321-635B98801CE1}"/>
              </a:ext>
            </a:extLst>
          </p:cNvPr>
          <p:cNvSpPr txBox="1"/>
          <p:nvPr/>
        </p:nvSpPr>
        <p:spPr>
          <a:xfrm>
            <a:off x="1095575" y="2706701"/>
            <a:ext cx="2652317" cy="338554"/>
          </a:xfrm>
          <a:prstGeom prst="rect">
            <a:avLst/>
          </a:prstGeom>
          <a:noFill/>
        </p:spPr>
        <p:txBody>
          <a:bodyPr wrap="square">
            <a:spAutoFit/>
          </a:bodyPr>
          <a:lstStyle/>
          <a:p>
            <a:r>
              <a:rPr lang="en-US"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effectLst/>
                <a:latin typeface="メイリオ" panose="020B0604030504040204" pitchFamily="50" charset="-128"/>
                <a:ea typeface="メイリオ" panose="020B0604030504040204" pitchFamily="50" charset="-128"/>
                <a:cs typeface="メイリオ" panose="020B0604030504040204" pitchFamily="50" charset="-128"/>
              </a:rPr>
              <a:t>履歴</a:t>
            </a:r>
            <a:r>
              <a:rPr lang="en-US"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sz="1600" b="1" dirty="0">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26E7C3B6-0C26-41A9-A1F8-1925F9D268CC}"/>
              </a:ext>
            </a:extLst>
          </p:cNvPr>
          <p:cNvSpPr/>
          <p:nvPr/>
        </p:nvSpPr>
        <p:spPr>
          <a:xfrm>
            <a:off x="622300" y="2587050"/>
            <a:ext cx="596929"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pic>
        <p:nvPicPr>
          <p:cNvPr id="8" name="図 7">
            <a:extLst>
              <a:ext uri="{FF2B5EF4-FFF2-40B4-BE49-F238E27FC236}">
                <a16:creationId xmlns:a16="http://schemas.microsoft.com/office/drawing/2014/main" id="{CB22A49D-D165-4E98-B80A-F74D5893EF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8458" y="3456134"/>
            <a:ext cx="1487331" cy="2974662"/>
          </a:xfrm>
          <a:prstGeom prst="rect">
            <a:avLst/>
          </a:prstGeom>
          <a:ln>
            <a:solidFill>
              <a:schemeClr val="tx1"/>
            </a:solidFill>
          </a:ln>
        </p:spPr>
      </p:pic>
      <p:sp>
        <p:nvSpPr>
          <p:cNvPr id="10" name="矢印: 右 9">
            <a:extLst>
              <a:ext uri="{FF2B5EF4-FFF2-40B4-BE49-F238E27FC236}">
                <a16:creationId xmlns:a16="http://schemas.microsoft.com/office/drawing/2014/main" id="{5763D899-044E-465A-A569-F4EA1FC699F6}"/>
              </a:ext>
            </a:extLst>
          </p:cNvPr>
          <p:cNvSpPr/>
          <p:nvPr/>
        </p:nvSpPr>
        <p:spPr>
          <a:xfrm rot="20625093">
            <a:off x="7619190" y="5714844"/>
            <a:ext cx="769558"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1787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201C0A3-7EEA-446C-A30E-6E0B2B5B182E}"/>
              </a:ext>
            </a:extLst>
          </p:cNvPr>
          <p:cNvSpPr txBox="1">
            <a:spLocks/>
          </p:cNvSpPr>
          <p:nvPr/>
        </p:nvSpPr>
        <p:spPr>
          <a:xfrm>
            <a:off x="867357" y="490672"/>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Ｇ</a:t>
            </a:r>
            <a:endParaRPr lang="en-US" sz="4000" dirty="0"/>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603500" y="599483"/>
            <a:ext cx="6155531" cy="492443"/>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インターネットを使う時の注意点</a:t>
            </a:r>
          </a:p>
        </p:txBody>
      </p:sp>
      <p:sp>
        <p:nvSpPr>
          <p:cNvPr id="27" name="テキスト ボックス 26"/>
          <p:cNvSpPr txBox="1"/>
          <p:nvPr/>
        </p:nvSpPr>
        <p:spPr>
          <a:xfrm>
            <a:off x="584200" y="1625544"/>
            <a:ext cx="9525000" cy="4278094"/>
          </a:xfrm>
          <a:prstGeom prst="rect">
            <a:avLst/>
          </a:prstGeom>
          <a:noFill/>
        </p:spPr>
        <p:txBody>
          <a:bodyPr wrap="square" rtlCol="0">
            <a:spAutoFit/>
          </a:bodyPr>
          <a:lstStyle/>
          <a:p>
            <a:pPr indent="182563"/>
            <a:r>
              <a:rPr lang="ja-JP" altLang="en-US" sz="1600" b="1" dirty="0">
                <a:latin typeface="メイリオ" panose="020B0604030504040204" pitchFamily="50" charset="-128"/>
                <a:ea typeface="メイリオ" panose="020B0604030504040204" pitchFamily="50" charset="-128"/>
              </a:rPr>
              <a:t>インターネットには、さまざまなサイトが存在します。</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その中には、悪意を持って設置された詐欺やウイルス配布を行うサイトもあります。</a:t>
            </a:r>
            <a:endParaRPr lang="en-US" altLang="ja-JP" sz="1600" b="1" dirty="0">
              <a:latin typeface="メイリオ" panose="020B0604030504040204" pitchFamily="50" charset="-128"/>
              <a:ea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endParaRPr>
          </a:p>
          <a:p>
            <a:pPr marL="285750" indent="-285750">
              <a:buClr>
                <a:srgbClr val="FF3399"/>
              </a:buClr>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メール内に書かれた</a:t>
            </a:r>
            <a:r>
              <a:rPr lang="en-US" altLang="ja-JP" sz="1600" b="1" dirty="0">
                <a:latin typeface="メイリオ" panose="020B0604030504040204" pitchFamily="50" charset="-128"/>
                <a:ea typeface="メイリオ" panose="020B0604030504040204" pitchFamily="50" charset="-128"/>
              </a:rPr>
              <a:t>URL</a:t>
            </a:r>
            <a:r>
              <a:rPr lang="ja-JP" altLang="en-US" sz="1600" b="1" dirty="0">
                <a:latin typeface="メイリオ" panose="020B0604030504040204" pitchFamily="50" charset="-128"/>
                <a:ea typeface="メイリオ" panose="020B0604030504040204" pitchFamily="50" charset="-128"/>
              </a:rPr>
              <a:t>や「ここを選択してください」などど書かれたところを選択すると、偽のサイトに接続され、そこで、ユーザ</a:t>
            </a:r>
            <a:r>
              <a:rPr lang="en-US" altLang="ja-JP" sz="1600" b="1" dirty="0">
                <a:latin typeface="メイリオ" panose="020B0604030504040204" pitchFamily="50" charset="-128"/>
                <a:ea typeface="メイリオ" panose="020B0604030504040204" pitchFamily="50" charset="-128"/>
              </a:rPr>
              <a:t>ID</a:t>
            </a:r>
            <a:r>
              <a:rPr lang="ja-JP" altLang="en-US" sz="1600" b="1" dirty="0">
                <a:latin typeface="メイリオ" panose="020B0604030504040204" pitchFamily="50" charset="-128"/>
                <a:ea typeface="メイリオ" panose="020B0604030504040204" pitchFamily="50" charset="-128"/>
              </a:rPr>
              <a:t>やパスワードまたクレジットカードなどの情報を入力させ、これらの情報を盗み取ろうとするメールもあります。これらのメールをフィッシングメールと呼びます。</a:t>
            </a:r>
            <a:endParaRPr lang="en-US" altLang="ja-JP" sz="1600"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endParaRPr lang="en-US" altLang="ja-JP" sz="1600" b="1" dirty="0">
              <a:latin typeface="メイリオ" panose="020B0604030504040204" pitchFamily="50" charset="-128"/>
              <a:ea typeface="メイリオ" panose="020B0604030504040204" pitchFamily="50" charset="-128"/>
            </a:endParaRPr>
          </a:p>
          <a:p>
            <a:pPr marL="285750" indent="-285750">
              <a:buClr>
                <a:srgbClr val="FF3399"/>
              </a:buClr>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また、</a:t>
            </a:r>
            <a:r>
              <a:rPr lang="en-US" altLang="ja-JP" sz="1600" b="1" dirty="0">
                <a:latin typeface="メイリオ" panose="020B0604030504040204" pitchFamily="50" charset="-128"/>
                <a:ea typeface="メイリオ" panose="020B0604030504040204" pitchFamily="50" charset="-128"/>
              </a:rPr>
              <a:t>WEB</a:t>
            </a:r>
            <a:r>
              <a:rPr lang="ja-JP" altLang="en-US" sz="1600" b="1" dirty="0">
                <a:latin typeface="メイリオ" panose="020B0604030504040204" pitchFamily="50" charset="-128"/>
                <a:ea typeface="メイリオ" panose="020B0604030504040204" pitchFamily="50" charset="-128"/>
              </a:rPr>
              <a:t>サイトや広告などで、一度クリックしただけで、一方的にサービスへの入会などの契約成立を宣言され、多額の料金の支払いを求められるという詐欺をワンクリック詐欺といいます。</a:t>
            </a:r>
            <a:endParaRPr lang="en-US" altLang="ja-JP" sz="1600" b="1" dirty="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pPr indent="182563"/>
            <a:r>
              <a:rPr lang="ja-JP" altLang="en-US" sz="1600" b="1" dirty="0">
                <a:latin typeface="メイリオ" panose="020B0604030504040204" pitchFamily="50" charset="-128"/>
                <a:ea typeface="メイリオ" panose="020B0604030504040204" pitchFamily="50" charset="-128"/>
              </a:rPr>
              <a:t>知らない人から来たメールや、「お金あげます」または「無料であげます」などのおいしいことが書かれているサイトにはご注意ください。</a:t>
            </a:r>
            <a:endParaRPr lang="en-US" altLang="ja-JP" sz="1600" b="1" dirty="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pPr indent="182563"/>
            <a:r>
              <a:rPr lang="ja-JP" altLang="en-US" sz="1600" b="1" dirty="0">
                <a:latin typeface="メイリオ" panose="020B0604030504040204" pitchFamily="50" charset="-128"/>
                <a:ea typeface="メイリオ" panose="020B0604030504040204" pitchFamily="50" charset="-128"/>
              </a:rPr>
              <a:t>インターネットやメールを使う際は、「知らない人からきたメール」、また、「おいしい話が掲載されているサイトや、有料ですと書かれているサイト」などには、細心の注意を払い、気軽にタップやクリックをしないようにしましょう。</a:t>
            </a:r>
            <a:endParaRPr kumimoji="1" lang="ja-JP" altLang="en-US" sz="1600" b="1" dirty="0">
              <a:latin typeface="メイリオ" panose="020B0604030504040204" pitchFamily="50" charset="-128"/>
              <a:ea typeface="メイリオ" panose="020B0604030504040204" pitchFamily="50" charset="-128"/>
            </a:endParaRPr>
          </a:p>
        </p:txBody>
      </p:sp>
      <p:pic>
        <p:nvPicPr>
          <p:cNvPr id="7" name="図 6"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3674" y="5949134"/>
            <a:ext cx="1148151" cy="1114786"/>
          </a:xfrm>
          <a:prstGeom prst="rect">
            <a:avLst/>
          </a:prstGeom>
        </p:spPr>
      </p:pic>
      <p:pic>
        <p:nvPicPr>
          <p:cNvPr id="8" name="図 7" descr="画面の領域"/>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953" y="5965886"/>
            <a:ext cx="1133301" cy="1081281"/>
          </a:xfrm>
          <a:prstGeom prst="rect">
            <a:avLst/>
          </a:prstGeom>
        </p:spPr>
      </p:pic>
    </p:spTree>
    <p:extLst>
      <p:ext uri="{BB962C8B-B14F-4D97-AF65-F5344CB8AC3E}">
        <p14:creationId xmlns:p14="http://schemas.microsoft.com/office/powerpoint/2010/main" val="1517825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273400" y="594575"/>
            <a:ext cx="5078313" cy="553998"/>
          </a:xfrm>
        </p:spPr>
        <p:txBody>
          <a:bodyPr wrap="none">
            <a:spAutoFit/>
          </a:bodyPr>
          <a:lstStyle/>
          <a:p>
            <a:r>
              <a:rPr lang="ja-JP" altLang="en-US" sz="3600" dirty="0"/>
              <a:t>インターネットの使い方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596602" cy="95034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DF1DD360-E650-4D6C-89C6-A02AB3FE8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74" y="4019607"/>
            <a:ext cx="1596602" cy="159660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3B68730-B54E-4934-AD07-80D898BEF6F1}"/>
              </a:ext>
            </a:extLst>
          </p:cNvPr>
          <p:cNvSpPr txBox="1"/>
          <p:nvPr/>
        </p:nvSpPr>
        <p:spPr>
          <a:xfrm>
            <a:off x="2222500" y="1647825"/>
            <a:ext cx="7007046" cy="523220"/>
          </a:xfrm>
          <a:prstGeom prst="rect">
            <a:avLst/>
          </a:prstGeom>
          <a:noFill/>
        </p:spPr>
        <p:txBody>
          <a:bodyPr wrap="none" rtlCol="0">
            <a:spAutoFit/>
          </a:bodyPr>
          <a:lstStyle/>
          <a:p>
            <a:r>
              <a:rPr lang="ja-JP" altLang="en-US" sz="2800" b="1" dirty="0">
                <a:solidFill>
                  <a:srgbClr val="009650"/>
                </a:solidFill>
                <a:latin typeface="Meiryo" charset="-128"/>
                <a:ea typeface="Meiryo" charset="-128"/>
                <a:cs typeface="Meiryo" charset="-128"/>
              </a:rPr>
              <a:t>１．インターネットをブラウザで閲覧する</a:t>
            </a:r>
            <a:endParaRPr lang="ja-JP" altLang="en-US" b="1" dirty="0">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0BEF01F7-0356-4480-B797-7F73DBC4B629}"/>
              </a:ext>
            </a:extLst>
          </p:cNvPr>
          <p:cNvSpPr txBox="1"/>
          <p:nvPr/>
        </p:nvSpPr>
        <p:spPr>
          <a:xfrm>
            <a:off x="2293187" y="2269770"/>
            <a:ext cx="7625513" cy="3323987"/>
          </a:xfrm>
          <a:prstGeom prst="rect">
            <a:avLst/>
          </a:prstGeom>
          <a:noFill/>
        </p:spPr>
        <p:txBody>
          <a:bodyPr wrap="square" rtlCol="0">
            <a:spAutoFit/>
          </a:bodyPr>
          <a:lstStyle/>
          <a:p>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－Ａ</a:t>
            </a:r>
            <a:r>
              <a:rPr lang="en-US" altLang="ja-JP" sz="2400" b="1" dirty="0">
                <a:latin typeface="Meiryo" charset="-128"/>
                <a:ea typeface="Meiryo" charset="-128"/>
                <a:cs typeface="Meiryo" charset="-128"/>
              </a:rPr>
              <a:t>.</a:t>
            </a:r>
            <a:r>
              <a:rPr lang="en-US" altLang="ja-JP" sz="2400" b="1" dirty="0" smtClean="0">
                <a:latin typeface="Meiryo" charset="-128"/>
                <a:ea typeface="Meiryo" charset="-128"/>
                <a:cs typeface="Meiryo" charset="-128"/>
              </a:rPr>
              <a:t>Chrome</a:t>
            </a:r>
            <a:r>
              <a:rPr lang="ja-JP" altLang="en-US" sz="2400" b="1" dirty="0" smtClean="0">
                <a:latin typeface="Meiryo" charset="-128"/>
                <a:ea typeface="Meiryo" charset="-128"/>
                <a:cs typeface="Meiryo" charset="-128"/>
              </a:rPr>
              <a:t>と</a:t>
            </a:r>
            <a:r>
              <a:rPr lang="ja-JP" altLang="en-US" sz="2400" b="1" dirty="0">
                <a:latin typeface="Meiryo" charset="-128"/>
                <a:ea typeface="Meiryo" charset="-128"/>
                <a:cs typeface="Meiryo" charset="-128"/>
              </a:rPr>
              <a:t>は？</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4</a:t>
            </a:r>
            <a:endParaRPr lang="ja-JP" altLang="en-US" sz="2400" b="1" dirty="0">
              <a:latin typeface="Meiryo" charset="-128"/>
              <a:ea typeface="Meiryo" charset="-128"/>
              <a:cs typeface="Meiryo" charset="-128"/>
            </a:endParaRPr>
          </a:p>
          <a:p>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－Ｂ</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ニュースを見てみましょう</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Ｐ５</a:t>
            </a:r>
            <a:endParaRPr lang="en-US" altLang="ja-JP" sz="2400" b="1" dirty="0">
              <a:latin typeface="Meiryo" charset="-128"/>
              <a:ea typeface="Meiryo" charset="-128"/>
              <a:cs typeface="Meiryo" charset="-128"/>
            </a:endParaRPr>
          </a:p>
          <a:p>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－Ｃ</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気に入ったページをブックマークする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Ｐ７</a:t>
            </a:r>
            <a:endParaRPr lang="en-US" altLang="ja-JP" sz="2400" b="1" dirty="0">
              <a:latin typeface="Meiryo" charset="-128"/>
              <a:ea typeface="Meiryo" charset="-128"/>
              <a:cs typeface="Meiryo" charset="-128"/>
            </a:endParaRPr>
          </a:p>
          <a:p>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－Ｄ</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ブックマークからページを開く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Ｐ８</a:t>
            </a:r>
            <a:endParaRPr lang="en-US" altLang="ja-JP" sz="2400" b="1" dirty="0">
              <a:latin typeface="Meiryo" charset="-128"/>
              <a:ea typeface="Meiryo" charset="-128"/>
              <a:cs typeface="Meiryo" charset="-128"/>
            </a:endParaRPr>
          </a:p>
          <a:p>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－Ｅ</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ブックマークからページを削除する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Ｐ９</a:t>
            </a:r>
            <a:endParaRPr lang="en-US" altLang="ja-JP" sz="2400" b="1" dirty="0">
              <a:latin typeface="Meiryo" charset="-128"/>
              <a:ea typeface="Meiryo" charset="-128"/>
              <a:cs typeface="Meiryo" charset="-128"/>
            </a:endParaRPr>
          </a:p>
          <a:p>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－Ｆ</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履歴からページを開く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Ｐ１０</a:t>
            </a:r>
          </a:p>
          <a:p>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－Ｇ</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インターネットを使う時の注意点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Ｐ１１</a:t>
            </a:r>
          </a:p>
          <a:p>
            <a:endParaRPr lang="ja-JP" altLang="en-US" sz="2400" b="1" dirty="0">
              <a:latin typeface="Meiryo" charset="-128"/>
              <a:ea typeface="Meiryo" charset="-128"/>
              <a:cs typeface="Meiryo" charset="-128"/>
            </a:endParaRPr>
          </a:p>
          <a:p>
            <a:endParaRPr lang="ja-JP" altLang="en-US" b="1" dirty="0">
              <a:latin typeface="Meiryo" charset="-128"/>
              <a:ea typeface="Meiryo" charset="-128"/>
              <a:cs typeface="Meiryo" charset="-128"/>
            </a:endParaRPr>
          </a:p>
        </p:txBody>
      </p:sp>
    </p:spTree>
    <p:extLst>
      <p:ext uri="{BB962C8B-B14F-4D97-AF65-F5344CB8AC3E}">
        <p14:creationId xmlns:p14="http://schemas.microsoft.com/office/powerpoint/2010/main" val="556461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7967828"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5439" dirty="0">
                <a:solidFill>
                  <a:srgbClr val="009650"/>
                </a:solidFill>
              </a:rPr>
              <a:t>1</a:t>
            </a:r>
            <a:endParaRPr lang="ja-JP" altLang="en-US" sz="15439" dirty="0">
              <a:solidFill>
                <a:srgbClr val="009650"/>
              </a:solidFill>
            </a:endParaRPr>
          </a:p>
          <a:p>
            <a:pPr>
              <a:lnSpc>
                <a:spcPct val="100000"/>
              </a:lnSpc>
            </a:pPr>
            <a:r>
              <a:rPr lang="ja-JP" altLang="en-US" sz="5400" spc="-14" dirty="0">
                <a:latin typeface="AoyagiKouzanFontT"/>
                <a:cs typeface="AoyagiKouzanFontT"/>
              </a:rPr>
              <a:t>イ</a:t>
            </a:r>
            <a:r>
              <a:rPr lang="ja-JP" altLang="en-US" sz="5400" spc="14" dirty="0">
                <a:latin typeface="AoyagiKouzanFontT"/>
                <a:cs typeface="AoyagiKouzanFontT"/>
              </a:rPr>
              <a:t>ン</a:t>
            </a:r>
            <a:r>
              <a:rPr lang="ja-JP" altLang="en-US" sz="5400" spc="-14" dirty="0">
                <a:latin typeface="AoyagiKouzanFontT"/>
                <a:cs typeface="AoyagiKouzanFontT"/>
              </a:rPr>
              <a:t>タ</a:t>
            </a:r>
            <a:r>
              <a:rPr lang="ja-JP" altLang="en-US" sz="5400" spc="-57" dirty="0">
                <a:latin typeface="AoyagiKouzanFontT"/>
                <a:cs typeface="AoyagiKouzanFontT"/>
              </a:rPr>
              <a:t>ー</a:t>
            </a:r>
            <a:r>
              <a:rPr lang="ja-JP" altLang="en-US" sz="5400" spc="-21" dirty="0">
                <a:latin typeface="AoyagiKouzanFontT"/>
                <a:cs typeface="AoyagiKouzanFontT"/>
              </a:rPr>
              <a:t>ネ</a:t>
            </a:r>
            <a:r>
              <a:rPr lang="ja-JP" altLang="en-US" sz="5400" spc="28" dirty="0">
                <a:latin typeface="AoyagiKouzanFontT"/>
                <a:cs typeface="AoyagiKouzanFontT"/>
              </a:rPr>
              <a:t>ッ</a:t>
            </a:r>
            <a:r>
              <a:rPr lang="ja-JP" altLang="en-US" sz="5400" dirty="0">
                <a:latin typeface="AoyagiKouzanFontT"/>
                <a:cs typeface="AoyagiKouzanFontT"/>
              </a:rPr>
              <a:t>ト</a:t>
            </a:r>
            <a:r>
              <a:rPr lang="ja-JP" altLang="en-US" sz="5400" spc="49" dirty="0">
                <a:latin typeface="AoyagiKouzanFontT"/>
                <a:cs typeface="AoyagiKouzanFontT"/>
              </a:rPr>
              <a:t>を</a:t>
            </a:r>
          </a:p>
          <a:p>
            <a:pPr>
              <a:lnSpc>
                <a:spcPct val="100000"/>
              </a:lnSpc>
            </a:pPr>
            <a:r>
              <a:rPr lang="ja-JP" altLang="en-US" sz="5400" spc="-39" dirty="0">
                <a:latin typeface="AoyagiKouzanFontT"/>
                <a:cs typeface="AoyagiKouzanFontT"/>
              </a:rPr>
              <a:t>ブ</a:t>
            </a:r>
            <a:r>
              <a:rPr lang="ja-JP" altLang="en-US" sz="5400" spc="-14" dirty="0">
                <a:latin typeface="AoyagiKouzanFontT"/>
                <a:cs typeface="AoyagiKouzanFontT"/>
              </a:rPr>
              <a:t>ラ</a:t>
            </a:r>
            <a:r>
              <a:rPr lang="ja-JP" altLang="en-US" sz="5400" spc="14" dirty="0">
                <a:latin typeface="AoyagiKouzanFontT"/>
                <a:cs typeface="AoyagiKouzanFontT"/>
              </a:rPr>
              <a:t>ウ</a:t>
            </a:r>
            <a:r>
              <a:rPr lang="ja-JP" altLang="en-US" sz="5400" spc="-14" dirty="0">
                <a:latin typeface="AoyagiKouzanFontT"/>
                <a:cs typeface="AoyagiKouzanFontT"/>
              </a:rPr>
              <a:t>ザ</a:t>
            </a:r>
            <a:r>
              <a:rPr lang="ja-JP" altLang="en-US" sz="5400" spc="-21" dirty="0">
                <a:latin typeface="AoyagiKouzanFontT"/>
                <a:cs typeface="AoyagiKouzanFontT"/>
              </a:rPr>
              <a:t>で</a:t>
            </a:r>
            <a:r>
              <a:rPr lang="ja-JP" altLang="en-US" sz="5400" dirty="0">
                <a:latin typeface="AoyagiKouzanFontT"/>
                <a:cs typeface="AoyagiKouzanFontT"/>
              </a:rPr>
              <a:t>閲</a:t>
            </a:r>
            <a:r>
              <a:rPr lang="ja-JP" altLang="en-US" sz="5400" spc="11" dirty="0">
                <a:latin typeface="AoyagiKouzanFontT"/>
                <a:cs typeface="AoyagiKouzanFontT"/>
              </a:rPr>
              <a:t>覧</a:t>
            </a:r>
            <a:r>
              <a:rPr lang="ja-JP" altLang="en-US" sz="5400" spc="-11" dirty="0">
                <a:latin typeface="AoyagiKouzanFontT"/>
                <a:cs typeface="AoyagiKouzanFontT"/>
              </a:rPr>
              <a:t>す</a:t>
            </a:r>
            <a:r>
              <a:rPr lang="ja-JP" altLang="en-US" sz="5400" dirty="0">
                <a:latin typeface="AoyagiKouzanFontT"/>
                <a:cs typeface="AoyagiKouzanFontT"/>
              </a:rPr>
              <a:t>る</a:t>
            </a:r>
            <a:endParaRPr lang="en-US" altLang="ja-JP" sz="5293" dirty="0">
              <a:solidFill>
                <a:srgbClr val="009650"/>
              </a:solidFill>
            </a:endParaRPr>
          </a:p>
        </p:txBody>
      </p:sp>
      <p:pic>
        <p:nvPicPr>
          <p:cNvPr id="1028" name="Picture 4" descr="タブレットでレシピを見る人のイラスト">
            <a:extLst>
              <a:ext uri="{FF2B5EF4-FFF2-40B4-BE49-F238E27FC236}">
                <a16:creationId xmlns:a16="http://schemas.microsoft.com/office/drawing/2014/main" id="{B24223B0-C1CF-4D48-9BCD-96547C616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49244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7357" y="489600"/>
            <a:ext cx="1315081"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a:t>
            </a:r>
            <a:endParaRPr lang="en-US"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05200" y="1538452"/>
            <a:ext cx="9683000" cy="1107996"/>
          </a:xfrm>
        </p:spPr>
        <p:txBody>
          <a:bodyPr/>
          <a:lstStyle/>
          <a:p>
            <a:r>
              <a:rPr lang="ja-JP" altLang="en-US" sz="2400" dirty="0"/>
              <a:t>インターネットを見るソフト（ブラウザ）としてはいろいろなソフトが有りますが今回は</a:t>
            </a:r>
            <a:r>
              <a:rPr lang="en-US" altLang="ja-JP" sz="2400" dirty="0"/>
              <a:t>Google</a:t>
            </a:r>
            <a:r>
              <a:rPr lang="ja-JP" altLang="en-US" sz="2400" dirty="0"/>
              <a:t>（グーグル）社の</a:t>
            </a:r>
            <a:r>
              <a:rPr lang="en-US" altLang="ja-JP" sz="2400" dirty="0"/>
              <a:t>Chrome(</a:t>
            </a:r>
            <a:r>
              <a:rPr lang="ja-JP" altLang="en-US" sz="2400" dirty="0"/>
              <a:t>クローム）をを使用してご説明します。</a:t>
            </a: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lang="en-US" altLang="ja-JP" sz="3200" dirty="0"/>
              <a:t>Chrome(</a:t>
            </a:r>
            <a:r>
              <a:rPr lang="ja-JP" altLang="en-US" sz="3200" dirty="0"/>
              <a:t>クローム）とは </a:t>
            </a:r>
            <a:endParaRPr kumimoji="0" lang="ja-JP" altLang="en-US" sz="3200" kern="0" dirty="0"/>
          </a:p>
        </p:txBody>
      </p:sp>
      <p:sp>
        <p:nvSpPr>
          <p:cNvPr id="21" name="object 2">
            <a:extLst>
              <a:ext uri="{FF2B5EF4-FFF2-40B4-BE49-F238E27FC236}">
                <a16:creationId xmlns:a16="http://schemas.microsoft.com/office/drawing/2014/main" id="{21045B6A-1385-411E-A772-21F91901ABA5}"/>
              </a:ext>
            </a:extLst>
          </p:cNvPr>
          <p:cNvSpPr/>
          <p:nvPr/>
        </p:nvSpPr>
        <p:spPr>
          <a:xfrm>
            <a:off x="1460500" y="3623991"/>
            <a:ext cx="1084435" cy="1112457"/>
          </a:xfrm>
          <a:prstGeom prst="rect">
            <a:avLst/>
          </a:prstGeom>
          <a:blipFill>
            <a:blip r:embed="rId3" cstate="print"/>
            <a:stretch>
              <a:fillRect/>
            </a:stretch>
          </a:blipFill>
        </p:spPr>
        <p:txBody>
          <a:bodyPr wrap="square" lIns="0" tIns="0" rIns="0" bIns="0" rtlCol="0"/>
          <a:lstStyle/>
          <a:p>
            <a:endParaRPr dirty="0"/>
          </a:p>
        </p:txBody>
      </p:sp>
      <p:graphicFrame>
        <p:nvGraphicFramePr>
          <p:cNvPr id="23" name="object 10">
            <a:extLst>
              <a:ext uri="{FF2B5EF4-FFF2-40B4-BE49-F238E27FC236}">
                <a16:creationId xmlns:a16="http://schemas.microsoft.com/office/drawing/2014/main" id="{ADBBE394-D663-4488-8058-FB779B5D1CFB}"/>
              </a:ext>
            </a:extLst>
          </p:cNvPr>
          <p:cNvGraphicFramePr>
            <a:graphicFrameLocks noGrp="1"/>
          </p:cNvGraphicFramePr>
          <p:nvPr>
            <p:extLst>
              <p:ext uri="{D42A27DB-BD31-4B8C-83A1-F6EECF244321}">
                <p14:modId xmlns:p14="http://schemas.microsoft.com/office/powerpoint/2010/main" val="1152521279"/>
              </p:ext>
            </p:extLst>
          </p:nvPr>
        </p:nvGraphicFramePr>
        <p:xfrm>
          <a:off x="1204293" y="3281325"/>
          <a:ext cx="8305800" cy="182217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244754">
                <a:tc>
                  <a:txBody>
                    <a:bodyPr/>
                    <a:lstStyle/>
                    <a:p>
                      <a:pPr marL="67945" algn="ctr">
                        <a:lnSpc>
                          <a:spcPct val="100000"/>
                        </a:lnSpc>
                        <a:spcBef>
                          <a:spcPts val="405"/>
                        </a:spcBef>
                      </a:pPr>
                      <a:r>
                        <a:rPr sz="1200" b="1" spc="10" dirty="0">
                          <a:latin typeface="メイリオ" panose="020B0604030504040204" pitchFamily="50" charset="-128"/>
                          <a:ea typeface="メイリオ" panose="020B0604030504040204" pitchFamily="50" charset="-128"/>
                          <a:cs typeface="Konatu"/>
                        </a:rPr>
                        <a:t>「</a:t>
                      </a:r>
                      <a:r>
                        <a:rPr sz="1200" b="1" dirty="0">
                          <a:latin typeface="メイリオ" panose="020B0604030504040204" pitchFamily="50" charset="-128"/>
                          <a:ea typeface="メイリオ" panose="020B0604030504040204" pitchFamily="50" charset="-128"/>
                          <a:cs typeface="Konatu"/>
                        </a:rPr>
                        <a:t>ア</a:t>
                      </a:r>
                      <a:r>
                        <a:rPr sz="1200" b="1" spc="5" dirty="0">
                          <a:latin typeface="メイリオ" panose="020B0604030504040204" pitchFamily="50" charset="-128"/>
                          <a:ea typeface="メイリオ" panose="020B0604030504040204" pitchFamily="50" charset="-128"/>
                          <a:cs typeface="Konatu"/>
                        </a:rPr>
                        <a:t>イ</a:t>
                      </a:r>
                      <a:r>
                        <a:rPr sz="1200" b="1" dirty="0">
                          <a:latin typeface="メイリオ" panose="020B0604030504040204" pitchFamily="50" charset="-128"/>
                          <a:ea typeface="メイリオ" panose="020B0604030504040204" pitchFamily="50" charset="-128"/>
                          <a:cs typeface="Konatu"/>
                        </a:rPr>
                        <a:t>コ</a:t>
                      </a:r>
                      <a:r>
                        <a:rPr sz="1200" b="1" spc="5" dirty="0">
                          <a:latin typeface="メイリオ" panose="020B0604030504040204" pitchFamily="50" charset="-128"/>
                          <a:ea typeface="メイリオ" panose="020B0604030504040204" pitchFamily="50" charset="-128"/>
                          <a:cs typeface="Konatu"/>
                        </a:rPr>
                        <a:t>ン</a:t>
                      </a:r>
                      <a:r>
                        <a:rPr sz="1200" b="1" dirty="0">
                          <a:latin typeface="メイリオ" panose="020B0604030504040204" pitchFamily="50" charset="-128"/>
                          <a:ea typeface="メイリオ" panose="020B0604030504040204" pitchFamily="50" charset="-128"/>
                          <a:cs typeface="Konatu"/>
                        </a:rPr>
                        <a:t>」</a:t>
                      </a: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gn="ctr">
                        <a:lnSpc>
                          <a:spcPct val="100000"/>
                        </a:lnSpc>
                        <a:spcBef>
                          <a:spcPts val="405"/>
                        </a:spcBef>
                        <a:tabLst>
                          <a:tab pos="604520" algn="l"/>
                        </a:tabLst>
                      </a:pPr>
                      <a:r>
                        <a:rPr sz="1200" b="1" dirty="0">
                          <a:latin typeface="メイリオ" panose="020B0604030504040204" pitchFamily="50" charset="-128"/>
                          <a:ea typeface="メイリオ" panose="020B0604030504040204" pitchFamily="50" charset="-128"/>
                          <a:cs typeface="Konatu"/>
                        </a:rPr>
                        <a:t>「 </a:t>
                      </a:r>
                      <a:r>
                        <a:rPr sz="1200" b="1" spc="80" dirty="0">
                          <a:latin typeface="メイリオ" panose="020B0604030504040204" pitchFamily="50" charset="-128"/>
                          <a:ea typeface="メイリオ" panose="020B0604030504040204" pitchFamily="50" charset="-128"/>
                          <a:cs typeface="Konatu"/>
                        </a:rPr>
                        <a:t> </a:t>
                      </a:r>
                      <a:r>
                        <a:rPr sz="1200" b="1" dirty="0">
                          <a:latin typeface="メイリオ" panose="020B0604030504040204" pitchFamily="50" charset="-128"/>
                          <a:ea typeface="メイリオ" panose="020B0604030504040204" pitchFamily="50" charset="-128"/>
                          <a:cs typeface="Konatu"/>
                        </a:rPr>
                        <a:t>概	要</a:t>
                      </a:r>
                      <a:r>
                        <a:rPr sz="1200" b="1" spc="65" dirty="0">
                          <a:latin typeface="メイリオ" panose="020B0604030504040204" pitchFamily="50" charset="-128"/>
                          <a:ea typeface="メイリオ" panose="020B0604030504040204" pitchFamily="50" charset="-128"/>
                          <a:cs typeface="Konatu"/>
                        </a:rPr>
                        <a:t> </a:t>
                      </a:r>
                      <a:r>
                        <a:rPr sz="1200" b="1" dirty="0">
                          <a:latin typeface="メイリオ" panose="020B0604030504040204" pitchFamily="50" charset="-128"/>
                          <a:ea typeface="メイリオ" panose="020B0604030504040204" pitchFamily="50" charset="-128"/>
                          <a:cs typeface="Konatu"/>
                        </a:rPr>
                        <a:t>」</a:t>
                      </a: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gn="ctr">
                        <a:lnSpc>
                          <a:spcPct val="100000"/>
                        </a:lnSpc>
                        <a:spcBef>
                          <a:spcPts val="405"/>
                        </a:spcBef>
                      </a:pPr>
                      <a:r>
                        <a:rPr sz="1200" b="1" spc="10" dirty="0">
                          <a:latin typeface="メイリオ" panose="020B0604030504040204" pitchFamily="50" charset="-128"/>
                          <a:ea typeface="メイリオ" panose="020B0604030504040204" pitchFamily="50" charset="-128"/>
                          <a:cs typeface="Konatu"/>
                        </a:rPr>
                        <a:t>「</a:t>
                      </a:r>
                      <a:r>
                        <a:rPr sz="1200" b="1" dirty="0">
                          <a:latin typeface="メイリオ" panose="020B0604030504040204" pitchFamily="50" charset="-128"/>
                          <a:ea typeface="メイリオ" panose="020B0604030504040204" pitchFamily="50" charset="-128"/>
                          <a:cs typeface="Konatu"/>
                        </a:rPr>
                        <a:t>ア</a:t>
                      </a:r>
                      <a:r>
                        <a:rPr sz="1200" b="1" spc="-5" dirty="0">
                          <a:latin typeface="メイリオ" panose="020B0604030504040204" pitchFamily="50" charset="-128"/>
                          <a:ea typeface="メイリオ" panose="020B0604030504040204" pitchFamily="50" charset="-128"/>
                          <a:cs typeface="Konatu"/>
                        </a:rPr>
                        <a:t>プ</a:t>
                      </a:r>
                      <a:r>
                        <a:rPr sz="1200" b="1" spc="15" dirty="0">
                          <a:latin typeface="メイリオ" panose="020B0604030504040204" pitchFamily="50" charset="-128"/>
                          <a:ea typeface="メイリオ" panose="020B0604030504040204" pitchFamily="50" charset="-128"/>
                          <a:cs typeface="Konatu"/>
                        </a:rPr>
                        <a:t>リ</a:t>
                      </a:r>
                      <a:r>
                        <a:rPr sz="1200" b="1" dirty="0">
                          <a:latin typeface="メイリオ" panose="020B0604030504040204" pitchFamily="50" charset="-128"/>
                          <a:ea typeface="メイリオ" panose="020B0604030504040204" pitchFamily="50" charset="-128"/>
                          <a:cs typeface="Konatu"/>
                        </a:rPr>
                        <a:t>」</a:t>
                      </a: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22026">
                <a:tc rowSpan="4">
                  <a:txBody>
                    <a:bodyPr/>
                    <a:lstStyle/>
                    <a:p>
                      <a:pPr>
                        <a:lnSpc>
                          <a:spcPct val="100000"/>
                        </a:lnSpc>
                      </a:pPr>
                      <a:endParaRPr sz="1200" dirty="0">
                        <a:latin typeface="メイリオ" panose="020B0604030504040204" pitchFamily="50" charset="-128"/>
                        <a:ea typeface="メイリオ" panose="020B0604030504040204" pitchFamily="50" charset="-128"/>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155"/>
                        </a:spcBef>
                      </a:pPr>
                      <a:r>
                        <a:rPr sz="1400" spc="20" dirty="0" err="1">
                          <a:latin typeface="メイリオ" panose="020B0604030504040204" pitchFamily="50" charset="-128"/>
                          <a:ea typeface="メイリオ" panose="020B0604030504040204" pitchFamily="50" charset="-128"/>
                          <a:cs typeface="Konatu"/>
                        </a:rPr>
                        <a:t>高速</a:t>
                      </a:r>
                      <a:r>
                        <a:rPr sz="1400" spc="30" dirty="0" err="1">
                          <a:latin typeface="メイリオ" panose="020B0604030504040204" pitchFamily="50" charset="-128"/>
                          <a:ea typeface="メイリオ" panose="020B0604030504040204" pitchFamily="50" charset="-128"/>
                          <a:cs typeface="Konatu"/>
                        </a:rPr>
                        <a:t>で</a:t>
                      </a:r>
                      <a:r>
                        <a:rPr sz="1400" spc="20" dirty="0" err="1">
                          <a:latin typeface="メイリオ" panose="020B0604030504040204" pitchFamily="50" charset="-128"/>
                          <a:ea typeface="メイリオ" panose="020B0604030504040204" pitchFamily="50" charset="-128"/>
                          <a:cs typeface="Konatu"/>
                        </a:rPr>
                        <a:t>使</a:t>
                      </a:r>
                      <a:r>
                        <a:rPr sz="1400" spc="25" dirty="0" err="1">
                          <a:latin typeface="メイリオ" panose="020B0604030504040204" pitchFamily="50" charset="-128"/>
                          <a:ea typeface="メイリオ" panose="020B0604030504040204" pitchFamily="50" charset="-128"/>
                          <a:cs typeface="Konatu"/>
                        </a:rPr>
                        <a:t>い</a:t>
                      </a:r>
                      <a:r>
                        <a:rPr sz="1400" spc="20" dirty="0" err="1">
                          <a:latin typeface="メイリオ" panose="020B0604030504040204" pitchFamily="50" charset="-128"/>
                          <a:ea typeface="メイリオ" panose="020B0604030504040204" pitchFamily="50" charset="-128"/>
                          <a:cs typeface="Konatu"/>
                        </a:rPr>
                        <a:t>や</a:t>
                      </a:r>
                      <a:r>
                        <a:rPr sz="1400" spc="30" dirty="0" err="1">
                          <a:latin typeface="メイリオ" panose="020B0604030504040204" pitchFamily="50" charset="-128"/>
                          <a:ea typeface="メイリオ" panose="020B0604030504040204" pitchFamily="50" charset="-128"/>
                          <a:cs typeface="Konatu"/>
                        </a:rPr>
                        <a:t>す</a:t>
                      </a:r>
                      <a:r>
                        <a:rPr sz="1400" spc="20" dirty="0" err="1">
                          <a:latin typeface="メイリオ" panose="020B0604030504040204" pitchFamily="50" charset="-128"/>
                          <a:ea typeface="メイリオ" panose="020B0604030504040204" pitchFamily="50" charset="-128"/>
                          <a:cs typeface="Konatu"/>
                        </a:rPr>
                        <a:t>く</a:t>
                      </a:r>
                      <a:r>
                        <a:rPr sz="1400" spc="30" dirty="0" err="1">
                          <a:latin typeface="メイリオ" panose="020B0604030504040204" pitchFamily="50" charset="-128"/>
                          <a:ea typeface="メイリオ" panose="020B0604030504040204" pitchFamily="50" charset="-128"/>
                          <a:cs typeface="Konatu"/>
                        </a:rPr>
                        <a:t>、</a:t>
                      </a:r>
                      <a:r>
                        <a:rPr sz="1400" spc="35" dirty="0" err="1">
                          <a:latin typeface="メイリオ" panose="020B0604030504040204" pitchFamily="50" charset="-128"/>
                          <a:ea typeface="メイリオ" panose="020B0604030504040204" pitchFamily="50" charset="-128"/>
                          <a:cs typeface="Konatu"/>
                        </a:rPr>
                        <a:t>安</a:t>
                      </a:r>
                      <a:r>
                        <a:rPr sz="1400" spc="20" dirty="0" err="1">
                          <a:latin typeface="メイリオ" panose="020B0604030504040204" pitchFamily="50" charset="-128"/>
                          <a:ea typeface="メイリオ" panose="020B0604030504040204" pitchFamily="50" charset="-128"/>
                          <a:cs typeface="Konatu"/>
                        </a:rPr>
                        <a:t>全な</a:t>
                      </a:r>
                      <a:r>
                        <a:rPr sz="1400" spc="30" dirty="0" err="1">
                          <a:latin typeface="メイリオ" panose="020B0604030504040204" pitchFamily="50" charset="-128"/>
                          <a:ea typeface="メイリオ" panose="020B0604030504040204" pitchFamily="50" charset="-128"/>
                          <a:cs typeface="Konatu"/>
                        </a:rPr>
                        <a:t>ウェ</a:t>
                      </a:r>
                      <a:r>
                        <a:rPr sz="1400" spc="20" dirty="0" err="1">
                          <a:latin typeface="メイリオ" panose="020B0604030504040204" pitchFamily="50" charset="-128"/>
                          <a:ea typeface="メイリオ" panose="020B0604030504040204" pitchFamily="50" charset="-128"/>
                          <a:cs typeface="Konatu"/>
                        </a:rPr>
                        <a:t>ブブ</a:t>
                      </a:r>
                      <a:r>
                        <a:rPr sz="1400" spc="35" dirty="0" err="1">
                          <a:latin typeface="メイリオ" panose="020B0604030504040204" pitchFamily="50" charset="-128"/>
                          <a:ea typeface="メイリオ" panose="020B0604030504040204" pitchFamily="50" charset="-128"/>
                          <a:cs typeface="Konatu"/>
                        </a:rPr>
                        <a:t>ラ</a:t>
                      </a:r>
                      <a:r>
                        <a:rPr sz="1400" spc="20" dirty="0" err="1">
                          <a:latin typeface="メイリオ" panose="020B0604030504040204" pitchFamily="50" charset="-128"/>
                          <a:ea typeface="メイリオ" panose="020B0604030504040204" pitchFamily="50" charset="-128"/>
                          <a:cs typeface="Konatu"/>
                        </a:rPr>
                        <a:t>ウ</a:t>
                      </a:r>
                      <a:r>
                        <a:rPr sz="1400" spc="35" dirty="0" err="1">
                          <a:latin typeface="メイリオ" panose="020B0604030504040204" pitchFamily="50" charset="-128"/>
                          <a:ea typeface="メイリオ" panose="020B0604030504040204" pitchFamily="50" charset="-128"/>
                          <a:cs typeface="Konatu"/>
                        </a:rPr>
                        <a:t>ザ</a:t>
                      </a:r>
                      <a:endParaRPr sz="1400" dirty="0">
                        <a:latin typeface="メイリオ" panose="020B0604030504040204" pitchFamily="50" charset="-128"/>
                        <a:ea typeface="メイリオ" panose="020B0604030504040204" pitchFamily="50" charset="-128"/>
                        <a:cs typeface="Konatu"/>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67945">
                        <a:lnSpc>
                          <a:spcPct val="100000"/>
                        </a:lnSpc>
                        <a:spcBef>
                          <a:spcPts val="155"/>
                        </a:spcBef>
                      </a:pPr>
                      <a:r>
                        <a:rPr sz="1400" dirty="0">
                          <a:latin typeface="メイリオ" panose="020B0604030504040204" pitchFamily="50" charset="-128"/>
                          <a:ea typeface="メイリオ" panose="020B0604030504040204" pitchFamily="50" charset="-128"/>
                          <a:cs typeface="Konatu"/>
                        </a:rPr>
                        <a:t>Google</a:t>
                      </a:r>
                      <a:r>
                        <a:rPr sz="1400" spc="-10" dirty="0">
                          <a:latin typeface="メイリオ" panose="020B0604030504040204" pitchFamily="50" charset="-128"/>
                          <a:ea typeface="メイリオ" panose="020B0604030504040204" pitchFamily="50" charset="-128"/>
                          <a:cs typeface="Konatu"/>
                        </a:rPr>
                        <a:t> </a:t>
                      </a:r>
                      <a:r>
                        <a:rPr sz="1400" dirty="0">
                          <a:latin typeface="メイリオ" panose="020B0604030504040204" pitchFamily="50" charset="-128"/>
                          <a:ea typeface="メイリオ" panose="020B0604030504040204" pitchFamily="50" charset="-128"/>
                          <a:cs typeface="Konatu"/>
                        </a:rPr>
                        <a:t>Chrome</a:t>
                      </a:r>
                    </a:p>
                  </a:txBody>
                  <a:tcPr marL="0" marR="0" marT="19685" marB="0">
                    <a:lnL w="6350">
                      <a:solidFill>
                        <a:srgbClr val="000000"/>
                      </a:solidFill>
                      <a:prstDash val="solid"/>
                    </a:lnL>
                    <a:lnR w="6350">
                      <a:solidFill>
                        <a:srgbClr val="000000"/>
                      </a:solidFill>
                      <a:prstDash val="solid"/>
                    </a:lnR>
                    <a:lnT w="6350">
                      <a:solidFill>
                        <a:srgbClr val="000000"/>
                      </a:solidFill>
                      <a:prstDash val="solid"/>
                    </a:lnT>
                  </a:tcPr>
                </a:tc>
                <a:extLst>
                  <a:ext uri="{0D108BD9-81ED-4DB2-BD59-A6C34878D82A}">
                    <a16:rowId xmlns:a16="http://schemas.microsoft.com/office/drawing/2014/main" val="10001"/>
                  </a:ext>
                </a:extLst>
              </a:tr>
              <a:tr h="632737">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130"/>
                        </a:spcBef>
                      </a:pPr>
                      <a:r>
                        <a:rPr lang="ja-JP" altLang="en-US" sz="1400" spc="5" dirty="0">
                          <a:latin typeface="メイリオ" panose="020B0604030504040204" pitchFamily="50" charset="-128"/>
                          <a:ea typeface="メイリオ" panose="020B0604030504040204" pitchFamily="50" charset="-128"/>
                          <a:cs typeface="Konatu"/>
                        </a:rPr>
                        <a:t>カ</a:t>
                      </a:r>
                      <a:r>
                        <a:rPr sz="1400" spc="5" dirty="0" err="1">
                          <a:latin typeface="メイリオ" panose="020B0604030504040204" pitchFamily="50" charset="-128"/>
                          <a:ea typeface="メイリオ" panose="020B0604030504040204" pitchFamily="50" charset="-128"/>
                          <a:cs typeface="Konatu"/>
                        </a:rPr>
                        <a:t>ス</a:t>
                      </a:r>
                      <a:r>
                        <a:rPr sz="1400" spc="15" dirty="0" err="1">
                          <a:latin typeface="メイリオ" panose="020B0604030504040204" pitchFamily="50" charset="-128"/>
                          <a:ea typeface="メイリオ" panose="020B0604030504040204" pitchFamily="50" charset="-128"/>
                          <a:cs typeface="Konatu"/>
                        </a:rPr>
                        <a:t>タ</a:t>
                      </a:r>
                      <a:r>
                        <a:rPr sz="1400" spc="5" dirty="0" err="1">
                          <a:latin typeface="メイリオ" panose="020B0604030504040204" pitchFamily="50" charset="-128"/>
                          <a:ea typeface="メイリオ" panose="020B0604030504040204" pitchFamily="50" charset="-128"/>
                          <a:cs typeface="Konatu"/>
                        </a:rPr>
                        <a:t>マイ</a:t>
                      </a:r>
                      <a:r>
                        <a:rPr sz="1400" spc="15" dirty="0" err="1">
                          <a:latin typeface="メイリオ" panose="020B0604030504040204" pitchFamily="50" charset="-128"/>
                          <a:ea typeface="メイリオ" panose="020B0604030504040204" pitchFamily="50" charset="-128"/>
                          <a:cs typeface="Konatu"/>
                        </a:rPr>
                        <a:t>ズさ</a:t>
                      </a:r>
                      <a:r>
                        <a:rPr sz="1400" spc="10" dirty="0" err="1">
                          <a:latin typeface="メイリオ" panose="020B0604030504040204" pitchFamily="50" charset="-128"/>
                          <a:ea typeface="メイリオ" panose="020B0604030504040204" pitchFamily="50" charset="-128"/>
                          <a:cs typeface="Konatu"/>
                        </a:rPr>
                        <a:t>れ</a:t>
                      </a:r>
                      <a:r>
                        <a:rPr sz="1400" spc="5" dirty="0" err="1">
                          <a:latin typeface="メイリオ" panose="020B0604030504040204" pitchFamily="50" charset="-128"/>
                          <a:ea typeface="メイリオ" panose="020B0604030504040204" pitchFamily="50" charset="-128"/>
                          <a:cs typeface="Konatu"/>
                        </a:rPr>
                        <a:t>た</a:t>
                      </a:r>
                      <a:r>
                        <a:rPr sz="1400" spc="10" dirty="0" err="1">
                          <a:latin typeface="メイリオ" panose="020B0604030504040204" pitchFamily="50" charset="-128"/>
                          <a:ea typeface="メイリオ" panose="020B0604030504040204" pitchFamily="50" charset="-128"/>
                          <a:cs typeface="Konatu"/>
                        </a:rPr>
                        <a:t>ニ</a:t>
                      </a:r>
                      <a:r>
                        <a:rPr sz="1400" spc="5" dirty="0" err="1">
                          <a:latin typeface="メイリオ" panose="020B0604030504040204" pitchFamily="50" charset="-128"/>
                          <a:ea typeface="メイリオ" panose="020B0604030504040204" pitchFamily="50" charset="-128"/>
                          <a:cs typeface="Konatu"/>
                        </a:rPr>
                        <a:t>ュ</a:t>
                      </a:r>
                      <a:r>
                        <a:rPr sz="1400" spc="10" dirty="0" err="1">
                          <a:latin typeface="メイリオ" panose="020B0604030504040204" pitchFamily="50" charset="-128"/>
                          <a:ea typeface="メイリオ" panose="020B0604030504040204" pitchFamily="50" charset="-128"/>
                          <a:cs typeface="Konatu"/>
                        </a:rPr>
                        <a:t>ー</a:t>
                      </a:r>
                      <a:r>
                        <a:rPr sz="1400" spc="5" dirty="0" err="1">
                          <a:latin typeface="メイリオ" panose="020B0604030504040204" pitchFamily="50" charset="-128"/>
                          <a:ea typeface="メイリオ" panose="020B0604030504040204" pitchFamily="50" charset="-128"/>
                          <a:cs typeface="Konatu"/>
                        </a:rPr>
                        <a:t>ス</a:t>
                      </a:r>
                      <a:r>
                        <a:rPr sz="1400" spc="10" dirty="0" err="1">
                          <a:latin typeface="メイリオ" panose="020B0604030504040204" pitchFamily="50" charset="-128"/>
                          <a:ea typeface="メイリオ" panose="020B0604030504040204" pitchFamily="50" charset="-128"/>
                          <a:cs typeface="Konatu"/>
                        </a:rPr>
                        <a:t>記事</a:t>
                      </a:r>
                      <a:r>
                        <a:rPr sz="1400" spc="5" dirty="0" err="1">
                          <a:latin typeface="メイリオ" panose="020B0604030504040204" pitchFamily="50" charset="-128"/>
                          <a:ea typeface="メイリオ" panose="020B0604030504040204" pitchFamily="50" charset="-128"/>
                          <a:cs typeface="Konatu"/>
                        </a:rPr>
                        <a:t>、</a:t>
                      </a:r>
                      <a:r>
                        <a:rPr sz="1400" spc="15" dirty="0" err="1">
                          <a:latin typeface="メイリオ" panose="020B0604030504040204" pitchFamily="50" charset="-128"/>
                          <a:ea typeface="メイリオ" panose="020B0604030504040204" pitchFamily="50" charset="-128"/>
                          <a:cs typeface="Konatu"/>
                        </a:rPr>
                        <a:t>お</a:t>
                      </a:r>
                      <a:r>
                        <a:rPr sz="1400" spc="10" dirty="0" err="1">
                          <a:latin typeface="メイリオ" panose="020B0604030504040204" pitchFamily="50" charset="-128"/>
                          <a:ea typeface="メイリオ" panose="020B0604030504040204" pitchFamily="50" charset="-128"/>
                          <a:cs typeface="Konatu"/>
                        </a:rPr>
                        <a:t>気に入</a:t>
                      </a:r>
                      <a:r>
                        <a:rPr sz="1400" spc="15" dirty="0" err="1">
                          <a:latin typeface="メイリオ" panose="020B0604030504040204" pitchFamily="50" charset="-128"/>
                          <a:ea typeface="メイリオ" panose="020B0604030504040204" pitchFamily="50" charset="-128"/>
                          <a:cs typeface="Konatu"/>
                        </a:rPr>
                        <a:t>り</a:t>
                      </a:r>
                      <a:r>
                        <a:rPr sz="1400" dirty="0" err="1">
                          <a:latin typeface="メイリオ" panose="020B0604030504040204" pitchFamily="50" charset="-128"/>
                          <a:ea typeface="メイリオ" panose="020B0604030504040204" pitchFamily="50" charset="-128"/>
                          <a:cs typeface="Konatu"/>
                        </a:rPr>
                        <a:t>の</a:t>
                      </a:r>
                      <a:r>
                        <a:rPr lang="ja-JP" altLang="en-US" sz="1400" dirty="0">
                          <a:latin typeface="メイリオ" panose="020B0604030504040204" pitchFamily="50" charset="-128"/>
                          <a:ea typeface="メイリオ" panose="020B0604030504040204" pitchFamily="50" charset="-128"/>
                          <a:cs typeface="Konatu"/>
                        </a:rPr>
                        <a:t>サイトへのリンク、ダウンロード、</a:t>
                      </a:r>
                      <a:r>
                        <a:rPr lang="en-US" sz="1400" dirty="0">
                          <a:latin typeface="メイリオ" panose="020B0604030504040204" pitchFamily="50" charset="-128"/>
                          <a:ea typeface="メイリオ" panose="020B0604030504040204" pitchFamily="50" charset="-128"/>
                          <a:cs typeface="Konatu"/>
                        </a:rPr>
                        <a:t>Google</a:t>
                      </a:r>
                      <a:r>
                        <a:rPr lang="ja-JP" altLang="en-US" sz="1400" dirty="0">
                          <a:latin typeface="メイリオ" panose="020B0604030504040204" pitchFamily="50" charset="-128"/>
                          <a:ea typeface="メイリオ" panose="020B0604030504040204" pitchFamily="50" charset="-128"/>
                          <a:cs typeface="Konatu"/>
                        </a:rPr>
                        <a:t>検索，</a:t>
                      </a:r>
                      <a:r>
                        <a:rPr lang="en-US" altLang="ja-JP" sz="1400" dirty="0">
                          <a:latin typeface="メイリオ" panose="020B0604030504040204" pitchFamily="50" charset="-128"/>
                          <a:ea typeface="メイリオ" panose="020B0604030504040204" pitchFamily="50" charset="-128"/>
                          <a:cs typeface="Konatu"/>
                        </a:rPr>
                        <a:t>Google</a:t>
                      </a:r>
                      <a:r>
                        <a:rPr lang="ja-JP" altLang="en-US" sz="1400" dirty="0">
                          <a:latin typeface="メイリオ" panose="020B0604030504040204" pitchFamily="50" charset="-128"/>
                          <a:ea typeface="メイリオ" panose="020B0604030504040204" pitchFamily="50" charset="-128"/>
                          <a:cs typeface="Konatu"/>
                        </a:rPr>
                        <a:t>翻訳などを利用できます</a:t>
                      </a:r>
                      <a:endParaRPr sz="1400" dirty="0">
                        <a:latin typeface="メイリオ" panose="020B0604030504040204" pitchFamily="50" charset="-128"/>
                        <a:ea typeface="メイリオ" panose="020B0604030504040204" pitchFamily="50" charset="-128"/>
                        <a:cs typeface="Konatu"/>
                      </a:endParaRPr>
                    </a:p>
                  </a:txBody>
                  <a:tcPr marL="0" marR="0" marT="16510" marB="0">
                    <a:lnL w="6350">
                      <a:solidFill>
                        <a:srgbClr val="000000"/>
                      </a:solidFill>
                      <a:prstDash val="solid"/>
                    </a:lnL>
                    <a:lnR w="6350">
                      <a:solidFill>
                        <a:srgbClr val="000000"/>
                      </a:solidFill>
                      <a:prstDash val="solid"/>
                    </a:lnR>
                  </a:tcPr>
                </a:tc>
                <a:tc>
                  <a:txBody>
                    <a:bodyPr/>
                    <a:lstStyle/>
                    <a:p>
                      <a:pPr marL="67945">
                        <a:lnSpc>
                          <a:spcPct val="100000"/>
                        </a:lnSpc>
                        <a:spcBef>
                          <a:spcPts val="130"/>
                        </a:spcBef>
                      </a:pPr>
                      <a:r>
                        <a:rPr sz="1400" dirty="0">
                          <a:latin typeface="メイリオ" panose="020B0604030504040204" pitchFamily="50" charset="-128"/>
                          <a:ea typeface="メイリオ" panose="020B0604030504040204" pitchFamily="50" charset="-128"/>
                          <a:cs typeface="Konatu"/>
                        </a:rPr>
                        <a:t>Google</a:t>
                      </a:r>
                      <a:r>
                        <a:rPr sz="1400" spc="-5" dirty="0">
                          <a:latin typeface="メイリオ" panose="020B0604030504040204" pitchFamily="50" charset="-128"/>
                          <a:ea typeface="メイリオ" panose="020B0604030504040204" pitchFamily="50" charset="-128"/>
                          <a:cs typeface="Konatu"/>
                        </a:rPr>
                        <a:t> </a:t>
                      </a:r>
                      <a:r>
                        <a:rPr sz="1400" dirty="0">
                          <a:latin typeface="メイリオ" panose="020B0604030504040204" pitchFamily="50" charset="-128"/>
                          <a:ea typeface="メイリオ" panose="020B0604030504040204" pitchFamily="50" charset="-128"/>
                          <a:cs typeface="Konatu"/>
                        </a:rPr>
                        <a:t>LLC.</a:t>
                      </a:r>
                      <a:endParaRPr lang="ja-JP" altLang="en-US" sz="1400" dirty="0">
                        <a:latin typeface="メイリオ" panose="020B0604030504040204" pitchFamily="50" charset="-128"/>
                        <a:ea typeface="メイリオ" panose="020B0604030504040204" pitchFamily="50" charset="-128"/>
                        <a:cs typeface="Konatu"/>
                      </a:endParaRPr>
                    </a:p>
                    <a:p>
                      <a:pPr marL="67945">
                        <a:lnSpc>
                          <a:spcPct val="100000"/>
                        </a:lnSpc>
                        <a:spcBef>
                          <a:spcPts val="130"/>
                        </a:spcBef>
                      </a:pPr>
                      <a:r>
                        <a:rPr lang="en-US" sz="1400" dirty="0">
                          <a:latin typeface="メイリオ" panose="020B0604030504040204" pitchFamily="50" charset="-128"/>
                          <a:ea typeface="メイリオ" panose="020B0604030504040204" pitchFamily="50" charset="-128"/>
                          <a:cs typeface="Konatu"/>
                        </a:rPr>
                        <a:t>(Ver89.0)</a:t>
                      </a:r>
                      <a:endParaRPr sz="1400" dirty="0">
                        <a:latin typeface="メイリオ" panose="020B0604030504040204" pitchFamily="50" charset="-128"/>
                        <a:ea typeface="メイリオ" panose="020B0604030504040204" pitchFamily="50" charset="-128"/>
                        <a:cs typeface="Konatu"/>
                      </a:endParaRPr>
                    </a:p>
                  </a:txBody>
                  <a:tcPr marL="0" marR="0" marT="1651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2"/>
                  </a:ext>
                </a:extLst>
              </a:tr>
              <a:tr h="217316">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130"/>
                        </a:spcBef>
                      </a:pPr>
                      <a:endParaRPr sz="1400" dirty="0">
                        <a:latin typeface="BIZ UDゴシック" panose="020B0400000000000000" pitchFamily="49" charset="-128"/>
                        <a:ea typeface="BIZ UDゴシック" panose="020B0400000000000000" pitchFamily="49" charset="-128"/>
                        <a:cs typeface="Konatu"/>
                      </a:endParaRPr>
                    </a:p>
                  </a:txBody>
                  <a:tcPr marL="0" marR="0" marT="16510" marB="0">
                    <a:lnL w="6350">
                      <a:solidFill>
                        <a:srgbClr val="000000"/>
                      </a:solidFill>
                      <a:prstDash val="solid"/>
                    </a:lnL>
                    <a:lnR w="6350">
                      <a:solidFill>
                        <a:srgbClr val="000000"/>
                      </a:solidFill>
                      <a:prstDash val="solid"/>
                    </a:lnR>
                  </a:tcPr>
                </a:tc>
                <a:tc>
                  <a:txBody>
                    <a:bodyPr/>
                    <a:lstStyle/>
                    <a:p>
                      <a:pPr marL="67945">
                        <a:lnSpc>
                          <a:spcPct val="100000"/>
                        </a:lnSpc>
                        <a:spcBef>
                          <a:spcPts val="130"/>
                        </a:spcBef>
                      </a:pPr>
                      <a:r>
                        <a:rPr lang="ja-JP" altLang="en-US" sz="1400" dirty="0">
                          <a:latin typeface="メイリオ" panose="020B0604030504040204" pitchFamily="50" charset="-128"/>
                          <a:ea typeface="メイリオ" panose="020B0604030504040204" pitchFamily="50" charset="-128"/>
                          <a:cs typeface="Konatu"/>
                        </a:rPr>
                        <a:t>無料</a:t>
                      </a:r>
                      <a:endParaRPr sz="1400" dirty="0">
                        <a:latin typeface="メイリオ" panose="020B0604030504040204" pitchFamily="50" charset="-128"/>
                        <a:ea typeface="メイリオ" panose="020B0604030504040204" pitchFamily="50" charset="-128"/>
                        <a:cs typeface="Konatu"/>
                      </a:endParaRPr>
                    </a:p>
                  </a:txBody>
                  <a:tcPr marL="0" marR="0" marT="1651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3"/>
                  </a:ext>
                </a:extLst>
              </a:tr>
              <a:tr h="268404">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130"/>
                        </a:spcBef>
                      </a:pPr>
                      <a:endParaRPr sz="1400" dirty="0">
                        <a:latin typeface="BIZ UDゴシック" panose="020B0400000000000000" pitchFamily="49" charset="-128"/>
                        <a:ea typeface="BIZ UDゴシック" panose="020B0400000000000000" pitchFamily="49" charset="-128"/>
                        <a:cs typeface="Konatu"/>
                      </a:endParaRPr>
                    </a:p>
                  </a:txBody>
                  <a:tcPr marL="0" marR="0" marT="1651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67945">
                        <a:lnSpc>
                          <a:spcPct val="100000"/>
                        </a:lnSpc>
                        <a:spcBef>
                          <a:spcPts val="130"/>
                        </a:spcBef>
                      </a:pPr>
                      <a:endParaRPr sz="1400" dirty="0">
                        <a:latin typeface="メイリオ" panose="020B0604030504040204" pitchFamily="50" charset="-128"/>
                        <a:ea typeface="メイリオ" panose="020B0604030504040204" pitchFamily="50" charset="-128"/>
                        <a:cs typeface="Konatu"/>
                      </a:endParaRPr>
                    </a:p>
                  </a:txBody>
                  <a:tcPr marL="0" marR="0" marT="16510"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24" name="字幕 5">
            <a:extLst>
              <a:ext uri="{FF2B5EF4-FFF2-40B4-BE49-F238E27FC236}">
                <a16:creationId xmlns:a16="http://schemas.microsoft.com/office/drawing/2014/main" id="{86E87156-0F19-4B60-A1CD-F71EBB27E12F}"/>
              </a:ext>
            </a:extLst>
          </p:cNvPr>
          <p:cNvSpPr txBox="1">
            <a:spLocks/>
          </p:cNvSpPr>
          <p:nvPr/>
        </p:nvSpPr>
        <p:spPr>
          <a:xfrm>
            <a:off x="674211" y="5649773"/>
            <a:ext cx="8981626" cy="738664"/>
          </a:xfrm>
          <a:prstGeom prst="rect">
            <a:avLst/>
          </a:prstGeom>
        </p:spPr>
        <p:txBody>
          <a:bodyPr wrap="non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en-US" altLang="ja-JP" sz="2400" kern="0" dirty="0"/>
              <a:t>Android</a:t>
            </a:r>
            <a:r>
              <a:rPr kumimoji="0" lang="ja-JP" altLang="en-US" sz="2400" kern="0" dirty="0"/>
              <a:t>のスマホには最初からインストールされていますので、</a:t>
            </a:r>
            <a:endParaRPr kumimoji="0" lang="en-US" altLang="ja-JP" sz="2400" kern="0" dirty="0"/>
          </a:p>
          <a:p>
            <a:r>
              <a:rPr kumimoji="0" lang="ja-JP" altLang="en-US" sz="2400" kern="0" dirty="0"/>
              <a:t>インストールは不要です。</a:t>
            </a:r>
          </a:p>
        </p:txBody>
      </p:sp>
    </p:spTree>
    <p:extLst>
      <p:ext uri="{BB962C8B-B14F-4D97-AF65-F5344CB8AC3E}">
        <p14:creationId xmlns:p14="http://schemas.microsoft.com/office/powerpoint/2010/main" val="78137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7356" y="489600"/>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Ｂ</a:t>
            </a:r>
            <a:endParaRPr lang="en-US"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68800" y="1544400"/>
            <a:ext cx="7120539" cy="369332"/>
          </a:xfrm>
        </p:spPr>
        <p:txBody>
          <a:bodyPr wrap="none"/>
          <a:lstStyle/>
          <a:p>
            <a:r>
              <a:rPr lang="en-US" altLang="ja-JP" sz="2400" dirty="0"/>
              <a:t>Chrome</a:t>
            </a:r>
            <a:r>
              <a:rPr lang="ja-JP" altLang="en-US" sz="2400" dirty="0"/>
              <a:t>でニュースを見てみましょう（キー入力）</a:t>
            </a: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kumimoji="0" lang="ja-JP" altLang="en-US" sz="3200" kern="0" dirty="0"/>
              <a:t>ニュースを見てみましょう</a:t>
            </a:r>
          </a:p>
        </p:txBody>
      </p:sp>
      <p:grpSp>
        <p:nvGrpSpPr>
          <p:cNvPr id="61" name="グループ化 60">
            <a:extLst>
              <a:ext uri="{FF2B5EF4-FFF2-40B4-BE49-F238E27FC236}">
                <a16:creationId xmlns:a16="http://schemas.microsoft.com/office/drawing/2014/main" id="{688B5349-C87A-45A2-90B9-D36AC655E126}"/>
              </a:ext>
            </a:extLst>
          </p:cNvPr>
          <p:cNvGrpSpPr/>
          <p:nvPr/>
        </p:nvGrpSpPr>
        <p:grpSpPr>
          <a:xfrm>
            <a:off x="5520124" y="3414031"/>
            <a:ext cx="2016537" cy="2912910"/>
            <a:chOff x="1273554" y="3511996"/>
            <a:chExt cx="2016537" cy="2912910"/>
          </a:xfrm>
        </p:grpSpPr>
        <p:sp>
          <p:nvSpPr>
            <p:cNvPr id="67" name="四角形: 角を丸くする 66">
              <a:extLst>
                <a:ext uri="{FF2B5EF4-FFF2-40B4-BE49-F238E27FC236}">
                  <a16:creationId xmlns:a16="http://schemas.microsoft.com/office/drawing/2014/main" id="{5A7FF08E-AF81-4B91-95BD-2616BC129DD5}"/>
                </a:ext>
              </a:extLst>
            </p:cNvPr>
            <p:cNvSpPr/>
            <p:nvPr/>
          </p:nvSpPr>
          <p:spPr>
            <a:xfrm>
              <a:off x="1932283" y="5873344"/>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a:extLst>
                <a:ext uri="{FF2B5EF4-FFF2-40B4-BE49-F238E27FC236}">
                  <a16:creationId xmlns:a16="http://schemas.microsoft.com/office/drawing/2014/main" id="{C0C5E0FE-80AB-4499-BFE5-F9554781D3D1}"/>
                </a:ext>
              </a:extLst>
            </p:cNvPr>
            <p:cNvPicPr/>
            <p:nvPr/>
          </p:nvPicPr>
          <p:blipFill rotWithShape="1">
            <a:blip r:embed="rId3"/>
            <a:srcRect b="30238"/>
            <a:stretch/>
          </p:blipFill>
          <p:spPr bwMode="auto">
            <a:xfrm>
              <a:off x="1273554" y="3511996"/>
              <a:ext cx="2016537" cy="2912909"/>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69" name="吹き出し: 円形 68">
              <a:extLst>
                <a:ext uri="{FF2B5EF4-FFF2-40B4-BE49-F238E27FC236}">
                  <a16:creationId xmlns:a16="http://schemas.microsoft.com/office/drawing/2014/main" id="{6C908961-C496-4224-8662-8891B54036DF}"/>
                </a:ext>
              </a:extLst>
            </p:cNvPr>
            <p:cNvSpPr/>
            <p:nvPr/>
          </p:nvSpPr>
          <p:spPr>
            <a:xfrm>
              <a:off x="2150618" y="5398441"/>
              <a:ext cx="392446" cy="44441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a:extLst>
                <a:ext uri="{FF2B5EF4-FFF2-40B4-BE49-F238E27FC236}">
                  <a16:creationId xmlns:a16="http://schemas.microsoft.com/office/drawing/2014/main" id="{12F2EE00-FA4A-4898-8B99-7E60EDE39244}"/>
                </a:ext>
              </a:extLst>
            </p:cNvPr>
            <p:cNvGrpSpPr/>
            <p:nvPr/>
          </p:nvGrpSpPr>
          <p:grpSpPr>
            <a:xfrm>
              <a:off x="2122741" y="5454519"/>
              <a:ext cx="550595" cy="461665"/>
              <a:chOff x="323143" y="4552145"/>
              <a:chExt cx="550595" cy="461665"/>
            </a:xfrm>
          </p:grpSpPr>
          <p:sp>
            <p:nvSpPr>
              <p:cNvPr id="72" name="楕円 71">
                <a:extLst>
                  <a:ext uri="{FF2B5EF4-FFF2-40B4-BE49-F238E27FC236}">
                    <a16:creationId xmlns:a16="http://schemas.microsoft.com/office/drawing/2014/main" id="{3072E1C9-D67F-48E9-B6F9-5CE60390F3E7}"/>
                  </a:ext>
                </a:extLst>
              </p:cNvPr>
              <p:cNvSpPr/>
              <p:nvPr/>
            </p:nvSpPr>
            <p:spPr>
              <a:xfrm>
                <a:off x="460842" y="4616981"/>
                <a:ext cx="238355" cy="222143"/>
              </a:xfrm>
              <a:prstGeom prst="ellipse">
                <a:avLst/>
              </a:prstGeom>
              <a:solidFill>
                <a:schemeClr val="bg1"/>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F74EC1FE-38CB-4FC7-98D8-55A287F3F6CD}"/>
                  </a:ext>
                </a:extLst>
              </p:cNvPr>
              <p:cNvSpPr/>
              <p:nvPr/>
            </p:nvSpPr>
            <p:spPr>
              <a:xfrm>
                <a:off x="323143" y="4552145"/>
                <a:ext cx="550595" cy="461665"/>
              </a:xfrm>
              <a:prstGeom prst="rect">
                <a:avLst/>
              </a:prstGeom>
              <a:noFill/>
            </p:spPr>
            <p:txBody>
              <a:bodyPr wrap="square">
                <a:spAutoFit/>
              </a:bodyPr>
              <a:lstStyle/>
              <a:p>
                <a:r>
                  <a:rPr lang="ja-JP" altLang="en-US" sz="2400" b="1" dirty="0">
                    <a:solidFill>
                      <a:srgbClr val="009650"/>
                    </a:solidFill>
                    <a:latin typeface="Meiryo" charset="-128"/>
                    <a:ea typeface="Meiryo" charset="-128"/>
                    <a:cs typeface="Meiryo" charset="-128"/>
                  </a:rPr>
                  <a:t>❶</a:t>
                </a:r>
                <a:endParaRPr lang="en-US" altLang="ja-JP" sz="2400" b="1" dirty="0">
                  <a:solidFill>
                    <a:srgbClr val="009650"/>
                  </a:solidFill>
                  <a:latin typeface="Meiryo" charset="-128"/>
                  <a:ea typeface="Meiryo" charset="-128"/>
                  <a:cs typeface="Meiryo" charset="-128"/>
                </a:endParaRPr>
              </a:p>
            </p:txBody>
          </p:sp>
        </p:grpSp>
        <p:pic>
          <p:nvPicPr>
            <p:cNvPr id="71" name="図 70" descr="画面の領域">
              <a:extLst>
                <a:ext uri="{FF2B5EF4-FFF2-40B4-BE49-F238E27FC236}">
                  <a16:creationId xmlns:a16="http://schemas.microsoft.com/office/drawing/2014/main" id="{3F40C55B-92D3-4F28-A50C-3BEA82717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355" y="4797578"/>
              <a:ext cx="1964149" cy="1627328"/>
            </a:xfrm>
            <a:prstGeom prst="rect">
              <a:avLst/>
            </a:prstGeom>
          </p:spPr>
        </p:pic>
      </p:grpSp>
      <p:pic>
        <p:nvPicPr>
          <p:cNvPr id="74" name="図 73">
            <a:extLst>
              <a:ext uri="{FF2B5EF4-FFF2-40B4-BE49-F238E27FC236}">
                <a16:creationId xmlns:a16="http://schemas.microsoft.com/office/drawing/2014/main" id="{2D62604F-0A6B-44C0-99A5-9878681A0A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1229" y="4032160"/>
            <a:ext cx="1775376" cy="2795518"/>
          </a:xfrm>
          <a:prstGeom prst="rect">
            <a:avLst/>
          </a:prstGeom>
          <a:ln>
            <a:solidFill>
              <a:schemeClr val="tx1"/>
            </a:solidFill>
          </a:ln>
        </p:spPr>
      </p:pic>
      <p:pic>
        <p:nvPicPr>
          <p:cNvPr id="75" name="図 74">
            <a:extLst>
              <a:ext uri="{FF2B5EF4-FFF2-40B4-BE49-F238E27FC236}">
                <a16:creationId xmlns:a16="http://schemas.microsoft.com/office/drawing/2014/main" id="{C0960C6C-E0CD-423F-BFA7-ED9653BCEAE8}"/>
              </a:ext>
            </a:extLst>
          </p:cNvPr>
          <p:cNvPicPr>
            <a:picLocks noChangeAspect="1"/>
          </p:cNvPicPr>
          <p:nvPr/>
        </p:nvPicPr>
        <p:blipFill>
          <a:blip r:embed="rId6"/>
          <a:stretch>
            <a:fillRect/>
          </a:stretch>
        </p:blipFill>
        <p:spPr>
          <a:xfrm>
            <a:off x="3138245" y="3181350"/>
            <a:ext cx="1979797" cy="486654"/>
          </a:xfrm>
          <a:prstGeom prst="rect">
            <a:avLst/>
          </a:prstGeom>
          <a:ln>
            <a:solidFill>
              <a:schemeClr val="tx1"/>
            </a:solidFill>
          </a:ln>
        </p:spPr>
      </p:pic>
      <p:sp>
        <p:nvSpPr>
          <p:cNvPr id="76" name="正方形/長方形 75">
            <a:extLst>
              <a:ext uri="{FF2B5EF4-FFF2-40B4-BE49-F238E27FC236}">
                <a16:creationId xmlns:a16="http://schemas.microsoft.com/office/drawing/2014/main" id="{8EF81D91-80FC-439A-8BDF-0240EACC7F3F}"/>
              </a:ext>
            </a:extLst>
          </p:cNvPr>
          <p:cNvSpPr/>
          <p:nvPr/>
        </p:nvSpPr>
        <p:spPr>
          <a:xfrm>
            <a:off x="645630" y="2083725"/>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77" name="テキスト ボックス 76">
            <a:extLst>
              <a:ext uri="{FF2B5EF4-FFF2-40B4-BE49-F238E27FC236}">
                <a16:creationId xmlns:a16="http://schemas.microsoft.com/office/drawing/2014/main" id="{DB1FB7A8-CC78-42CA-AD49-19DC354E690B}"/>
              </a:ext>
            </a:extLst>
          </p:cNvPr>
          <p:cNvSpPr txBox="1"/>
          <p:nvPr/>
        </p:nvSpPr>
        <p:spPr>
          <a:xfrm>
            <a:off x="3333764" y="2521177"/>
            <a:ext cx="2851149" cy="587981"/>
          </a:xfrm>
          <a:prstGeom prst="rect">
            <a:avLst/>
          </a:prstGeom>
          <a:noFill/>
        </p:spPr>
        <p:txBody>
          <a:bodyPr wrap="square" rtlCol="0">
            <a:spAutoFit/>
          </a:bodyPr>
          <a:lstStyle/>
          <a:p>
            <a:pPr>
              <a:lnSpc>
                <a:spcPts val="1900"/>
              </a:lnSpc>
            </a:pP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“今日のニュース”</a:t>
            </a:r>
            <a:endPar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ts val="1900"/>
              </a:lnSpc>
            </a:pP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と入力</a:t>
            </a:r>
            <a:endPar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a:extLst>
              <a:ext uri="{FF2B5EF4-FFF2-40B4-BE49-F238E27FC236}">
                <a16:creationId xmlns:a16="http://schemas.microsoft.com/office/drawing/2014/main" id="{056A8E21-3AF9-485C-B446-FAC72A025A38}"/>
              </a:ext>
            </a:extLst>
          </p:cNvPr>
          <p:cNvSpPr/>
          <p:nvPr/>
        </p:nvSpPr>
        <p:spPr>
          <a:xfrm>
            <a:off x="2809472" y="2093952"/>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79" name="テキスト ボックス 78">
            <a:extLst>
              <a:ext uri="{FF2B5EF4-FFF2-40B4-BE49-F238E27FC236}">
                <a16:creationId xmlns:a16="http://schemas.microsoft.com/office/drawing/2014/main" id="{B33952B9-E5D9-4F02-A8E7-3AE086CB6463}"/>
              </a:ext>
            </a:extLst>
          </p:cNvPr>
          <p:cNvSpPr txBox="1"/>
          <p:nvPr/>
        </p:nvSpPr>
        <p:spPr>
          <a:xfrm>
            <a:off x="1088180" y="2128594"/>
            <a:ext cx="1604879" cy="646331"/>
          </a:xfrm>
          <a:prstGeom prst="rect">
            <a:avLst/>
          </a:prstGeom>
          <a:noFill/>
        </p:spPr>
        <p:txBody>
          <a:bodyPr wrap="square">
            <a:spAutoFit/>
          </a:bodyPr>
          <a:lstStyle/>
          <a:p>
            <a:pPr algn="l"/>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｢Chrome｣</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0" name="正方形/長方形 79">
            <a:extLst>
              <a:ext uri="{FF2B5EF4-FFF2-40B4-BE49-F238E27FC236}">
                <a16:creationId xmlns:a16="http://schemas.microsoft.com/office/drawing/2014/main" id="{025BE9ED-39AB-420B-88BA-6EF6099A1D9B}"/>
              </a:ext>
            </a:extLst>
          </p:cNvPr>
          <p:cNvSpPr/>
          <p:nvPr/>
        </p:nvSpPr>
        <p:spPr>
          <a:xfrm>
            <a:off x="5318133" y="2143101"/>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81" name="四角形: 角を丸くする 80">
            <a:extLst>
              <a:ext uri="{FF2B5EF4-FFF2-40B4-BE49-F238E27FC236}">
                <a16:creationId xmlns:a16="http://schemas.microsoft.com/office/drawing/2014/main" id="{411A3D3E-8849-407F-9653-74F8656FFAD7}"/>
              </a:ext>
            </a:extLst>
          </p:cNvPr>
          <p:cNvSpPr/>
          <p:nvPr/>
        </p:nvSpPr>
        <p:spPr>
          <a:xfrm>
            <a:off x="3185127" y="3296432"/>
            <a:ext cx="1610269" cy="30419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0AC7D767-7F12-4AA9-BEAC-9469CF0F7F15}"/>
              </a:ext>
            </a:extLst>
          </p:cNvPr>
          <p:cNvSpPr txBox="1"/>
          <p:nvPr/>
        </p:nvSpPr>
        <p:spPr>
          <a:xfrm>
            <a:off x="8050464" y="2713034"/>
            <a:ext cx="1832815" cy="369332"/>
          </a:xfrm>
          <a:prstGeom prst="rect">
            <a:avLst/>
          </a:prstGeom>
          <a:noFill/>
        </p:spPr>
        <p:txBody>
          <a:bodyPr wrap="square" rtlCol="0">
            <a:spAutoFit/>
          </a:bodyPr>
          <a:lstStyle/>
          <a:p>
            <a:pPr marL="39370">
              <a:lnSpc>
                <a:spcPct val="100000"/>
              </a:lnSpc>
            </a:pPr>
            <a:r>
              <a:rPr lang="ja-JP" altLang="en-US" sz="1800" b="1" spc="-125" dirty="0">
                <a:latin typeface="メイリオ" panose="020B0604030504040204" pitchFamily="50" charset="-128"/>
                <a:ea typeface="メイリオ" panose="020B0604030504040204" pitchFamily="50" charset="-128"/>
                <a:cs typeface="IPAexGothic"/>
              </a:rPr>
              <a:t>ニュースを表示</a:t>
            </a:r>
            <a:endParaRPr lang="ja-JP" altLang="en-US" sz="1800" b="1" dirty="0">
              <a:latin typeface="メイリオ" panose="020B0604030504040204" pitchFamily="50" charset="-128"/>
              <a:ea typeface="メイリオ" panose="020B0604030504040204" pitchFamily="50" charset="-128"/>
              <a:cs typeface="IPAexGothic"/>
            </a:endParaRPr>
          </a:p>
        </p:txBody>
      </p:sp>
      <p:grpSp>
        <p:nvGrpSpPr>
          <p:cNvPr id="83" name="グループ化 82">
            <a:extLst>
              <a:ext uri="{FF2B5EF4-FFF2-40B4-BE49-F238E27FC236}">
                <a16:creationId xmlns:a16="http://schemas.microsoft.com/office/drawing/2014/main" id="{6D3F9B78-FF5D-4906-B329-ABDF285B92E9}"/>
              </a:ext>
            </a:extLst>
          </p:cNvPr>
          <p:cNvGrpSpPr/>
          <p:nvPr/>
        </p:nvGrpSpPr>
        <p:grpSpPr>
          <a:xfrm>
            <a:off x="7938845" y="3087164"/>
            <a:ext cx="2056055" cy="3599386"/>
            <a:chOff x="8015045" y="3149206"/>
            <a:chExt cx="2056055" cy="3599386"/>
          </a:xfrm>
        </p:grpSpPr>
        <p:pic>
          <p:nvPicPr>
            <p:cNvPr id="84" name="図 83" descr="画面の領域">
              <a:extLst>
                <a:ext uri="{FF2B5EF4-FFF2-40B4-BE49-F238E27FC236}">
                  <a16:creationId xmlns:a16="http://schemas.microsoft.com/office/drawing/2014/main" id="{ECF417DC-FB4F-4B2F-AE2D-537E06DCF8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5045" y="3149206"/>
              <a:ext cx="2033560" cy="3582590"/>
            </a:xfrm>
            <a:prstGeom prst="rect">
              <a:avLst/>
            </a:prstGeom>
          </p:spPr>
        </p:pic>
        <p:sp>
          <p:nvSpPr>
            <p:cNvPr id="85" name="正方形/長方形 84">
              <a:extLst>
                <a:ext uri="{FF2B5EF4-FFF2-40B4-BE49-F238E27FC236}">
                  <a16:creationId xmlns:a16="http://schemas.microsoft.com/office/drawing/2014/main" id="{5B366923-0C05-45FF-B65D-57A178E6765A}"/>
                </a:ext>
              </a:extLst>
            </p:cNvPr>
            <p:cNvSpPr/>
            <p:nvPr/>
          </p:nvSpPr>
          <p:spPr>
            <a:xfrm>
              <a:off x="8015045" y="3158803"/>
              <a:ext cx="2056055" cy="35897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 name="グループ化 85">
            <a:extLst>
              <a:ext uri="{FF2B5EF4-FFF2-40B4-BE49-F238E27FC236}">
                <a16:creationId xmlns:a16="http://schemas.microsoft.com/office/drawing/2014/main" id="{AEF0D379-68BE-40D4-A667-ABAB9E1F9E08}"/>
              </a:ext>
            </a:extLst>
          </p:cNvPr>
          <p:cNvGrpSpPr/>
          <p:nvPr/>
        </p:nvGrpSpPr>
        <p:grpSpPr>
          <a:xfrm>
            <a:off x="3800072" y="3296432"/>
            <a:ext cx="751149" cy="418470"/>
            <a:chOff x="4049647" y="4668514"/>
            <a:chExt cx="1417703" cy="414830"/>
          </a:xfrm>
        </p:grpSpPr>
        <p:sp>
          <p:nvSpPr>
            <p:cNvPr id="87" name="円/楕円 29">
              <a:extLst>
                <a:ext uri="{FF2B5EF4-FFF2-40B4-BE49-F238E27FC236}">
                  <a16:creationId xmlns:a16="http://schemas.microsoft.com/office/drawing/2014/main" id="{22A1DE84-605A-41BD-B877-25E010052454}"/>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88" name="正方形/長方形 87">
              <a:extLst>
                <a:ext uri="{FF2B5EF4-FFF2-40B4-BE49-F238E27FC236}">
                  <a16:creationId xmlns:a16="http://schemas.microsoft.com/office/drawing/2014/main" id="{61CA2BFE-F336-4D3C-B966-1EA2B2F2C7EB}"/>
                </a:ext>
              </a:extLst>
            </p:cNvPr>
            <p:cNvSpPr/>
            <p:nvPr/>
          </p:nvSpPr>
          <p:spPr>
            <a:xfrm>
              <a:off x="4049647" y="4668514"/>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89" name="正方形/長方形 88">
            <a:extLst>
              <a:ext uri="{FF2B5EF4-FFF2-40B4-BE49-F238E27FC236}">
                <a16:creationId xmlns:a16="http://schemas.microsoft.com/office/drawing/2014/main" id="{B899BE69-4200-4A6C-ACAE-1F0F3C099C47}"/>
              </a:ext>
            </a:extLst>
          </p:cNvPr>
          <p:cNvSpPr/>
          <p:nvPr/>
        </p:nvSpPr>
        <p:spPr>
          <a:xfrm>
            <a:off x="2833455" y="2441682"/>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90" name="テキスト ボックス 89">
            <a:extLst>
              <a:ext uri="{FF2B5EF4-FFF2-40B4-BE49-F238E27FC236}">
                <a16:creationId xmlns:a16="http://schemas.microsoft.com/office/drawing/2014/main" id="{263CD3A8-2FF1-438D-BD88-07F9A2C328C3}"/>
              </a:ext>
            </a:extLst>
          </p:cNvPr>
          <p:cNvSpPr txBox="1"/>
          <p:nvPr/>
        </p:nvSpPr>
        <p:spPr>
          <a:xfrm>
            <a:off x="3249490" y="2190750"/>
            <a:ext cx="1973875" cy="369332"/>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検索枠</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1" name="四角形: 角を丸くする 90">
            <a:extLst>
              <a:ext uri="{FF2B5EF4-FFF2-40B4-BE49-F238E27FC236}">
                <a16:creationId xmlns:a16="http://schemas.microsoft.com/office/drawing/2014/main" id="{1CA89BB5-007D-4864-8615-E20FBDCE9865}"/>
              </a:ext>
            </a:extLst>
          </p:cNvPr>
          <p:cNvSpPr/>
          <p:nvPr/>
        </p:nvSpPr>
        <p:spPr>
          <a:xfrm>
            <a:off x="3261328" y="4309198"/>
            <a:ext cx="1300744" cy="35883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3FC1768B-6BB9-4DB1-AAFA-C8306D863235}"/>
              </a:ext>
            </a:extLst>
          </p:cNvPr>
          <p:cNvSpPr/>
          <p:nvPr/>
        </p:nvSpPr>
        <p:spPr>
          <a:xfrm>
            <a:off x="2809472" y="4610040"/>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sp>
        <p:nvSpPr>
          <p:cNvPr id="93" name="四角形: 角を丸くする 92">
            <a:extLst>
              <a:ext uri="{FF2B5EF4-FFF2-40B4-BE49-F238E27FC236}">
                <a16:creationId xmlns:a16="http://schemas.microsoft.com/office/drawing/2014/main" id="{51363CF2-1C5F-4EF5-A36B-8BC16A4A075F}"/>
              </a:ext>
            </a:extLst>
          </p:cNvPr>
          <p:cNvSpPr/>
          <p:nvPr/>
        </p:nvSpPr>
        <p:spPr>
          <a:xfrm>
            <a:off x="5552672" y="4826026"/>
            <a:ext cx="1894976" cy="57989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45D3BED9-AE15-445E-BB6C-5B4A8AB90454}"/>
              </a:ext>
            </a:extLst>
          </p:cNvPr>
          <p:cNvSpPr txBox="1"/>
          <p:nvPr/>
        </p:nvSpPr>
        <p:spPr>
          <a:xfrm>
            <a:off x="5779881" y="2782209"/>
            <a:ext cx="1832815" cy="587981"/>
          </a:xfrm>
          <a:prstGeom prst="rect">
            <a:avLst/>
          </a:prstGeom>
          <a:noFill/>
        </p:spPr>
        <p:txBody>
          <a:bodyPr wrap="square" rtlCol="0">
            <a:spAutoFit/>
          </a:bodyPr>
          <a:lstStyle/>
          <a:p>
            <a:pPr marL="39370">
              <a:lnSpc>
                <a:spcPts val="1900"/>
              </a:lnSpc>
            </a:pPr>
            <a:r>
              <a:rPr lang="ja-JP" altLang="en-US" sz="1800" b="1" spc="-125" dirty="0">
                <a:latin typeface="メイリオ" panose="020B0604030504040204" pitchFamily="50" charset="-128"/>
                <a:ea typeface="メイリオ" panose="020B0604030504040204" pitchFamily="50" charset="-128"/>
                <a:cs typeface="IPAexGothic"/>
              </a:rPr>
              <a:t>見たい</a:t>
            </a:r>
            <a:r>
              <a:rPr lang="en-US" altLang="ja-JP" sz="1800" b="1" spc="-125" dirty="0">
                <a:latin typeface="メイリオ" panose="020B0604030504040204" pitchFamily="50" charset="-128"/>
                <a:ea typeface="メイリオ" panose="020B0604030504040204" pitchFamily="50" charset="-128"/>
                <a:cs typeface="IPAexGothic"/>
              </a:rPr>
              <a:t> </a:t>
            </a:r>
            <a:r>
              <a:rPr lang="ja-JP" altLang="en-US" sz="1800" b="1" spc="-125" dirty="0">
                <a:latin typeface="メイリオ" panose="020B0604030504040204" pitchFamily="50" charset="-128"/>
                <a:ea typeface="メイリオ" panose="020B0604030504040204" pitchFamily="50" charset="-128"/>
                <a:cs typeface="IPAexGothic"/>
              </a:rPr>
              <a:t>ニュースをタップ</a:t>
            </a:r>
            <a:endParaRPr lang="ja-JP" altLang="en-US" sz="1800" b="1" dirty="0">
              <a:latin typeface="メイリオ" panose="020B0604030504040204" pitchFamily="50" charset="-128"/>
              <a:ea typeface="メイリオ" panose="020B0604030504040204" pitchFamily="50" charset="-128"/>
              <a:cs typeface="IPAexGothic"/>
            </a:endParaRPr>
          </a:p>
        </p:txBody>
      </p:sp>
      <p:sp>
        <p:nvSpPr>
          <p:cNvPr id="95" name="正方形/長方形 94">
            <a:extLst>
              <a:ext uri="{FF2B5EF4-FFF2-40B4-BE49-F238E27FC236}">
                <a16:creationId xmlns:a16="http://schemas.microsoft.com/office/drawing/2014/main" id="{345FB6DB-2F5B-4505-85DD-5E33E0007138}"/>
              </a:ext>
            </a:extLst>
          </p:cNvPr>
          <p:cNvSpPr/>
          <p:nvPr/>
        </p:nvSpPr>
        <p:spPr>
          <a:xfrm>
            <a:off x="5350765" y="2724150"/>
            <a:ext cx="569387" cy="553998"/>
          </a:xfrm>
          <a:prstGeom prst="rect">
            <a:avLst/>
          </a:prstGeom>
        </p:spPr>
        <p:txBody>
          <a:bodyPr wrap="none">
            <a:spAutoFit/>
          </a:bodyPr>
          <a:lstStyle/>
          <a:p>
            <a:r>
              <a:rPr lang="ja-JP" altLang="en-US" sz="3000" b="1" dirty="0">
                <a:solidFill>
                  <a:srgbClr val="00B050"/>
                </a:solidFill>
                <a:latin typeface="Meiryo" charset="-128"/>
                <a:ea typeface="Meiryo" charset="-128"/>
                <a:cs typeface="Meiryo" charset="-128"/>
              </a:rPr>
              <a:t>❺</a:t>
            </a:r>
            <a:endParaRPr lang="en-US" altLang="ja-JP" sz="3000" b="1" dirty="0">
              <a:solidFill>
                <a:srgbClr val="00B050"/>
              </a:solidFill>
              <a:latin typeface="Meiryo" charset="-128"/>
              <a:ea typeface="Meiryo" charset="-128"/>
              <a:cs typeface="Meiryo" charset="-128"/>
            </a:endParaRPr>
          </a:p>
        </p:txBody>
      </p:sp>
      <p:sp>
        <p:nvSpPr>
          <p:cNvPr id="96" name="矢印: 右 95">
            <a:extLst>
              <a:ext uri="{FF2B5EF4-FFF2-40B4-BE49-F238E27FC236}">
                <a16:creationId xmlns:a16="http://schemas.microsoft.com/office/drawing/2014/main" id="{240CEB16-8EC2-4B36-A184-B0CE0241137D}"/>
              </a:ext>
            </a:extLst>
          </p:cNvPr>
          <p:cNvSpPr/>
          <p:nvPr/>
        </p:nvSpPr>
        <p:spPr>
          <a:xfrm>
            <a:off x="2661394" y="3452949"/>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矢印: 右 96">
            <a:extLst>
              <a:ext uri="{FF2B5EF4-FFF2-40B4-BE49-F238E27FC236}">
                <a16:creationId xmlns:a16="http://schemas.microsoft.com/office/drawing/2014/main" id="{B2B26538-26A5-4E0A-8FFB-29A5BE8883AE}"/>
              </a:ext>
            </a:extLst>
          </p:cNvPr>
          <p:cNvSpPr/>
          <p:nvPr/>
        </p:nvSpPr>
        <p:spPr>
          <a:xfrm rot="5400000">
            <a:off x="3954006" y="3805093"/>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矢印: 右 97">
            <a:extLst>
              <a:ext uri="{FF2B5EF4-FFF2-40B4-BE49-F238E27FC236}">
                <a16:creationId xmlns:a16="http://schemas.microsoft.com/office/drawing/2014/main" id="{95C0A5AB-CF8E-4AF5-B4BE-E26F761C84F4}"/>
              </a:ext>
            </a:extLst>
          </p:cNvPr>
          <p:cNvSpPr/>
          <p:nvPr/>
        </p:nvSpPr>
        <p:spPr>
          <a:xfrm>
            <a:off x="4843667" y="4413160"/>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矢印: 右 98">
            <a:extLst>
              <a:ext uri="{FF2B5EF4-FFF2-40B4-BE49-F238E27FC236}">
                <a16:creationId xmlns:a16="http://schemas.microsoft.com/office/drawing/2014/main" id="{EAEA2875-C647-40CF-8B69-F05D812DCC47}"/>
              </a:ext>
            </a:extLst>
          </p:cNvPr>
          <p:cNvSpPr/>
          <p:nvPr/>
        </p:nvSpPr>
        <p:spPr>
          <a:xfrm>
            <a:off x="7457672" y="4298078"/>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四角形: 角を丸くする 99">
            <a:extLst>
              <a:ext uri="{FF2B5EF4-FFF2-40B4-BE49-F238E27FC236}">
                <a16:creationId xmlns:a16="http://schemas.microsoft.com/office/drawing/2014/main" id="{5B0D0B23-671F-48B7-864B-B0310C2E87A2}"/>
              </a:ext>
            </a:extLst>
          </p:cNvPr>
          <p:cNvSpPr/>
          <p:nvPr/>
        </p:nvSpPr>
        <p:spPr>
          <a:xfrm>
            <a:off x="3266672" y="4747634"/>
            <a:ext cx="1554085" cy="59814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89CBF3CA-C493-4819-A254-608A9473AB89}"/>
              </a:ext>
            </a:extLst>
          </p:cNvPr>
          <p:cNvSpPr txBox="1"/>
          <p:nvPr/>
        </p:nvSpPr>
        <p:spPr>
          <a:xfrm>
            <a:off x="5756115" y="2096768"/>
            <a:ext cx="2376721" cy="646331"/>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検索目的に該当</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する項目をタップ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02" name="Picture 4" descr="人差し指を立てた手のイラスト（甲）">
            <a:extLst>
              <a:ext uri="{FF2B5EF4-FFF2-40B4-BE49-F238E27FC236}">
                <a16:creationId xmlns:a16="http://schemas.microsoft.com/office/drawing/2014/main" id="{1847DEC8-EA51-4AA2-B674-EFD192D556F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245759">
            <a:off x="3694550" y="5171006"/>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103" name="正方形/長方形 102">
            <a:extLst>
              <a:ext uri="{FF2B5EF4-FFF2-40B4-BE49-F238E27FC236}">
                <a16:creationId xmlns:a16="http://schemas.microsoft.com/office/drawing/2014/main" id="{B6CEC575-20B1-4809-BB28-3B06FF2E7436}"/>
              </a:ext>
            </a:extLst>
          </p:cNvPr>
          <p:cNvSpPr/>
          <p:nvPr/>
        </p:nvSpPr>
        <p:spPr>
          <a:xfrm>
            <a:off x="3800072" y="5487122"/>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pic>
        <p:nvPicPr>
          <p:cNvPr id="104" name="Picture 4" descr="人差し指を立てた手のイラスト（甲）">
            <a:extLst>
              <a:ext uri="{FF2B5EF4-FFF2-40B4-BE49-F238E27FC236}">
                <a16:creationId xmlns:a16="http://schemas.microsoft.com/office/drawing/2014/main" id="{C159794A-1B64-41E8-93CD-4D0222F4BE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245759">
            <a:off x="6689796" y="5110856"/>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105" name="正方形/長方形 104">
            <a:extLst>
              <a:ext uri="{FF2B5EF4-FFF2-40B4-BE49-F238E27FC236}">
                <a16:creationId xmlns:a16="http://schemas.microsoft.com/office/drawing/2014/main" id="{D5C8C540-63F2-40DD-9EDA-1A1547F35D18}"/>
              </a:ext>
            </a:extLst>
          </p:cNvPr>
          <p:cNvSpPr/>
          <p:nvPr/>
        </p:nvSpPr>
        <p:spPr>
          <a:xfrm>
            <a:off x="6771872" y="5391150"/>
            <a:ext cx="441146" cy="400110"/>
          </a:xfrm>
          <a:prstGeom prst="rect">
            <a:avLst/>
          </a:prstGeom>
        </p:spPr>
        <p:txBody>
          <a:bodyPr wrap="none">
            <a:spAutoFit/>
          </a:bodyPr>
          <a:lstStyle/>
          <a:p>
            <a:r>
              <a:rPr lang="ja-JP" altLang="en-US" sz="2000" b="1" dirty="0">
                <a:solidFill>
                  <a:srgbClr val="00B050"/>
                </a:solidFill>
                <a:latin typeface="Meiryo" charset="-128"/>
                <a:ea typeface="Meiryo" charset="-128"/>
                <a:cs typeface="Meiryo" charset="-128"/>
              </a:rPr>
              <a:t>❺</a:t>
            </a:r>
            <a:endParaRPr lang="en-US" altLang="ja-JP" sz="2000" b="1" dirty="0">
              <a:solidFill>
                <a:srgbClr val="00B050"/>
              </a:solidFill>
              <a:latin typeface="Meiryo" charset="-128"/>
              <a:ea typeface="Meiryo" charset="-128"/>
              <a:cs typeface="Meiryo" charset="-128"/>
            </a:endParaRPr>
          </a:p>
        </p:txBody>
      </p:sp>
      <p:grpSp>
        <p:nvGrpSpPr>
          <p:cNvPr id="106" name="グループ化 105">
            <a:extLst>
              <a:ext uri="{FF2B5EF4-FFF2-40B4-BE49-F238E27FC236}">
                <a16:creationId xmlns:a16="http://schemas.microsoft.com/office/drawing/2014/main" id="{30F1BBA2-F457-4379-8CE8-F5B17F81D997}"/>
              </a:ext>
            </a:extLst>
          </p:cNvPr>
          <p:cNvGrpSpPr/>
          <p:nvPr/>
        </p:nvGrpSpPr>
        <p:grpSpPr>
          <a:xfrm>
            <a:off x="482944" y="2724150"/>
            <a:ext cx="2276475" cy="4105275"/>
            <a:chOff x="429372" y="2638425"/>
            <a:chExt cx="2276475" cy="4105275"/>
          </a:xfrm>
        </p:grpSpPr>
        <p:grpSp>
          <p:nvGrpSpPr>
            <p:cNvPr id="107" name="グループ化 106">
              <a:extLst>
                <a:ext uri="{FF2B5EF4-FFF2-40B4-BE49-F238E27FC236}">
                  <a16:creationId xmlns:a16="http://schemas.microsoft.com/office/drawing/2014/main" id="{9AE9252B-A0B4-4D09-9CDF-3D78754CA6B3}"/>
                </a:ext>
              </a:extLst>
            </p:cNvPr>
            <p:cNvGrpSpPr/>
            <p:nvPr/>
          </p:nvGrpSpPr>
          <p:grpSpPr>
            <a:xfrm>
              <a:off x="429372" y="2638425"/>
              <a:ext cx="2276475" cy="4105275"/>
              <a:chOff x="6322971" y="2697858"/>
              <a:chExt cx="2276475" cy="4105275"/>
            </a:xfrm>
          </p:grpSpPr>
          <p:pic>
            <p:nvPicPr>
              <p:cNvPr id="112" name="図 111">
                <a:extLst>
                  <a:ext uri="{FF2B5EF4-FFF2-40B4-BE49-F238E27FC236}">
                    <a16:creationId xmlns:a16="http://schemas.microsoft.com/office/drawing/2014/main" id="{3FC38439-7BCB-4D0F-A9CF-56E950E6F566}"/>
                  </a:ext>
                </a:extLst>
              </p:cNvPr>
              <p:cNvPicPr>
                <a:picLocks noChangeAspect="1"/>
              </p:cNvPicPr>
              <p:nvPr/>
            </p:nvPicPr>
            <p:blipFill>
              <a:blip r:embed="rId9"/>
              <a:stretch>
                <a:fillRect/>
              </a:stretch>
            </p:blipFill>
            <p:spPr>
              <a:xfrm>
                <a:off x="6322971" y="2697858"/>
                <a:ext cx="2276475" cy="4105275"/>
              </a:xfrm>
              <a:prstGeom prst="rect">
                <a:avLst/>
              </a:prstGeom>
            </p:spPr>
          </p:pic>
          <p:sp>
            <p:nvSpPr>
              <p:cNvPr id="113" name="テキスト ボックス 112">
                <a:extLst>
                  <a:ext uri="{FF2B5EF4-FFF2-40B4-BE49-F238E27FC236}">
                    <a16:creationId xmlns:a16="http://schemas.microsoft.com/office/drawing/2014/main" id="{2DA026C0-2A27-4593-AA7B-11505A74BEC4}"/>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114" name="図 113">
                <a:extLst>
                  <a:ext uri="{FF2B5EF4-FFF2-40B4-BE49-F238E27FC236}">
                    <a16:creationId xmlns:a16="http://schemas.microsoft.com/office/drawing/2014/main" id="{132EA233-5091-4F7A-ACEC-B917EB9131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108" name="四角形: 角を丸くする 107">
              <a:extLst>
                <a:ext uri="{FF2B5EF4-FFF2-40B4-BE49-F238E27FC236}">
                  <a16:creationId xmlns:a16="http://schemas.microsoft.com/office/drawing/2014/main" id="{BE0278B5-0BAE-47BA-BBE6-5667BCA6003A}"/>
                </a:ext>
              </a:extLst>
            </p:cNvPr>
            <p:cNvSpPr/>
            <p:nvPr/>
          </p:nvSpPr>
          <p:spPr>
            <a:xfrm>
              <a:off x="1308100" y="5778127"/>
              <a:ext cx="457200" cy="441698"/>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9" name="グループ化 108">
              <a:extLst>
                <a:ext uri="{FF2B5EF4-FFF2-40B4-BE49-F238E27FC236}">
                  <a16:creationId xmlns:a16="http://schemas.microsoft.com/office/drawing/2014/main" id="{174B1C87-01D0-4FEB-BB71-FA1F06D56E21}"/>
                </a:ext>
              </a:extLst>
            </p:cNvPr>
            <p:cNvGrpSpPr/>
            <p:nvPr/>
          </p:nvGrpSpPr>
          <p:grpSpPr>
            <a:xfrm>
              <a:off x="1384300" y="6296025"/>
              <a:ext cx="270000" cy="400110"/>
              <a:chOff x="5588889" y="3598762"/>
              <a:chExt cx="270000" cy="400110"/>
            </a:xfrm>
          </p:grpSpPr>
          <p:sp>
            <p:nvSpPr>
              <p:cNvPr id="110" name="円/楕円 1">
                <a:extLst>
                  <a:ext uri="{FF2B5EF4-FFF2-40B4-BE49-F238E27FC236}">
                    <a16:creationId xmlns:a16="http://schemas.microsoft.com/office/drawing/2014/main" id="{10A95D0C-97BA-44A4-9C6D-3550D11B0106}"/>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3CCCEF3D-17A8-4569-B0B3-5650A66FFF6D}"/>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spTree>
    <p:extLst>
      <p:ext uri="{BB962C8B-B14F-4D97-AF65-F5344CB8AC3E}">
        <p14:creationId xmlns:p14="http://schemas.microsoft.com/office/powerpoint/2010/main" val="561754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図 95">
            <a:extLst>
              <a:ext uri="{FF2B5EF4-FFF2-40B4-BE49-F238E27FC236}">
                <a16:creationId xmlns:a16="http://schemas.microsoft.com/office/drawing/2014/main" id="{568B7FBA-143B-4BD5-A854-40CB5CDB6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2798" y="3589131"/>
            <a:ext cx="1775376" cy="2795518"/>
          </a:xfrm>
          <a:prstGeom prst="rect">
            <a:avLst/>
          </a:prstGeom>
          <a:ln>
            <a:solidFill>
              <a:schemeClr val="tx1"/>
            </a:solidFill>
          </a:ln>
        </p:spPr>
      </p:pic>
      <p:grpSp>
        <p:nvGrpSpPr>
          <p:cNvPr id="81" name="グループ化 80">
            <a:extLst>
              <a:ext uri="{FF2B5EF4-FFF2-40B4-BE49-F238E27FC236}">
                <a16:creationId xmlns:a16="http://schemas.microsoft.com/office/drawing/2014/main" id="{E4F8426F-384A-41EE-B38E-B62F335298AF}"/>
              </a:ext>
            </a:extLst>
          </p:cNvPr>
          <p:cNvGrpSpPr/>
          <p:nvPr/>
        </p:nvGrpSpPr>
        <p:grpSpPr>
          <a:xfrm>
            <a:off x="8108977" y="3582279"/>
            <a:ext cx="1809313" cy="2802370"/>
            <a:chOff x="1273554" y="3511996"/>
            <a:chExt cx="2016537" cy="2912910"/>
          </a:xfrm>
        </p:grpSpPr>
        <p:sp>
          <p:nvSpPr>
            <p:cNvPr id="82" name="四角形: 角を丸くする 81">
              <a:extLst>
                <a:ext uri="{FF2B5EF4-FFF2-40B4-BE49-F238E27FC236}">
                  <a16:creationId xmlns:a16="http://schemas.microsoft.com/office/drawing/2014/main" id="{F1E8ECE1-C86A-4638-AC30-42D32857BE24}"/>
                </a:ext>
              </a:extLst>
            </p:cNvPr>
            <p:cNvSpPr/>
            <p:nvPr/>
          </p:nvSpPr>
          <p:spPr>
            <a:xfrm>
              <a:off x="1932283" y="5873344"/>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4" name="図 83">
              <a:extLst>
                <a:ext uri="{FF2B5EF4-FFF2-40B4-BE49-F238E27FC236}">
                  <a16:creationId xmlns:a16="http://schemas.microsoft.com/office/drawing/2014/main" id="{9FB3953D-D785-45B3-BD67-12CEAC7EB16B}"/>
                </a:ext>
              </a:extLst>
            </p:cNvPr>
            <p:cNvPicPr/>
            <p:nvPr/>
          </p:nvPicPr>
          <p:blipFill rotWithShape="1">
            <a:blip r:embed="rId4"/>
            <a:srcRect b="30238"/>
            <a:stretch/>
          </p:blipFill>
          <p:spPr bwMode="auto">
            <a:xfrm>
              <a:off x="1273554" y="3511996"/>
              <a:ext cx="2016537" cy="2912909"/>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85" name="吹き出し: 円形 84">
              <a:extLst>
                <a:ext uri="{FF2B5EF4-FFF2-40B4-BE49-F238E27FC236}">
                  <a16:creationId xmlns:a16="http://schemas.microsoft.com/office/drawing/2014/main" id="{AE666724-D745-4495-8792-22C7E76CA6C8}"/>
                </a:ext>
              </a:extLst>
            </p:cNvPr>
            <p:cNvSpPr/>
            <p:nvPr/>
          </p:nvSpPr>
          <p:spPr>
            <a:xfrm>
              <a:off x="2150618" y="5398441"/>
              <a:ext cx="392446" cy="44441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6" name="グループ化 85">
              <a:extLst>
                <a:ext uri="{FF2B5EF4-FFF2-40B4-BE49-F238E27FC236}">
                  <a16:creationId xmlns:a16="http://schemas.microsoft.com/office/drawing/2014/main" id="{8F00129F-3DCE-4D2C-9AAD-6CCB5E4B181A}"/>
                </a:ext>
              </a:extLst>
            </p:cNvPr>
            <p:cNvGrpSpPr/>
            <p:nvPr/>
          </p:nvGrpSpPr>
          <p:grpSpPr>
            <a:xfrm>
              <a:off x="2122741" y="5454519"/>
              <a:ext cx="550595" cy="461665"/>
              <a:chOff x="323143" y="4552145"/>
              <a:chExt cx="550595" cy="461665"/>
            </a:xfrm>
          </p:grpSpPr>
          <p:sp>
            <p:nvSpPr>
              <p:cNvPr id="91" name="楕円 90">
                <a:extLst>
                  <a:ext uri="{FF2B5EF4-FFF2-40B4-BE49-F238E27FC236}">
                    <a16:creationId xmlns:a16="http://schemas.microsoft.com/office/drawing/2014/main" id="{32415B29-AB5B-45B2-81FA-8DEB8C9F1ABD}"/>
                  </a:ext>
                </a:extLst>
              </p:cNvPr>
              <p:cNvSpPr/>
              <p:nvPr/>
            </p:nvSpPr>
            <p:spPr>
              <a:xfrm>
                <a:off x="460842" y="4616981"/>
                <a:ext cx="238355" cy="222143"/>
              </a:xfrm>
              <a:prstGeom prst="ellipse">
                <a:avLst/>
              </a:prstGeom>
              <a:solidFill>
                <a:schemeClr val="bg1"/>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AB94C9C2-89C5-4D8E-BCF5-297303F96E6C}"/>
                  </a:ext>
                </a:extLst>
              </p:cNvPr>
              <p:cNvSpPr/>
              <p:nvPr/>
            </p:nvSpPr>
            <p:spPr>
              <a:xfrm>
                <a:off x="323143" y="4552145"/>
                <a:ext cx="550595" cy="461665"/>
              </a:xfrm>
              <a:prstGeom prst="rect">
                <a:avLst/>
              </a:prstGeom>
              <a:noFill/>
            </p:spPr>
            <p:txBody>
              <a:bodyPr wrap="square">
                <a:spAutoFit/>
              </a:bodyPr>
              <a:lstStyle/>
              <a:p>
                <a:r>
                  <a:rPr lang="ja-JP" altLang="en-US" sz="2400" b="1" dirty="0">
                    <a:solidFill>
                      <a:srgbClr val="009650"/>
                    </a:solidFill>
                    <a:latin typeface="Meiryo" charset="-128"/>
                    <a:ea typeface="Meiryo" charset="-128"/>
                    <a:cs typeface="Meiryo" charset="-128"/>
                  </a:rPr>
                  <a:t>❶</a:t>
                </a:r>
                <a:endParaRPr lang="en-US" altLang="ja-JP" sz="2400" b="1" dirty="0">
                  <a:solidFill>
                    <a:srgbClr val="009650"/>
                  </a:solidFill>
                  <a:latin typeface="Meiryo" charset="-128"/>
                  <a:ea typeface="Meiryo" charset="-128"/>
                  <a:cs typeface="Meiryo" charset="-128"/>
                </a:endParaRPr>
              </a:p>
            </p:txBody>
          </p:sp>
        </p:grpSp>
        <p:pic>
          <p:nvPicPr>
            <p:cNvPr id="90" name="図 89" descr="画面の領域">
              <a:extLst>
                <a:ext uri="{FF2B5EF4-FFF2-40B4-BE49-F238E27FC236}">
                  <a16:creationId xmlns:a16="http://schemas.microsoft.com/office/drawing/2014/main" id="{A95F3B8C-5669-465F-AB57-3382A3D703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355" y="4797578"/>
              <a:ext cx="1964149" cy="1627328"/>
            </a:xfrm>
            <a:prstGeom prst="rect">
              <a:avLst/>
            </a:prstGeom>
          </p:spPr>
        </p:pic>
      </p:grpSp>
      <p:pic>
        <p:nvPicPr>
          <p:cNvPr id="80" name="図 79">
            <a:extLst>
              <a:ext uri="{FF2B5EF4-FFF2-40B4-BE49-F238E27FC236}">
                <a16:creationId xmlns:a16="http://schemas.microsoft.com/office/drawing/2014/main" id="{3B0AEF1F-59AB-464E-A917-C041CDB896FD}"/>
              </a:ext>
            </a:extLst>
          </p:cNvPr>
          <p:cNvPicPr>
            <a:picLocks noChangeAspect="1"/>
          </p:cNvPicPr>
          <p:nvPr/>
        </p:nvPicPr>
        <p:blipFill>
          <a:blip r:embed="rId6"/>
          <a:stretch>
            <a:fillRect/>
          </a:stretch>
        </p:blipFill>
        <p:spPr>
          <a:xfrm>
            <a:off x="3218057" y="3301019"/>
            <a:ext cx="1979797" cy="486654"/>
          </a:xfrm>
          <a:prstGeom prst="rect">
            <a:avLst/>
          </a:prstGeom>
          <a:ln>
            <a:solidFill>
              <a:schemeClr val="tx1"/>
            </a:solidFill>
          </a:ln>
        </p:spPr>
      </p:pic>
      <p:sp>
        <p:nvSpPr>
          <p:cNvPr id="4" name="Title 1"/>
          <p:cNvSpPr txBox="1">
            <a:spLocks/>
          </p:cNvSpPr>
          <p:nvPr/>
        </p:nvSpPr>
        <p:spPr>
          <a:xfrm>
            <a:off x="867356" y="489600"/>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Ｂ</a:t>
            </a:r>
            <a:endParaRPr lang="en-US"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68800" y="1544400"/>
            <a:ext cx="7359387" cy="369332"/>
          </a:xfrm>
        </p:spPr>
        <p:txBody>
          <a:bodyPr wrap="none"/>
          <a:lstStyle/>
          <a:p>
            <a:r>
              <a:rPr lang="en-US" altLang="ja-JP" sz="2400" dirty="0"/>
              <a:t>Chrome</a:t>
            </a:r>
            <a:r>
              <a:rPr lang="ja-JP" altLang="en-US" sz="2400" dirty="0"/>
              <a:t>でニュースを見てみましょう（音声入力）</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546100" y="199800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226394" y="2464257"/>
            <a:ext cx="2521721" cy="831638"/>
          </a:xfrm>
          <a:prstGeom prst="rect">
            <a:avLst/>
          </a:prstGeom>
          <a:noFill/>
        </p:spPr>
        <p:txBody>
          <a:bodyPr wrap="square" rtlCol="0">
            <a:spAutoFit/>
          </a:bodyPr>
          <a:lstStyle/>
          <a:p>
            <a:pPr>
              <a:lnSpc>
                <a:spcPts val="1900"/>
              </a:lnSpc>
            </a:pP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録音マークを</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タップし</a:t>
            </a:r>
          </a:p>
          <a:p>
            <a:pPr>
              <a:lnSpc>
                <a:spcPts val="1900"/>
              </a:lnSpc>
            </a:pPr>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今日のニュース</a:t>
            </a:r>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ts val="1900"/>
              </a:lnSpc>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音声で言う</a:t>
            </a:r>
            <a:endPar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2755900" y="2008227"/>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03300" y="2042869"/>
            <a:ext cx="1604879" cy="646331"/>
          </a:xfrm>
          <a:prstGeom prst="rect">
            <a:avLst/>
          </a:prstGeom>
          <a:noFill/>
        </p:spPr>
        <p:txBody>
          <a:bodyPr wrap="square">
            <a:spAutoFit/>
          </a:bodyPr>
          <a:lstStyle/>
          <a:p>
            <a:pPr algn="l"/>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｢Chrome｣</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id="{DAD17B5F-8DF3-4AB1-AAD1-18AD179C5945}"/>
              </a:ext>
            </a:extLst>
          </p:cNvPr>
          <p:cNvSpPr/>
          <p:nvPr/>
        </p:nvSpPr>
        <p:spPr>
          <a:xfrm>
            <a:off x="5803900" y="2388316"/>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kumimoji="0" lang="ja-JP" altLang="en-US" sz="3200" kern="0" dirty="0"/>
              <a:t>ニュースを見てみましょう</a:t>
            </a:r>
          </a:p>
        </p:txBody>
      </p:sp>
      <p:sp>
        <p:nvSpPr>
          <p:cNvPr id="9" name="四角形: 角を丸くする 8">
            <a:extLst>
              <a:ext uri="{FF2B5EF4-FFF2-40B4-BE49-F238E27FC236}">
                <a16:creationId xmlns:a16="http://schemas.microsoft.com/office/drawing/2014/main" id="{76627CFE-C7E1-4B36-9949-22CF98D48DD5}"/>
              </a:ext>
            </a:extLst>
          </p:cNvPr>
          <p:cNvSpPr/>
          <p:nvPr/>
        </p:nvSpPr>
        <p:spPr>
          <a:xfrm>
            <a:off x="4716672" y="3426295"/>
            <a:ext cx="553828" cy="3101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B724B28A-C967-4FD2-B302-3752B5E1A317}"/>
              </a:ext>
            </a:extLst>
          </p:cNvPr>
          <p:cNvGrpSpPr/>
          <p:nvPr/>
        </p:nvGrpSpPr>
        <p:grpSpPr>
          <a:xfrm>
            <a:off x="4489484" y="3377219"/>
            <a:ext cx="560101" cy="414830"/>
            <a:chOff x="4049647" y="4668514"/>
            <a:chExt cx="1417703" cy="414830"/>
          </a:xfrm>
        </p:grpSpPr>
        <p:sp>
          <p:nvSpPr>
            <p:cNvPr id="4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7" name="正方形/長方形 46">
              <a:extLst>
                <a:ext uri="{FF2B5EF4-FFF2-40B4-BE49-F238E27FC236}">
                  <a16:creationId xmlns:a16="http://schemas.microsoft.com/office/drawing/2014/main" id="{F9DFD8B2-5680-4134-B245-EC66C871357E}"/>
                </a:ext>
              </a:extLst>
            </p:cNvPr>
            <p:cNvSpPr/>
            <p:nvPr/>
          </p:nvSpPr>
          <p:spPr>
            <a:xfrm>
              <a:off x="4049647" y="4668514"/>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50" name="正方形/長方形 49">
            <a:extLst>
              <a:ext uri="{FF2B5EF4-FFF2-40B4-BE49-F238E27FC236}">
                <a16:creationId xmlns:a16="http://schemas.microsoft.com/office/drawing/2014/main" id="{A78A635E-EC07-4CE7-98B0-B640314414FC}"/>
              </a:ext>
            </a:extLst>
          </p:cNvPr>
          <p:cNvSpPr/>
          <p:nvPr/>
        </p:nvSpPr>
        <p:spPr>
          <a:xfrm>
            <a:off x="2779883" y="2355957"/>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58" name="四角形: 角を丸くする 57">
            <a:extLst>
              <a:ext uri="{FF2B5EF4-FFF2-40B4-BE49-F238E27FC236}">
                <a16:creationId xmlns:a16="http://schemas.microsoft.com/office/drawing/2014/main" id="{D3D3DA4B-6D58-4DB6-947F-5272D36CD954}"/>
              </a:ext>
            </a:extLst>
          </p:cNvPr>
          <p:cNvSpPr/>
          <p:nvPr/>
        </p:nvSpPr>
        <p:spPr>
          <a:xfrm>
            <a:off x="1231900" y="5686425"/>
            <a:ext cx="457200" cy="44169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95FAB762-44A6-493F-9BB0-24D01878BE91}"/>
              </a:ext>
            </a:extLst>
          </p:cNvPr>
          <p:cNvSpPr/>
          <p:nvPr/>
        </p:nvSpPr>
        <p:spPr>
          <a:xfrm>
            <a:off x="1238678" y="6219825"/>
            <a:ext cx="550595" cy="400110"/>
          </a:xfrm>
          <a:prstGeom prst="rect">
            <a:avLst/>
          </a:prstGeom>
        </p:spPr>
        <p:txBody>
          <a:bodyPr wrap="square">
            <a:spAutoFit/>
          </a:bodyPr>
          <a:lstStyle/>
          <a:p>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sp>
        <p:nvSpPr>
          <p:cNvPr id="67" name="テキスト ボックス 66">
            <a:extLst>
              <a:ext uri="{FF2B5EF4-FFF2-40B4-BE49-F238E27FC236}">
                <a16:creationId xmlns:a16="http://schemas.microsoft.com/office/drawing/2014/main" id="{8785F8CD-2107-4D54-97E1-42F53F797D8C}"/>
              </a:ext>
            </a:extLst>
          </p:cNvPr>
          <p:cNvSpPr txBox="1"/>
          <p:nvPr/>
        </p:nvSpPr>
        <p:spPr>
          <a:xfrm>
            <a:off x="3194550" y="2094925"/>
            <a:ext cx="1973875" cy="369332"/>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検索枠</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4" name="矢印: 右 73">
            <a:extLst>
              <a:ext uri="{FF2B5EF4-FFF2-40B4-BE49-F238E27FC236}">
                <a16:creationId xmlns:a16="http://schemas.microsoft.com/office/drawing/2014/main" id="{618968E2-BC65-4505-9304-C75BCDC80DF7}"/>
              </a:ext>
            </a:extLst>
          </p:cNvPr>
          <p:cNvSpPr/>
          <p:nvPr/>
        </p:nvSpPr>
        <p:spPr>
          <a:xfrm rot="5400000">
            <a:off x="3900434" y="3909086"/>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FACDBC8-09BB-4234-927E-266E2176D664}"/>
              </a:ext>
            </a:extLst>
          </p:cNvPr>
          <p:cNvSpPr txBox="1"/>
          <p:nvPr/>
        </p:nvSpPr>
        <p:spPr>
          <a:xfrm>
            <a:off x="5824981" y="2830294"/>
            <a:ext cx="2376721" cy="646331"/>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検索目的に該当</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する項目をタップ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65" name="Picture 2" descr="座りながらスマホを使う人のイラスト（女性）">
            <a:extLst>
              <a:ext uri="{FF2B5EF4-FFF2-40B4-BE49-F238E27FC236}">
                <a16:creationId xmlns:a16="http://schemas.microsoft.com/office/drawing/2014/main" id="{459DF80B-2C5A-4192-B78B-3F782CFB639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584700" y="5627603"/>
            <a:ext cx="621302" cy="597917"/>
          </a:xfrm>
          <a:prstGeom prst="rect">
            <a:avLst/>
          </a:prstGeom>
          <a:noFill/>
          <a:extLst>
            <a:ext uri="{909E8E84-426E-40DD-AFC4-6F175D3DCCD1}">
              <a14:hiddenFill xmlns:a14="http://schemas.microsoft.com/office/drawing/2010/main">
                <a:solidFill>
                  <a:srgbClr val="FFFFFF"/>
                </a:solidFill>
              </a14:hiddenFill>
            </a:ext>
          </a:extLst>
        </p:spPr>
      </p:pic>
      <p:sp>
        <p:nvSpPr>
          <p:cNvPr id="83" name="テキスト ボックス 82">
            <a:extLst>
              <a:ext uri="{FF2B5EF4-FFF2-40B4-BE49-F238E27FC236}">
                <a16:creationId xmlns:a16="http://schemas.microsoft.com/office/drawing/2014/main" id="{A62461BE-1C01-4A0E-956A-4514FF7171CE}"/>
              </a:ext>
            </a:extLst>
          </p:cNvPr>
          <p:cNvSpPr txBox="1"/>
          <p:nvPr/>
        </p:nvSpPr>
        <p:spPr>
          <a:xfrm>
            <a:off x="3554336" y="6496094"/>
            <a:ext cx="2043439" cy="338554"/>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音声で言う</a:t>
            </a:r>
          </a:p>
        </p:txBody>
      </p:sp>
      <p:sp>
        <p:nvSpPr>
          <p:cNvPr id="88" name="矢印: 右 87">
            <a:extLst>
              <a:ext uri="{FF2B5EF4-FFF2-40B4-BE49-F238E27FC236}">
                <a16:creationId xmlns:a16="http://schemas.microsoft.com/office/drawing/2014/main" id="{CE186492-A480-4946-A359-AFF2671547E3}"/>
              </a:ext>
            </a:extLst>
          </p:cNvPr>
          <p:cNvSpPr/>
          <p:nvPr/>
        </p:nvSpPr>
        <p:spPr>
          <a:xfrm>
            <a:off x="5194300" y="4555404"/>
            <a:ext cx="371351" cy="5879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FFC07C50-C946-4277-B09D-22AB2644E28C}"/>
              </a:ext>
            </a:extLst>
          </p:cNvPr>
          <p:cNvSpPr/>
          <p:nvPr/>
        </p:nvSpPr>
        <p:spPr>
          <a:xfrm>
            <a:off x="8049025" y="4924425"/>
            <a:ext cx="1894976" cy="101460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矢印: 右 88">
            <a:extLst>
              <a:ext uri="{FF2B5EF4-FFF2-40B4-BE49-F238E27FC236}">
                <a16:creationId xmlns:a16="http://schemas.microsoft.com/office/drawing/2014/main" id="{8512CC78-E490-4BA5-B010-1DEF9B3DBDC8}"/>
              </a:ext>
            </a:extLst>
          </p:cNvPr>
          <p:cNvSpPr/>
          <p:nvPr/>
        </p:nvSpPr>
        <p:spPr>
          <a:xfrm>
            <a:off x="7744225" y="4593353"/>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a:extLst>
              <a:ext uri="{FF2B5EF4-FFF2-40B4-BE49-F238E27FC236}">
                <a16:creationId xmlns:a16="http://schemas.microsoft.com/office/drawing/2014/main" id="{4C0117AC-05B6-4FA2-8EEF-23AFB5E56726}"/>
              </a:ext>
            </a:extLst>
          </p:cNvPr>
          <p:cNvGrpSpPr/>
          <p:nvPr/>
        </p:nvGrpSpPr>
        <p:grpSpPr>
          <a:xfrm>
            <a:off x="550862" y="2681135"/>
            <a:ext cx="2276475" cy="4105275"/>
            <a:chOff x="429372" y="2638425"/>
            <a:chExt cx="2276475" cy="4105275"/>
          </a:xfrm>
        </p:grpSpPr>
        <p:grpSp>
          <p:nvGrpSpPr>
            <p:cNvPr id="57" name="グループ化 56">
              <a:extLst>
                <a:ext uri="{FF2B5EF4-FFF2-40B4-BE49-F238E27FC236}">
                  <a16:creationId xmlns:a16="http://schemas.microsoft.com/office/drawing/2014/main" id="{96E3FC4A-80AE-4149-8553-EB37E5958F57}"/>
                </a:ext>
              </a:extLst>
            </p:cNvPr>
            <p:cNvGrpSpPr/>
            <p:nvPr/>
          </p:nvGrpSpPr>
          <p:grpSpPr>
            <a:xfrm>
              <a:off x="429372" y="2638425"/>
              <a:ext cx="2276475" cy="4105275"/>
              <a:chOff x="6322971" y="2697858"/>
              <a:chExt cx="2276475" cy="4105275"/>
            </a:xfrm>
          </p:grpSpPr>
          <p:pic>
            <p:nvPicPr>
              <p:cNvPr id="75" name="図 74">
                <a:extLst>
                  <a:ext uri="{FF2B5EF4-FFF2-40B4-BE49-F238E27FC236}">
                    <a16:creationId xmlns:a16="http://schemas.microsoft.com/office/drawing/2014/main" id="{8032F75D-7D37-4837-963F-D6293CC59A5B}"/>
                  </a:ext>
                </a:extLst>
              </p:cNvPr>
              <p:cNvPicPr>
                <a:picLocks noChangeAspect="1"/>
              </p:cNvPicPr>
              <p:nvPr/>
            </p:nvPicPr>
            <p:blipFill>
              <a:blip r:embed="rId8"/>
              <a:stretch>
                <a:fillRect/>
              </a:stretch>
            </p:blipFill>
            <p:spPr>
              <a:xfrm>
                <a:off x="6322971" y="2697858"/>
                <a:ext cx="2276475" cy="4105275"/>
              </a:xfrm>
              <a:prstGeom prst="rect">
                <a:avLst/>
              </a:prstGeom>
            </p:spPr>
          </p:pic>
          <p:sp>
            <p:nvSpPr>
              <p:cNvPr id="76" name="テキスト ボックス 75">
                <a:extLst>
                  <a:ext uri="{FF2B5EF4-FFF2-40B4-BE49-F238E27FC236}">
                    <a16:creationId xmlns:a16="http://schemas.microsoft.com/office/drawing/2014/main" id="{096EF916-6A67-4771-B8BC-CEC4EE06B30F}"/>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78" name="図 77">
                <a:extLst>
                  <a:ext uri="{FF2B5EF4-FFF2-40B4-BE49-F238E27FC236}">
                    <a16:creationId xmlns:a16="http://schemas.microsoft.com/office/drawing/2014/main" id="{5C6CB3C2-85FB-4B7C-8B70-222962C2A9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60" name="四角形: 角を丸くする 59">
              <a:extLst>
                <a:ext uri="{FF2B5EF4-FFF2-40B4-BE49-F238E27FC236}">
                  <a16:creationId xmlns:a16="http://schemas.microsoft.com/office/drawing/2014/main" id="{6A19495C-6AC4-4127-8250-56AB09F478A9}"/>
                </a:ext>
              </a:extLst>
            </p:cNvPr>
            <p:cNvSpPr/>
            <p:nvPr/>
          </p:nvSpPr>
          <p:spPr>
            <a:xfrm>
              <a:off x="1308100" y="5778127"/>
              <a:ext cx="457200" cy="441698"/>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63">
              <a:extLst>
                <a:ext uri="{FF2B5EF4-FFF2-40B4-BE49-F238E27FC236}">
                  <a16:creationId xmlns:a16="http://schemas.microsoft.com/office/drawing/2014/main" id="{BB0FDEFA-60A5-4399-83CC-D99F0F56FBB4}"/>
                </a:ext>
              </a:extLst>
            </p:cNvPr>
            <p:cNvGrpSpPr/>
            <p:nvPr/>
          </p:nvGrpSpPr>
          <p:grpSpPr>
            <a:xfrm>
              <a:off x="1384300" y="6296025"/>
              <a:ext cx="270000" cy="400110"/>
              <a:chOff x="5588889" y="3598762"/>
              <a:chExt cx="270000" cy="400110"/>
            </a:xfrm>
          </p:grpSpPr>
          <p:sp>
            <p:nvSpPr>
              <p:cNvPr id="66" name="円/楕円 1">
                <a:extLst>
                  <a:ext uri="{FF2B5EF4-FFF2-40B4-BE49-F238E27FC236}">
                    <a16:creationId xmlns:a16="http://schemas.microsoft.com/office/drawing/2014/main" id="{BB4E357E-AA1F-4238-9095-FD26A60361B2}"/>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CA4AEE03-1847-44DE-8CC0-080A9E212256}"/>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pic>
        <p:nvPicPr>
          <p:cNvPr id="7" name="図 6">
            <a:extLst>
              <a:ext uri="{FF2B5EF4-FFF2-40B4-BE49-F238E27FC236}">
                <a16:creationId xmlns:a16="http://schemas.microsoft.com/office/drawing/2014/main" id="{9BDC5AA8-6D82-48BE-8AD6-842F6912CB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3382" y="4324742"/>
            <a:ext cx="1174957" cy="2088812"/>
          </a:xfrm>
          <a:prstGeom prst="rect">
            <a:avLst/>
          </a:prstGeom>
          <a:ln>
            <a:solidFill>
              <a:schemeClr val="tx1"/>
            </a:solidFill>
          </a:ln>
        </p:spPr>
      </p:pic>
      <p:sp>
        <p:nvSpPr>
          <p:cNvPr id="77" name="テキスト ボックス 76">
            <a:extLst>
              <a:ext uri="{FF2B5EF4-FFF2-40B4-BE49-F238E27FC236}">
                <a16:creationId xmlns:a16="http://schemas.microsoft.com/office/drawing/2014/main" id="{93F31859-2649-48A8-8463-9BD53EB0895B}"/>
              </a:ext>
            </a:extLst>
          </p:cNvPr>
          <p:cNvSpPr txBox="1"/>
          <p:nvPr/>
        </p:nvSpPr>
        <p:spPr>
          <a:xfrm rot="19771111">
            <a:off x="4242267" y="5271542"/>
            <a:ext cx="1210588" cy="246221"/>
          </a:xfrm>
          <a:prstGeom prst="rect">
            <a:avLst/>
          </a:prstGeom>
          <a:noFill/>
        </p:spPr>
        <p:txBody>
          <a:bodyPr wrap="none" rtlCol="0">
            <a:spAutoFit/>
          </a:bodyPr>
          <a:lstStyle/>
          <a:p>
            <a:r>
              <a:rPr kumimoji="1" lang="ja-JP" altLang="en-US" sz="1000" dirty="0">
                <a:latin typeface="HG創英角ﾎﾟｯﾌﾟ体" panose="040B0A09000000000000" pitchFamily="49" charset="-128"/>
                <a:ea typeface="HG創英角ﾎﾟｯﾌﾟ体" panose="040B0A09000000000000" pitchFamily="49" charset="-128"/>
              </a:rPr>
              <a:t>きょうのにゅーす</a:t>
            </a:r>
          </a:p>
        </p:txBody>
      </p:sp>
      <p:sp>
        <p:nvSpPr>
          <p:cNvPr id="69" name="正方形/長方形 68">
            <a:extLst>
              <a:ext uri="{FF2B5EF4-FFF2-40B4-BE49-F238E27FC236}">
                <a16:creationId xmlns:a16="http://schemas.microsoft.com/office/drawing/2014/main" id="{A6F4C0AC-97B6-418E-A108-8137B671074F}"/>
              </a:ext>
            </a:extLst>
          </p:cNvPr>
          <p:cNvSpPr/>
          <p:nvPr/>
        </p:nvSpPr>
        <p:spPr>
          <a:xfrm>
            <a:off x="3365500" y="446722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sp>
        <p:nvSpPr>
          <p:cNvPr id="97" name="四角形: 角を丸くする 96">
            <a:extLst>
              <a:ext uri="{FF2B5EF4-FFF2-40B4-BE49-F238E27FC236}">
                <a16:creationId xmlns:a16="http://schemas.microsoft.com/office/drawing/2014/main" id="{DFC5E394-2F28-4656-B97F-FA138D9C185B}"/>
              </a:ext>
            </a:extLst>
          </p:cNvPr>
          <p:cNvSpPr/>
          <p:nvPr/>
        </p:nvSpPr>
        <p:spPr>
          <a:xfrm>
            <a:off x="5991625" y="3909823"/>
            <a:ext cx="1166784" cy="25260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Picture 4" descr="人差し指を立てた手のイラスト（甲）">
            <a:extLst>
              <a:ext uri="{FF2B5EF4-FFF2-40B4-BE49-F238E27FC236}">
                <a16:creationId xmlns:a16="http://schemas.microsoft.com/office/drawing/2014/main" id="{B85DC4B9-F77F-4CD1-8567-13378134A51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245759">
            <a:off x="6747749" y="4110731"/>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a:extLst>
              <a:ext uri="{FF2B5EF4-FFF2-40B4-BE49-F238E27FC236}">
                <a16:creationId xmlns:a16="http://schemas.microsoft.com/office/drawing/2014/main" id="{0C40A92C-4BA6-4ED9-8ADC-725BE212C53F}"/>
              </a:ext>
            </a:extLst>
          </p:cNvPr>
          <p:cNvSpPr/>
          <p:nvPr/>
        </p:nvSpPr>
        <p:spPr>
          <a:xfrm>
            <a:off x="6922079" y="437191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pic>
        <p:nvPicPr>
          <p:cNvPr id="63" name="Picture 4" descr="人差し指を立てた手のイラスト（甲）">
            <a:extLst>
              <a:ext uri="{FF2B5EF4-FFF2-40B4-BE49-F238E27FC236}">
                <a16:creationId xmlns:a16="http://schemas.microsoft.com/office/drawing/2014/main" id="{A0C5A204-05D5-4190-810F-DA509463547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245759">
            <a:off x="8922303" y="5604607"/>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54" name="正方形/長方形 53">
            <a:extLst>
              <a:ext uri="{FF2B5EF4-FFF2-40B4-BE49-F238E27FC236}">
                <a16:creationId xmlns:a16="http://schemas.microsoft.com/office/drawing/2014/main" id="{4594AED3-D224-416C-96C0-156D09F7F3AB}"/>
              </a:ext>
            </a:extLst>
          </p:cNvPr>
          <p:cNvSpPr/>
          <p:nvPr/>
        </p:nvSpPr>
        <p:spPr>
          <a:xfrm>
            <a:off x="9039625" y="5838825"/>
            <a:ext cx="494015" cy="400110"/>
          </a:xfrm>
          <a:prstGeom prst="rect">
            <a:avLst/>
          </a:prstGeom>
        </p:spPr>
        <p:txBody>
          <a:bodyPr wrap="square">
            <a:spAutoFit/>
          </a:bodyPr>
          <a:lstStyle/>
          <a:p>
            <a:r>
              <a:rPr lang="ja-JP" altLang="en-US" sz="2000" b="1" dirty="0">
                <a:solidFill>
                  <a:srgbClr val="00B050"/>
                </a:solidFill>
                <a:latin typeface="Meiryo" charset="-128"/>
                <a:ea typeface="Meiryo" charset="-128"/>
                <a:cs typeface="Meiryo" charset="-128"/>
              </a:rPr>
              <a:t>❺</a:t>
            </a:r>
            <a:endParaRPr lang="en-US" altLang="ja-JP" sz="2000" b="1" dirty="0">
              <a:solidFill>
                <a:srgbClr val="00B050"/>
              </a:solidFill>
              <a:latin typeface="Meiryo" charset="-128"/>
              <a:ea typeface="Meiryo" charset="-128"/>
              <a:cs typeface="Meiryo" charset="-128"/>
            </a:endParaRPr>
          </a:p>
        </p:txBody>
      </p:sp>
      <p:sp>
        <p:nvSpPr>
          <p:cNvPr id="98" name="正方形/長方形 97">
            <a:extLst>
              <a:ext uri="{FF2B5EF4-FFF2-40B4-BE49-F238E27FC236}">
                <a16:creationId xmlns:a16="http://schemas.microsoft.com/office/drawing/2014/main" id="{AF4D674F-BF1D-4474-B2E8-5CC20E56786F}"/>
              </a:ext>
            </a:extLst>
          </p:cNvPr>
          <p:cNvSpPr/>
          <p:nvPr/>
        </p:nvSpPr>
        <p:spPr>
          <a:xfrm>
            <a:off x="7881375" y="2409825"/>
            <a:ext cx="569387" cy="553998"/>
          </a:xfrm>
          <a:prstGeom prst="rect">
            <a:avLst/>
          </a:prstGeom>
        </p:spPr>
        <p:txBody>
          <a:bodyPr wrap="none">
            <a:spAutoFit/>
          </a:bodyPr>
          <a:lstStyle/>
          <a:p>
            <a:r>
              <a:rPr lang="ja-JP" altLang="en-US" sz="3000" b="1" dirty="0">
                <a:solidFill>
                  <a:srgbClr val="00B050"/>
                </a:solidFill>
                <a:latin typeface="Meiryo" charset="-128"/>
                <a:ea typeface="Meiryo" charset="-128"/>
                <a:cs typeface="Meiryo" charset="-128"/>
              </a:rPr>
              <a:t>❺</a:t>
            </a:r>
            <a:endParaRPr lang="en-US" altLang="ja-JP" sz="3000" b="1" dirty="0">
              <a:solidFill>
                <a:srgbClr val="00B050"/>
              </a:solidFill>
              <a:latin typeface="Meiryo" charset="-128"/>
              <a:ea typeface="Meiryo" charset="-128"/>
              <a:cs typeface="Meiryo" charset="-128"/>
            </a:endParaRPr>
          </a:p>
        </p:txBody>
      </p:sp>
      <p:sp>
        <p:nvSpPr>
          <p:cNvPr id="100" name="テキスト ボックス 99">
            <a:extLst>
              <a:ext uri="{FF2B5EF4-FFF2-40B4-BE49-F238E27FC236}">
                <a16:creationId xmlns:a16="http://schemas.microsoft.com/office/drawing/2014/main" id="{56119939-66D6-4DCA-9E8D-596A01833BF1}"/>
              </a:ext>
            </a:extLst>
          </p:cNvPr>
          <p:cNvSpPr txBox="1"/>
          <p:nvPr/>
        </p:nvSpPr>
        <p:spPr>
          <a:xfrm>
            <a:off x="8186417" y="2736501"/>
            <a:ext cx="1832815" cy="831638"/>
          </a:xfrm>
          <a:prstGeom prst="rect">
            <a:avLst/>
          </a:prstGeom>
          <a:noFill/>
        </p:spPr>
        <p:txBody>
          <a:bodyPr wrap="square" rtlCol="0">
            <a:spAutoFit/>
          </a:bodyPr>
          <a:lstStyle/>
          <a:p>
            <a:pPr marL="39370">
              <a:lnSpc>
                <a:spcPts val="1900"/>
              </a:lnSpc>
            </a:pPr>
            <a:r>
              <a:rPr lang="ja-JP" altLang="en-US" sz="1800" b="1" spc="-125" dirty="0">
                <a:latin typeface="メイリオ" panose="020B0604030504040204" pitchFamily="50" charset="-128"/>
                <a:ea typeface="メイリオ" panose="020B0604030504040204" pitchFamily="50" charset="-128"/>
                <a:cs typeface="IPAexGothic"/>
              </a:rPr>
              <a:t>見たい</a:t>
            </a:r>
            <a:r>
              <a:rPr lang="en-US" altLang="ja-JP" sz="1800" b="1" spc="-125" dirty="0">
                <a:latin typeface="メイリオ" panose="020B0604030504040204" pitchFamily="50" charset="-128"/>
                <a:ea typeface="メイリオ" panose="020B0604030504040204" pitchFamily="50" charset="-128"/>
                <a:cs typeface="IPAexGothic"/>
              </a:rPr>
              <a:t> </a:t>
            </a:r>
            <a:r>
              <a:rPr lang="ja-JP" altLang="en-US" sz="1800" b="1" spc="-125" dirty="0">
                <a:latin typeface="メイリオ" panose="020B0604030504040204" pitchFamily="50" charset="-128"/>
                <a:ea typeface="メイリオ" panose="020B0604030504040204" pitchFamily="50" charset="-128"/>
                <a:cs typeface="IPAexGothic"/>
              </a:rPr>
              <a:t>ニュースをタップすれば</a:t>
            </a:r>
          </a:p>
          <a:p>
            <a:pPr marL="39370">
              <a:lnSpc>
                <a:spcPts val="1900"/>
              </a:lnSpc>
            </a:pPr>
            <a:r>
              <a:rPr lang="ja-JP" altLang="en-US" b="1" spc="-125" dirty="0">
                <a:latin typeface="メイリオ" panose="020B0604030504040204" pitchFamily="50" charset="-128"/>
                <a:ea typeface="メイリオ" panose="020B0604030504040204" pitchFamily="50" charset="-128"/>
                <a:cs typeface="IPAexGothic"/>
              </a:rPr>
              <a:t>記事が見れます</a:t>
            </a:r>
            <a:endParaRPr lang="ja-JP" altLang="en-US" sz="1800" b="1" dirty="0">
              <a:latin typeface="メイリオ" panose="020B0604030504040204" pitchFamily="50" charset="-128"/>
              <a:ea typeface="メイリオ" panose="020B0604030504040204" pitchFamily="50" charset="-128"/>
              <a:cs typeface="IPAexGothic"/>
            </a:endParaRPr>
          </a:p>
        </p:txBody>
      </p:sp>
      <p:sp>
        <p:nvSpPr>
          <p:cNvPr id="73" name="矢印: 右 72">
            <a:extLst>
              <a:ext uri="{FF2B5EF4-FFF2-40B4-BE49-F238E27FC236}">
                <a16:creationId xmlns:a16="http://schemas.microsoft.com/office/drawing/2014/main" id="{29A1409D-9823-4C31-874B-9E1085076A20}"/>
              </a:ext>
            </a:extLst>
          </p:cNvPr>
          <p:cNvSpPr/>
          <p:nvPr/>
        </p:nvSpPr>
        <p:spPr>
          <a:xfrm>
            <a:off x="2741206" y="3367224"/>
            <a:ext cx="404205" cy="2548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463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F17CD4F-EC61-4139-977F-68688053C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719" y="3081790"/>
            <a:ext cx="2098883" cy="3782562"/>
          </a:xfrm>
          <a:prstGeom prst="rect">
            <a:avLst/>
          </a:prstGeom>
          <a:ln>
            <a:solidFill>
              <a:schemeClr val="tx1"/>
            </a:solidFill>
          </a:ln>
        </p:spPr>
      </p:pic>
      <p:pic>
        <p:nvPicPr>
          <p:cNvPr id="3" name="図 2">
            <a:extLst>
              <a:ext uri="{FF2B5EF4-FFF2-40B4-BE49-F238E27FC236}">
                <a16:creationId xmlns:a16="http://schemas.microsoft.com/office/drawing/2014/main" id="{2F7D1B79-9DCE-46CE-8307-B5CEB22162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934" y="3094816"/>
            <a:ext cx="2098883" cy="3769536"/>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66899" y="1495425"/>
            <a:ext cx="9683000" cy="738664"/>
          </a:xfrm>
        </p:spPr>
        <p:txBody>
          <a:bodyPr/>
          <a:lstStyle/>
          <a:p>
            <a:r>
              <a:rPr lang="ja-JP" altLang="en-US" sz="2400" dirty="0">
                <a:latin typeface="AoyagiKouzanFontT"/>
                <a:cs typeface="AoyagiKouzanFontT"/>
              </a:rPr>
              <a:t>気</a:t>
            </a:r>
            <a:r>
              <a:rPr lang="ja-JP" altLang="en-US" sz="2400" spc="-7" dirty="0">
                <a:latin typeface="AoyagiKouzanFontT"/>
                <a:cs typeface="AoyagiKouzanFontT"/>
              </a:rPr>
              <a:t>に入</a:t>
            </a:r>
            <a:r>
              <a:rPr lang="ja-JP" altLang="en-US" sz="2400" spc="-28" dirty="0">
                <a:latin typeface="AoyagiKouzanFontT"/>
                <a:cs typeface="AoyagiKouzanFontT"/>
              </a:rPr>
              <a:t>っ</a:t>
            </a:r>
            <a:r>
              <a:rPr lang="ja-JP" altLang="en-US" sz="2400" spc="7" dirty="0">
                <a:latin typeface="AoyagiKouzanFontT"/>
                <a:cs typeface="AoyagiKouzanFontT"/>
              </a:rPr>
              <a:t>た</a:t>
            </a:r>
            <a:r>
              <a:rPr lang="ja-JP" altLang="en-US" sz="2400" spc="-25" dirty="0">
                <a:latin typeface="AoyagiKouzanFontT"/>
                <a:cs typeface="AoyagiKouzanFontT"/>
              </a:rPr>
              <a:t>ぺ</a:t>
            </a:r>
            <a:r>
              <a:rPr lang="ja-JP" altLang="en-US" sz="2400" spc="-39" dirty="0">
                <a:latin typeface="AoyagiKouzanFontT"/>
                <a:cs typeface="AoyagiKouzanFontT"/>
              </a:rPr>
              <a:t>ー</a:t>
            </a:r>
            <a:r>
              <a:rPr lang="ja-JP" altLang="en-US" sz="2400" spc="-4" dirty="0">
                <a:latin typeface="AoyagiKouzanFontT"/>
                <a:cs typeface="AoyagiKouzanFontT"/>
              </a:rPr>
              <a:t>ジ</a:t>
            </a:r>
            <a:r>
              <a:rPr lang="ja-JP" altLang="en-US" sz="2400" spc="-18" dirty="0">
                <a:latin typeface="AoyagiKouzanFontT"/>
                <a:cs typeface="AoyagiKouzanFontT"/>
              </a:rPr>
              <a:t>は</a:t>
            </a:r>
            <a:r>
              <a:rPr lang="ja-JP" altLang="en-US" sz="2400" spc="7" dirty="0">
                <a:latin typeface="AoyagiKouzanFontT"/>
                <a:cs typeface="AoyagiKouzanFontT"/>
              </a:rPr>
              <a:t>、</a:t>
            </a:r>
            <a:r>
              <a:rPr lang="ja-JP" altLang="en-US" sz="2400" spc="-28" dirty="0">
                <a:latin typeface="AoyagiKouzanFontT"/>
                <a:cs typeface="AoyagiKouzanFontT"/>
              </a:rPr>
              <a:t>ブ</a:t>
            </a:r>
            <a:r>
              <a:rPr lang="ja-JP" altLang="en-US" sz="2400" spc="11" dirty="0">
                <a:latin typeface="AoyagiKouzanFontT"/>
                <a:cs typeface="AoyagiKouzanFontT"/>
              </a:rPr>
              <a:t>ッ</a:t>
            </a:r>
            <a:r>
              <a:rPr lang="ja-JP" altLang="en-US" sz="2400" spc="-11" dirty="0">
                <a:latin typeface="AoyagiKouzanFontT"/>
                <a:cs typeface="AoyagiKouzanFontT"/>
              </a:rPr>
              <a:t>ク</a:t>
            </a:r>
            <a:r>
              <a:rPr lang="ja-JP" altLang="en-US" sz="2400" spc="7" dirty="0">
                <a:latin typeface="AoyagiKouzanFontT"/>
                <a:cs typeface="AoyagiKouzanFontT"/>
              </a:rPr>
              <a:t>マ</a:t>
            </a:r>
            <a:r>
              <a:rPr lang="ja-JP" altLang="en-US" sz="2400" spc="-39" dirty="0">
                <a:latin typeface="AoyagiKouzanFontT"/>
                <a:cs typeface="AoyagiKouzanFontT"/>
              </a:rPr>
              <a:t>ー</a:t>
            </a:r>
            <a:r>
              <a:rPr lang="ja-JP" altLang="en-US" sz="2400" spc="-11" dirty="0">
                <a:latin typeface="AoyagiKouzanFontT"/>
                <a:cs typeface="AoyagiKouzanFontT"/>
              </a:rPr>
              <a:t>ク</a:t>
            </a:r>
            <a:r>
              <a:rPr lang="ja-JP" altLang="en-US" sz="2400" spc="-7" dirty="0">
                <a:latin typeface="AoyagiKouzanFontT"/>
                <a:cs typeface="AoyagiKouzanFontT"/>
              </a:rPr>
              <a:t>に保存</a:t>
            </a:r>
            <a:r>
              <a:rPr lang="ja-JP" altLang="en-US" sz="2400" spc="14" dirty="0">
                <a:latin typeface="AoyagiKouzanFontT"/>
                <a:cs typeface="AoyagiKouzanFontT"/>
              </a:rPr>
              <a:t>し</a:t>
            </a:r>
            <a:r>
              <a:rPr lang="ja-JP" altLang="en-US" sz="2400" spc="18" dirty="0">
                <a:latin typeface="AoyagiKouzanFontT"/>
                <a:cs typeface="AoyagiKouzanFontT"/>
              </a:rPr>
              <a:t>て</a:t>
            </a:r>
            <a:r>
              <a:rPr lang="ja-JP" altLang="en-US" sz="2400" spc="-21" dirty="0">
                <a:latin typeface="AoyagiKouzanFontT"/>
                <a:cs typeface="AoyagiKouzanFontT"/>
              </a:rPr>
              <a:t>お</a:t>
            </a:r>
            <a:r>
              <a:rPr lang="ja-JP" altLang="en-US" sz="2400" spc="-14" dirty="0">
                <a:latin typeface="AoyagiKouzanFontT"/>
                <a:cs typeface="AoyagiKouzanFontT"/>
              </a:rPr>
              <a:t>く</a:t>
            </a:r>
            <a:r>
              <a:rPr lang="ja-JP" altLang="en-US" sz="2400" spc="-4" dirty="0">
                <a:latin typeface="AoyagiKouzanFontT"/>
                <a:cs typeface="AoyagiKouzanFontT"/>
              </a:rPr>
              <a:t>と必要</a:t>
            </a:r>
            <a:r>
              <a:rPr lang="ja-JP" altLang="en-US" sz="2400" spc="4" dirty="0">
                <a:latin typeface="AoyagiKouzanFontT"/>
                <a:cs typeface="AoyagiKouzanFontT"/>
              </a:rPr>
              <a:t>な時</a:t>
            </a:r>
            <a:r>
              <a:rPr lang="ja-JP" altLang="en-US" sz="2400" spc="-7" dirty="0">
                <a:latin typeface="AoyagiKouzanFontT"/>
                <a:cs typeface="AoyagiKouzanFontT"/>
              </a:rPr>
              <a:t>に</a:t>
            </a:r>
            <a:r>
              <a:rPr lang="ja-JP" altLang="en-US" sz="2400" spc="-25" dirty="0">
                <a:latin typeface="AoyagiKouzanFontT"/>
                <a:cs typeface="AoyagiKouzanFontT"/>
              </a:rPr>
              <a:t>ぺ</a:t>
            </a:r>
            <a:r>
              <a:rPr lang="ja-JP" altLang="en-US" sz="2400" spc="-39" dirty="0">
                <a:latin typeface="AoyagiKouzanFontT"/>
                <a:cs typeface="AoyagiKouzanFontT"/>
              </a:rPr>
              <a:t>ー</a:t>
            </a:r>
            <a:r>
              <a:rPr lang="ja-JP" altLang="en-US" sz="2400" spc="-4" dirty="0">
                <a:latin typeface="AoyagiKouzanFontT"/>
                <a:cs typeface="AoyagiKouzanFontT"/>
              </a:rPr>
              <a:t>ジ</a:t>
            </a:r>
            <a:r>
              <a:rPr lang="ja-JP" altLang="en-US" sz="2400" spc="-7" dirty="0">
                <a:latin typeface="AoyagiKouzanFontT"/>
                <a:cs typeface="AoyagiKouzanFontT"/>
              </a:rPr>
              <a:t>にす</a:t>
            </a:r>
            <a:r>
              <a:rPr lang="ja-JP" altLang="en-US" sz="2400" dirty="0">
                <a:latin typeface="AoyagiKouzanFontT"/>
                <a:cs typeface="AoyagiKouzanFontT"/>
              </a:rPr>
              <a:t>ぐ</a:t>
            </a:r>
            <a:r>
              <a:rPr lang="ja-JP" altLang="en-US" sz="2400" spc="4" dirty="0">
                <a:latin typeface="AoyagiKouzanFontT"/>
                <a:cs typeface="AoyagiKouzanFontT"/>
              </a:rPr>
              <a:t>ア</a:t>
            </a:r>
            <a:r>
              <a:rPr lang="ja-JP" altLang="en-US" sz="2400" spc="-11" dirty="0">
                <a:latin typeface="AoyagiKouzanFontT"/>
                <a:cs typeface="AoyagiKouzanFontT"/>
              </a:rPr>
              <a:t>ク</a:t>
            </a:r>
            <a:r>
              <a:rPr lang="ja-JP" altLang="en-US" sz="2400" spc="-14" dirty="0">
                <a:latin typeface="AoyagiKouzanFontT"/>
                <a:cs typeface="AoyagiKouzanFontT"/>
              </a:rPr>
              <a:t>セ</a:t>
            </a:r>
            <a:r>
              <a:rPr lang="ja-JP" altLang="en-US" sz="2400" spc="-18" dirty="0">
                <a:latin typeface="AoyagiKouzanFontT"/>
                <a:cs typeface="AoyagiKouzanFontT"/>
              </a:rPr>
              <a:t>ス</a:t>
            </a:r>
            <a:r>
              <a:rPr lang="ja-JP" altLang="en-US" sz="2400" spc="-14" dirty="0">
                <a:latin typeface="AoyagiKouzanFontT"/>
                <a:cs typeface="AoyagiKouzanFontT"/>
              </a:rPr>
              <a:t>でき</a:t>
            </a:r>
            <a:r>
              <a:rPr lang="ja-JP" altLang="en-US" sz="2400" spc="4" dirty="0">
                <a:latin typeface="AoyagiKouzanFontT"/>
                <a:cs typeface="AoyagiKouzanFontT"/>
              </a:rPr>
              <a:t>ま</a:t>
            </a:r>
            <a:r>
              <a:rPr lang="ja-JP" altLang="en-US" sz="2400" spc="-7" dirty="0">
                <a:latin typeface="AoyagiKouzanFontT"/>
                <a:cs typeface="AoyagiKouzanFontT"/>
              </a:rPr>
              <a:t>す。</a:t>
            </a:r>
            <a:endParaRPr lang="ja-JP" altLang="en-US" sz="2400" dirty="0">
              <a:latin typeface="AoyagiKouzanFontT"/>
              <a:cs typeface="AoyagiKouzanFontT"/>
            </a:endParaRP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7357" y="490672"/>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Ｃ</a:t>
            </a:r>
            <a:endParaRPr lang="en-US" sz="4000" dirty="0"/>
          </a:p>
        </p:txBody>
      </p:sp>
      <p:sp>
        <p:nvSpPr>
          <p:cNvPr id="21" name="タイトル 9">
            <a:extLst>
              <a:ext uri="{FF2B5EF4-FFF2-40B4-BE49-F238E27FC236}">
                <a16:creationId xmlns:a16="http://schemas.microsoft.com/office/drawing/2014/main" id="{A07658F9-8BFD-4B7B-82C8-9612A64B8FF7}"/>
              </a:ext>
            </a:extLst>
          </p:cNvPr>
          <p:cNvSpPr txBox="1">
            <a:spLocks/>
          </p:cNvSpPr>
          <p:nvPr/>
        </p:nvSpPr>
        <p:spPr>
          <a:xfrm>
            <a:off x="2755900" y="366120"/>
            <a:ext cx="65"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endParaRPr kumimoji="0" lang="ja-JP" altLang="en-US" sz="3200" kern="0" dirty="0"/>
          </a:p>
          <a:p>
            <a:endParaRPr kumimoji="0" lang="ja-JP" altLang="en-US" sz="3200" kern="0" dirty="0"/>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kumimoji="0" lang="ja-JP" altLang="en-US" sz="3200" kern="0" dirty="0"/>
              <a:t>気に入ったページをブックマークする</a:t>
            </a:r>
          </a:p>
        </p:txBody>
      </p:sp>
      <p:sp>
        <p:nvSpPr>
          <p:cNvPr id="47" name="テキスト ボックス 46">
            <a:extLst>
              <a:ext uri="{FF2B5EF4-FFF2-40B4-BE49-F238E27FC236}">
                <a16:creationId xmlns:a16="http://schemas.microsoft.com/office/drawing/2014/main" id="{9F45CE2D-E945-4BC5-B872-E4E1B6EE8709}"/>
              </a:ext>
            </a:extLst>
          </p:cNvPr>
          <p:cNvSpPr txBox="1"/>
          <p:nvPr/>
        </p:nvSpPr>
        <p:spPr>
          <a:xfrm>
            <a:off x="1536700" y="2373094"/>
            <a:ext cx="3640353" cy="646331"/>
          </a:xfrm>
          <a:prstGeom prst="rect">
            <a:avLst/>
          </a:prstGeom>
          <a:noFill/>
        </p:spPr>
        <p:txBody>
          <a:bodyPr wrap="square">
            <a:spAutoFit/>
          </a:bodyPr>
          <a:lstStyle/>
          <a:p>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アドレスバーの右側の</a:t>
            </a:r>
            <a:endPar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「その他」アイコンをタップ</a:t>
            </a:r>
            <a:endParaRPr lang="ja-JP" altLang="en-US" b="1" dirty="0">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F62032F3-9635-4076-BB70-5903F698C08F}"/>
              </a:ext>
            </a:extLst>
          </p:cNvPr>
          <p:cNvSpPr/>
          <p:nvPr/>
        </p:nvSpPr>
        <p:spPr>
          <a:xfrm>
            <a:off x="1079500" y="2409825"/>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2" name="四角形: 角を丸くする 51">
            <a:extLst>
              <a:ext uri="{FF2B5EF4-FFF2-40B4-BE49-F238E27FC236}">
                <a16:creationId xmlns:a16="http://schemas.microsoft.com/office/drawing/2014/main" id="{73903CF6-8C5D-472B-B970-266FB0EAAFA4}"/>
              </a:ext>
            </a:extLst>
          </p:cNvPr>
          <p:cNvSpPr/>
          <p:nvPr/>
        </p:nvSpPr>
        <p:spPr>
          <a:xfrm>
            <a:off x="3670300" y="3171825"/>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AE3E7F3E-30EF-4EC8-9D8B-09B3F29A1EB5}"/>
              </a:ext>
            </a:extLst>
          </p:cNvPr>
          <p:cNvSpPr txBox="1"/>
          <p:nvPr/>
        </p:nvSpPr>
        <p:spPr>
          <a:xfrm>
            <a:off x="5736795" y="2409825"/>
            <a:ext cx="2142330" cy="646331"/>
          </a:xfrm>
          <a:prstGeom prst="rect">
            <a:avLst/>
          </a:prstGeom>
          <a:solidFill>
            <a:schemeClr val="bg1"/>
          </a:solidFill>
        </p:spPr>
        <p:txBody>
          <a:bodyPr wrap="square">
            <a:spAutoFit/>
          </a:bodyPr>
          <a:lstStyle/>
          <a:p>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ブックマーク</a:t>
            </a:r>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p>
          <a:p>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アイコンをタップ</a:t>
            </a:r>
            <a:endParaRPr lang="ja-JP" altLang="en-US"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59A23BC0-9F5E-49C0-B203-15607ABF8B18}"/>
              </a:ext>
            </a:extLst>
          </p:cNvPr>
          <p:cNvSpPr txBox="1"/>
          <p:nvPr/>
        </p:nvSpPr>
        <p:spPr>
          <a:xfrm>
            <a:off x="7785100" y="3171825"/>
            <a:ext cx="2031325" cy="646331"/>
          </a:xfrm>
          <a:prstGeom prst="rect">
            <a:avLst/>
          </a:prstGeom>
          <a:noFill/>
        </p:spPr>
        <p:txBody>
          <a:bodyPr wrap="none">
            <a:spAutoFit/>
          </a:bodyPr>
          <a:lstStyle/>
          <a:p>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ブックマーク</a:t>
            </a: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に登録されました</a:t>
            </a:r>
            <a:endParaRPr lang="ja-JP" altLang="en-US" b="1" dirty="0">
              <a:latin typeface="メイリオ" panose="020B0604030504040204" pitchFamily="50" charset="-128"/>
              <a:ea typeface="メイリオ" panose="020B0604030504040204" pitchFamily="50" charset="-128"/>
            </a:endParaRPr>
          </a:p>
        </p:txBody>
      </p:sp>
      <p:sp>
        <p:nvSpPr>
          <p:cNvPr id="61" name="矢印: 右 60">
            <a:extLst>
              <a:ext uri="{FF2B5EF4-FFF2-40B4-BE49-F238E27FC236}">
                <a16:creationId xmlns:a16="http://schemas.microsoft.com/office/drawing/2014/main" id="{13C7BD47-7AD3-4B98-966A-41294C41E98D}"/>
              </a:ext>
            </a:extLst>
          </p:cNvPr>
          <p:cNvSpPr/>
          <p:nvPr/>
        </p:nvSpPr>
        <p:spPr>
          <a:xfrm rot="952778">
            <a:off x="4702728" y="3739463"/>
            <a:ext cx="615641" cy="1881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四角形: 角を丸くする 48">
            <a:extLst>
              <a:ext uri="{FF2B5EF4-FFF2-40B4-BE49-F238E27FC236}">
                <a16:creationId xmlns:a16="http://schemas.microsoft.com/office/drawing/2014/main" id="{43413555-E0A3-4583-9035-FD48A2E308E5}"/>
              </a:ext>
            </a:extLst>
          </p:cNvPr>
          <p:cNvSpPr/>
          <p:nvPr/>
        </p:nvSpPr>
        <p:spPr>
          <a:xfrm>
            <a:off x="6357763" y="3171825"/>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7E63E8BD-9C05-4BFE-B951-13128D953B6C}"/>
              </a:ext>
            </a:extLst>
          </p:cNvPr>
          <p:cNvSpPr/>
          <p:nvPr/>
        </p:nvSpPr>
        <p:spPr>
          <a:xfrm>
            <a:off x="5194300" y="2333625"/>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nvGrpSpPr>
          <p:cNvPr id="23" name="グループ化 22">
            <a:extLst>
              <a:ext uri="{FF2B5EF4-FFF2-40B4-BE49-F238E27FC236}">
                <a16:creationId xmlns:a16="http://schemas.microsoft.com/office/drawing/2014/main" id="{ED9DC77D-E9D2-4E94-B67F-B9D603D17CB2}"/>
              </a:ext>
            </a:extLst>
          </p:cNvPr>
          <p:cNvGrpSpPr/>
          <p:nvPr/>
        </p:nvGrpSpPr>
        <p:grpSpPr>
          <a:xfrm>
            <a:off x="4086100" y="3019425"/>
            <a:ext cx="270000" cy="400110"/>
            <a:chOff x="5588889" y="3598762"/>
            <a:chExt cx="270000" cy="400110"/>
          </a:xfrm>
        </p:grpSpPr>
        <p:sp>
          <p:nvSpPr>
            <p:cNvPr id="24"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27" name="グループ化 26">
            <a:extLst>
              <a:ext uri="{FF2B5EF4-FFF2-40B4-BE49-F238E27FC236}">
                <a16:creationId xmlns:a16="http://schemas.microsoft.com/office/drawing/2014/main" id="{B724B28A-C967-4FD2-B302-3752B5E1A317}"/>
              </a:ext>
            </a:extLst>
          </p:cNvPr>
          <p:cNvGrpSpPr/>
          <p:nvPr/>
        </p:nvGrpSpPr>
        <p:grpSpPr>
          <a:xfrm>
            <a:off x="6032500" y="3019425"/>
            <a:ext cx="441146" cy="400110"/>
            <a:chOff x="5150197" y="4825443"/>
            <a:chExt cx="441146" cy="400110"/>
          </a:xfrm>
        </p:grpSpPr>
        <p:sp>
          <p:nvSpPr>
            <p:cNvPr id="29"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0" name="正方形/長方形 29">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218093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3BF1D31F-3F70-47E5-B1DB-D736AC46A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4183" y="2650805"/>
            <a:ext cx="2043176" cy="4086352"/>
          </a:xfrm>
          <a:prstGeom prst="rect">
            <a:avLst/>
          </a:prstGeom>
          <a:ln>
            <a:solidFill>
              <a:schemeClr val="tx1"/>
            </a:solidFill>
          </a:ln>
        </p:spPr>
      </p:pic>
      <p:pic>
        <p:nvPicPr>
          <p:cNvPr id="6" name="図 5">
            <a:extLst>
              <a:ext uri="{FF2B5EF4-FFF2-40B4-BE49-F238E27FC236}">
                <a16:creationId xmlns:a16="http://schemas.microsoft.com/office/drawing/2014/main" id="{4D4AB070-707F-4F94-83D2-7E9CA73A2FDE}"/>
              </a:ext>
            </a:extLst>
          </p:cNvPr>
          <p:cNvPicPr>
            <a:picLocks noChangeAspect="1"/>
          </p:cNvPicPr>
          <p:nvPr/>
        </p:nvPicPr>
        <p:blipFill>
          <a:blip r:embed="rId4"/>
          <a:stretch>
            <a:fillRect/>
          </a:stretch>
        </p:blipFill>
        <p:spPr>
          <a:xfrm>
            <a:off x="867961" y="2931367"/>
            <a:ext cx="2727531" cy="3068947"/>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66899" y="1545544"/>
            <a:ext cx="6444200" cy="369332"/>
          </a:xfrm>
        </p:spPr>
        <p:txBody>
          <a:bodyPr wrap="none"/>
          <a:lstStyle/>
          <a:p>
            <a:r>
              <a:rPr lang="ja-JP" altLang="en-US" sz="2400" dirty="0">
                <a:latin typeface="AoyagiKouzanFontT"/>
                <a:cs typeface="AoyagiKouzanFontT"/>
              </a:rPr>
              <a:t>保存</a:t>
            </a:r>
            <a:r>
              <a:rPr lang="ja-JP" altLang="en-US" sz="2400" spc="14" dirty="0">
                <a:latin typeface="AoyagiKouzanFontT"/>
                <a:cs typeface="AoyagiKouzanFontT"/>
              </a:rPr>
              <a:t>し</a:t>
            </a:r>
            <a:r>
              <a:rPr lang="ja-JP" altLang="en-US" sz="2400" spc="7" dirty="0">
                <a:latin typeface="AoyagiKouzanFontT"/>
                <a:cs typeface="AoyagiKouzanFontT"/>
              </a:rPr>
              <a:t>た</a:t>
            </a:r>
            <a:r>
              <a:rPr lang="ja-JP" altLang="en-US" sz="2400" spc="-25" dirty="0">
                <a:latin typeface="AoyagiKouzanFontT"/>
                <a:cs typeface="AoyagiKouzanFontT"/>
              </a:rPr>
              <a:t>ぺ</a:t>
            </a:r>
            <a:r>
              <a:rPr lang="ja-JP" altLang="en-US" sz="2400" spc="-39" dirty="0">
                <a:latin typeface="AoyagiKouzanFontT"/>
                <a:cs typeface="AoyagiKouzanFontT"/>
              </a:rPr>
              <a:t>ー</a:t>
            </a:r>
            <a:r>
              <a:rPr lang="ja-JP" altLang="en-US" sz="2400" spc="-4" dirty="0">
                <a:latin typeface="AoyagiKouzanFontT"/>
                <a:cs typeface="AoyagiKouzanFontT"/>
              </a:rPr>
              <a:t>ジ</a:t>
            </a:r>
            <a:r>
              <a:rPr lang="ja-JP" altLang="en-US" sz="2400" spc="25" dirty="0">
                <a:latin typeface="AoyagiKouzanFontT"/>
                <a:cs typeface="AoyagiKouzanFontT"/>
              </a:rPr>
              <a:t>を</a:t>
            </a:r>
            <a:r>
              <a:rPr lang="ja-JP" altLang="en-US" sz="2400" spc="-28" dirty="0">
                <a:latin typeface="AoyagiKouzanFontT"/>
                <a:cs typeface="AoyagiKouzanFontT"/>
              </a:rPr>
              <a:t>ブ</a:t>
            </a:r>
            <a:r>
              <a:rPr lang="ja-JP" altLang="en-US" sz="2400" spc="11" dirty="0">
                <a:latin typeface="AoyagiKouzanFontT"/>
                <a:cs typeface="AoyagiKouzanFontT"/>
              </a:rPr>
              <a:t>ッ</a:t>
            </a:r>
            <a:r>
              <a:rPr lang="ja-JP" altLang="en-US" sz="2400" spc="-11" dirty="0">
                <a:latin typeface="AoyagiKouzanFontT"/>
                <a:cs typeface="AoyagiKouzanFontT"/>
              </a:rPr>
              <a:t>ク</a:t>
            </a:r>
            <a:r>
              <a:rPr lang="ja-JP" altLang="en-US" sz="2400" spc="7" dirty="0">
                <a:latin typeface="AoyagiKouzanFontT"/>
                <a:cs typeface="AoyagiKouzanFontT"/>
              </a:rPr>
              <a:t>マ</a:t>
            </a:r>
            <a:r>
              <a:rPr lang="ja-JP" altLang="en-US" sz="2400" spc="-39" dirty="0">
                <a:latin typeface="AoyagiKouzanFontT"/>
                <a:cs typeface="AoyagiKouzanFontT"/>
              </a:rPr>
              <a:t>ー</a:t>
            </a:r>
            <a:r>
              <a:rPr lang="ja-JP" altLang="en-US" sz="2400" spc="-11" dirty="0">
                <a:latin typeface="AoyagiKouzanFontT"/>
                <a:cs typeface="AoyagiKouzanFontT"/>
              </a:rPr>
              <a:t>ク</a:t>
            </a:r>
            <a:r>
              <a:rPr lang="ja-JP" altLang="en-US" sz="2400" spc="-14" dirty="0">
                <a:latin typeface="AoyagiKouzanFontT"/>
                <a:cs typeface="AoyagiKouzanFontT"/>
              </a:rPr>
              <a:t>か</a:t>
            </a:r>
            <a:r>
              <a:rPr lang="ja-JP" altLang="en-US" sz="2400" spc="7" dirty="0">
                <a:latin typeface="AoyagiKouzanFontT"/>
                <a:cs typeface="AoyagiKouzanFontT"/>
              </a:rPr>
              <a:t>ら開</a:t>
            </a:r>
            <a:r>
              <a:rPr lang="ja-JP" altLang="en-US" sz="2400" spc="-14" dirty="0">
                <a:latin typeface="AoyagiKouzanFontT"/>
                <a:cs typeface="AoyagiKouzanFontT"/>
              </a:rPr>
              <a:t>く方法。</a:t>
            </a:r>
            <a:endParaRPr lang="ja-JP" altLang="en-US" sz="2400" dirty="0"/>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7357" y="490672"/>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Ｄ</a:t>
            </a:r>
            <a:endParaRPr lang="en-US" sz="4000" dirty="0"/>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kumimoji="0" lang="ja-JP" altLang="en-US" sz="3200" kern="0" dirty="0"/>
              <a:t>ブックマークからページを開く</a:t>
            </a:r>
          </a:p>
        </p:txBody>
      </p:sp>
      <p:sp>
        <p:nvSpPr>
          <p:cNvPr id="47" name="テキスト ボックス 46">
            <a:extLst>
              <a:ext uri="{FF2B5EF4-FFF2-40B4-BE49-F238E27FC236}">
                <a16:creationId xmlns:a16="http://schemas.microsoft.com/office/drawing/2014/main" id="{9F45CE2D-E945-4BC5-B872-E4E1B6EE8709}"/>
              </a:ext>
            </a:extLst>
          </p:cNvPr>
          <p:cNvSpPr txBox="1"/>
          <p:nvPr/>
        </p:nvSpPr>
        <p:spPr>
          <a:xfrm>
            <a:off x="959178" y="1990453"/>
            <a:ext cx="2893164" cy="584775"/>
          </a:xfrm>
          <a:prstGeom prst="rect">
            <a:avLst/>
          </a:prstGeom>
          <a:noFill/>
        </p:spPr>
        <p:txBody>
          <a:bodyPr wrap="square">
            <a:spAutoFit/>
          </a:bodyPr>
          <a:lstStyle/>
          <a:p>
            <a:r>
              <a:rPr lang="ja-JP"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アドレスバーの右側の</a:t>
            </a:r>
            <a:endParaRPr lang="en-US" altLang="ja-JP" sz="16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その他</a:t>
            </a:r>
            <a:r>
              <a:rPr lang="en-US"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アイコンをタップ</a:t>
            </a:r>
            <a:endParaRPr lang="ja-JP" altLang="en-US" sz="1600" b="1" dirty="0">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F62032F3-9635-4076-BB70-5903F698C08F}"/>
              </a:ext>
            </a:extLst>
          </p:cNvPr>
          <p:cNvSpPr/>
          <p:nvPr/>
        </p:nvSpPr>
        <p:spPr>
          <a:xfrm>
            <a:off x="491129" y="195025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2" name="四角形: 角を丸くする 51">
            <a:extLst>
              <a:ext uri="{FF2B5EF4-FFF2-40B4-BE49-F238E27FC236}">
                <a16:creationId xmlns:a16="http://schemas.microsoft.com/office/drawing/2014/main" id="{73903CF6-8C5D-472B-B970-266FB0EAAFA4}"/>
              </a:ext>
            </a:extLst>
          </p:cNvPr>
          <p:cNvSpPr/>
          <p:nvPr/>
        </p:nvSpPr>
        <p:spPr>
          <a:xfrm>
            <a:off x="3136900" y="3125482"/>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AE3E7F3E-30EF-4EC8-9D8B-09B3F29A1EB5}"/>
              </a:ext>
            </a:extLst>
          </p:cNvPr>
          <p:cNvSpPr txBox="1"/>
          <p:nvPr/>
        </p:nvSpPr>
        <p:spPr>
          <a:xfrm>
            <a:off x="943175" y="2554301"/>
            <a:ext cx="2652317" cy="338554"/>
          </a:xfrm>
          <a:prstGeom prst="rect">
            <a:avLst/>
          </a:prstGeom>
          <a:noFill/>
        </p:spPr>
        <p:txBody>
          <a:bodyPr wrap="square">
            <a:spAutoFit/>
          </a:bodyPr>
          <a:lstStyle/>
          <a:p>
            <a:r>
              <a:rPr lang="en-US"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effectLst/>
                <a:latin typeface="メイリオ" panose="020B0604030504040204" pitchFamily="50" charset="-128"/>
                <a:ea typeface="メイリオ" panose="020B0604030504040204" pitchFamily="50" charset="-128"/>
                <a:cs typeface="メイリオ" panose="020B0604030504040204" pitchFamily="50" charset="-128"/>
              </a:rPr>
              <a:t>ブックマーク</a:t>
            </a:r>
            <a:r>
              <a:rPr lang="en-US"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sz="16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59A23BC0-9F5E-49C0-B203-15607ABF8B18}"/>
              </a:ext>
            </a:extLst>
          </p:cNvPr>
          <p:cNvSpPr txBox="1"/>
          <p:nvPr/>
        </p:nvSpPr>
        <p:spPr>
          <a:xfrm>
            <a:off x="7893328" y="1990453"/>
            <a:ext cx="1415772" cy="584775"/>
          </a:xfrm>
          <a:prstGeom prst="rect">
            <a:avLst/>
          </a:prstGeom>
          <a:noFill/>
        </p:spPr>
        <p:txBody>
          <a:bodyPr wrap="none">
            <a:spAutoFit/>
          </a:bodyPr>
          <a:lstStyle/>
          <a:p>
            <a:r>
              <a:rPr lang="ja-JP" altLang="en-US" sz="1600" b="1" dirty="0">
                <a:effectLst/>
                <a:latin typeface="メイリオ" panose="020B0604030504040204" pitchFamily="50" charset="-128"/>
                <a:ea typeface="メイリオ" panose="020B0604030504040204" pitchFamily="50" charset="-128"/>
                <a:cs typeface="メイリオ" panose="020B0604030504040204" pitchFamily="50" charset="-128"/>
              </a:rPr>
              <a:t>見たい画面が</a:t>
            </a:r>
            <a:endParaRPr lang="en-US" altLang="ja-JP" sz="16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effectLst/>
                <a:latin typeface="メイリオ" panose="020B0604030504040204" pitchFamily="50" charset="-128"/>
                <a:ea typeface="メイリオ" panose="020B0604030504040204" pitchFamily="50" charset="-128"/>
                <a:cs typeface="メイリオ" panose="020B0604030504040204" pitchFamily="50" charset="-128"/>
              </a:rPr>
              <a:t>表示</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されます</a:t>
            </a:r>
            <a:endParaRPr lang="ja-JP" altLang="en-US" sz="1600" b="1" dirty="0">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5B08AA0D-3755-49C0-8447-31C2F8ACE645}"/>
              </a:ext>
            </a:extLst>
          </p:cNvPr>
          <p:cNvSpPr/>
          <p:nvPr/>
        </p:nvSpPr>
        <p:spPr>
          <a:xfrm>
            <a:off x="7423690" y="1950250"/>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60" name="矢印: 下 59">
            <a:extLst>
              <a:ext uri="{FF2B5EF4-FFF2-40B4-BE49-F238E27FC236}">
                <a16:creationId xmlns:a16="http://schemas.microsoft.com/office/drawing/2014/main" id="{EBD54789-4B36-4D80-A7E7-61BF483829D3}"/>
              </a:ext>
            </a:extLst>
          </p:cNvPr>
          <p:cNvSpPr/>
          <p:nvPr/>
        </p:nvSpPr>
        <p:spPr>
          <a:xfrm>
            <a:off x="3287983" y="3681522"/>
            <a:ext cx="221365" cy="59084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8F61D0A2-0D01-41E7-A190-E16A4C8C5F10}"/>
              </a:ext>
            </a:extLst>
          </p:cNvPr>
          <p:cNvSpPr/>
          <p:nvPr/>
        </p:nvSpPr>
        <p:spPr>
          <a:xfrm>
            <a:off x="469900" y="2434650"/>
            <a:ext cx="596929"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4" name="四角形: 角を丸くする 53">
            <a:extLst>
              <a:ext uri="{FF2B5EF4-FFF2-40B4-BE49-F238E27FC236}">
                <a16:creationId xmlns:a16="http://schemas.microsoft.com/office/drawing/2014/main" id="{6F68C8E3-E436-4C58-8B21-7B8300247FC8}"/>
              </a:ext>
            </a:extLst>
          </p:cNvPr>
          <p:cNvSpPr/>
          <p:nvPr/>
        </p:nvSpPr>
        <p:spPr>
          <a:xfrm>
            <a:off x="4583748" y="3821429"/>
            <a:ext cx="1758337" cy="37018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a:extLst>
              <a:ext uri="{FF2B5EF4-FFF2-40B4-BE49-F238E27FC236}">
                <a16:creationId xmlns:a16="http://schemas.microsoft.com/office/drawing/2014/main" id="{FFDA5E01-07DD-4C3C-B81A-F994B63ABDBF}"/>
              </a:ext>
            </a:extLst>
          </p:cNvPr>
          <p:cNvSpPr/>
          <p:nvPr/>
        </p:nvSpPr>
        <p:spPr>
          <a:xfrm>
            <a:off x="4279900" y="1950250"/>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57" name="テキスト ボックス 56">
            <a:extLst>
              <a:ext uri="{FF2B5EF4-FFF2-40B4-BE49-F238E27FC236}">
                <a16:creationId xmlns:a16="http://schemas.microsoft.com/office/drawing/2014/main" id="{FF8B2C01-72F8-43DA-83C8-781D65CBDB94}"/>
              </a:ext>
            </a:extLst>
          </p:cNvPr>
          <p:cNvSpPr txBox="1"/>
          <p:nvPr/>
        </p:nvSpPr>
        <p:spPr>
          <a:xfrm>
            <a:off x="4728997" y="1990453"/>
            <a:ext cx="1836903" cy="584775"/>
          </a:xfrm>
          <a:prstGeom prst="rect">
            <a:avLst/>
          </a:prstGeom>
          <a:noFill/>
        </p:spPr>
        <p:txBody>
          <a:bodyPr wrap="square">
            <a:spAutoFit/>
          </a:bodyPr>
          <a:lstStyle/>
          <a:p>
            <a:r>
              <a:rPr lang="ja-JP" altLang="en-US" sz="1600" b="1" dirty="0">
                <a:effectLst/>
                <a:latin typeface="メイリオ" panose="020B0604030504040204" pitchFamily="50" charset="-128"/>
                <a:ea typeface="メイリオ" panose="020B0604030504040204" pitchFamily="50" charset="-128"/>
                <a:cs typeface="メイリオ" panose="020B0604030504040204" pitchFamily="50" charset="-128"/>
              </a:rPr>
              <a:t>開きたいページを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タップ</a:t>
            </a:r>
            <a:r>
              <a:rPr lang="ja-JP" altLang="ja-JP" sz="1600" b="1" dirty="0">
                <a:effectLst/>
                <a:latin typeface="メイリオ" panose="020B0604030504040204" pitchFamily="50" charset="-128"/>
                <a:ea typeface="メイリオ" panose="020B0604030504040204" pitchFamily="50" charset="-128"/>
                <a:cs typeface="メイリオ" panose="020B0604030504040204" pitchFamily="50" charset="-128"/>
              </a:rPr>
              <a:t>します</a:t>
            </a:r>
            <a:r>
              <a:rPr lang="ja-JP" altLang="ja-JP" sz="16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endParaRPr>
          </a:p>
        </p:txBody>
      </p:sp>
      <p:sp>
        <p:nvSpPr>
          <p:cNvPr id="39" name="矢印: 右 38">
            <a:extLst>
              <a:ext uri="{FF2B5EF4-FFF2-40B4-BE49-F238E27FC236}">
                <a16:creationId xmlns:a16="http://schemas.microsoft.com/office/drawing/2014/main" id="{901AAC15-66C6-4804-B16F-6FC7B326FB61}"/>
              </a:ext>
            </a:extLst>
          </p:cNvPr>
          <p:cNvSpPr/>
          <p:nvPr/>
        </p:nvSpPr>
        <p:spPr>
          <a:xfrm rot="18971420">
            <a:off x="3869694" y="5619003"/>
            <a:ext cx="589510" cy="2871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矢印: 右 41">
            <a:extLst>
              <a:ext uri="{FF2B5EF4-FFF2-40B4-BE49-F238E27FC236}">
                <a16:creationId xmlns:a16="http://schemas.microsoft.com/office/drawing/2014/main" id="{7A41A03A-8B85-4660-B05D-6C5C8D986923}"/>
              </a:ext>
            </a:extLst>
          </p:cNvPr>
          <p:cNvSpPr/>
          <p:nvPr/>
        </p:nvSpPr>
        <p:spPr>
          <a:xfrm>
            <a:off x="6850039" y="4217403"/>
            <a:ext cx="615641" cy="2594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744" y="4744668"/>
            <a:ext cx="1638027" cy="275556"/>
          </a:xfrm>
          <a:prstGeom prst="rect">
            <a:avLst/>
          </a:prstGeom>
        </p:spPr>
      </p:pic>
      <p:grpSp>
        <p:nvGrpSpPr>
          <p:cNvPr id="11" name="グループ化 10"/>
          <p:cNvGrpSpPr/>
          <p:nvPr/>
        </p:nvGrpSpPr>
        <p:grpSpPr>
          <a:xfrm>
            <a:off x="7621759" y="2633413"/>
            <a:ext cx="1922855" cy="4043612"/>
            <a:chOff x="7621759" y="2633413"/>
            <a:chExt cx="2087058" cy="4174116"/>
          </a:xfrm>
        </p:grpSpPr>
        <p:pic>
          <p:nvPicPr>
            <p:cNvPr id="30" name="図 29">
              <a:extLst>
                <a:ext uri="{FF2B5EF4-FFF2-40B4-BE49-F238E27FC236}">
                  <a16:creationId xmlns:a16="http://schemas.microsoft.com/office/drawing/2014/main" id="{95304ABE-97C6-4654-846F-75399AABD2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1759" y="2633413"/>
              <a:ext cx="2087058" cy="4174116"/>
            </a:xfrm>
            <a:prstGeom prst="rect">
              <a:avLst/>
            </a:prstGeom>
            <a:ln>
              <a:solidFill>
                <a:schemeClr val="tx1"/>
              </a:solidFill>
            </a:ln>
          </p:spPr>
        </p:pic>
        <p:pic>
          <p:nvPicPr>
            <p:cNvPr id="8" name="図 7" descr="画面の領域"/>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1759" y="2819623"/>
              <a:ext cx="2087058" cy="3627167"/>
            </a:xfrm>
            <a:prstGeom prst="rect">
              <a:avLst/>
            </a:prstGeom>
          </p:spPr>
        </p:pic>
      </p:grpSp>
      <p:grpSp>
        <p:nvGrpSpPr>
          <p:cNvPr id="31" name="グループ化 30">
            <a:extLst>
              <a:ext uri="{FF2B5EF4-FFF2-40B4-BE49-F238E27FC236}">
                <a16:creationId xmlns:a16="http://schemas.microsoft.com/office/drawing/2014/main" id="{ED9DC77D-E9D2-4E94-B67F-B9D603D17CB2}"/>
              </a:ext>
            </a:extLst>
          </p:cNvPr>
          <p:cNvGrpSpPr/>
          <p:nvPr/>
        </p:nvGrpSpPr>
        <p:grpSpPr>
          <a:xfrm>
            <a:off x="3695575" y="3118731"/>
            <a:ext cx="270000" cy="400110"/>
            <a:chOff x="5588889" y="3598762"/>
            <a:chExt cx="270000" cy="400110"/>
          </a:xfrm>
        </p:grpSpPr>
        <p:sp>
          <p:nvSpPr>
            <p:cNvPr id="33"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40" name="グループ化 39">
            <a:extLst>
              <a:ext uri="{FF2B5EF4-FFF2-40B4-BE49-F238E27FC236}">
                <a16:creationId xmlns:a16="http://schemas.microsoft.com/office/drawing/2014/main" id="{54B0AC1D-4C32-4862-B196-1511FF91BF79}"/>
              </a:ext>
            </a:extLst>
          </p:cNvPr>
          <p:cNvGrpSpPr/>
          <p:nvPr/>
        </p:nvGrpSpPr>
        <p:grpSpPr>
          <a:xfrm>
            <a:off x="5727700" y="3533715"/>
            <a:ext cx="441146" cy="400110"/>
            <a:chOff x="4422686" y="1453207"/>
            <a:chExt cx="441146" cy="400110"/>
          </a:xfrm>
        </p:grpSpPr>
        <p:sp>
          <p:nvSpPr>
            <p:cNvPr id="41"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43" name="正方形/長方形 42">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44" name="グループ化 43">
            <a:extLst>
              <a:ext uri="{FF2B5EF4-FFF2-40B4-BE49-F238E27FC236}">
                <a16:creationId xmlns:a16="http://schemas.microsoft.com/office/drawing/2014/main" id="{35E9B40F-A6CA-445B-AC48-1E236FFC44D7}"/>
              </a:ext>
            </a:extLst>
          </p:cNvPr>
          <p:cNvGrpSpPr/>
          <p:nvPr/>
        </p:nvGrpSpPr>
        <p:grpSpPr>
          <a:xfrm>
            <a:off x="7251700" y="3095625"/>
            <a:ext cx="441146" cy="400110"/>
            <a:chOff x="4988923" y="3305555"/>
            <a:chExt cx="441146" cy="400110"/>
          </a:xfrm>
        </p:grpSpPr>
        <p:sp>
          <p:nvSpPr>
            <p:cNvPr id="46" name="円/楕円 40">
              <a:extLst>
                <a:ext uri="{FF2B5EF4-FFF2-40B4-BE49-F238E27FC236}">
                  <a16:creationId xmlns:a16="http://schemas.microsoft.com/office/drawing/2014/main" id="{06A405B8-369E-4396-94F4-80D35958B9C3}"/>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E050E1D8-F494-4861-A66F-DEAC3CE9D909}"/>
                </a:ext>
              </a:extLst>
            </p:cNvPr>
            <p:cNvSpPr/>
            <p:nvPr/>
          </p:nvSpPr>
          <p:spPr>
            <a:xfrm>
              <a:off x="4988923" y="3305555"/>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pic>
        <p:nvPicPr>
          <p:cNvPr id="10" name="図 9">
            <a:extLst>
              <a:ext uri="{FF2B5EF4-FFF2-40B4-BE49-F238E27FC236}">
                <a16:creationId xmlns:a16="http://schemas.microsoft.com/office/drawing/2014/main" id="{89EE0BEF-DC65-4BFD-B582-BE367BE6BBA0}"/>
              </a:ext>
            </a:extLst>
          </p:cNvPr>
          <p:cNvPicPr>
            <a:picLocks noChangeAspect="1"/>
          </p:cNvPicPr>
          <p:nvPr/>
        </p:nvPicPr>
        <p:blipFill>
          <a:blip r:embed="rId8"/>
          <a:stretch>
            <a:fillRect/>
          </a:stretch>
        </p:blipFill>
        <p:spPr>
          <a:xfrm>
            <a:off x="1148786" y="4322649"/>
            <a:ext cx="2727531" cy="2582976"/>
          </a:xfrm>
          <a:prstGeom prst="rect">
            <a:avLst/>
          </a:prstGeom>
          <a:ln>
            <a:solidFill>
              <a:schemeClr val="tx1"/>
            </a:solidFill>
          </a:ln>
        </p:spPr>
      </p:pic>
      <p:sp>
        <p:nvSpPr>
          <p:cNvPr id="49" name="四角形: 角を丸くする 48">
            <a:extLst>
              <a:ext uri="{FF2B5EF4-FFF2-40B4-BE49-F238E27FC236}">
                <a16:creationId xmlns:a16="http://schemas.microsoft.com/office/drawing/2014/main" id="{43413555-E0A3-4583-9035-FD48A2E308E5}"/>
              </a:ext>
            </a:extLst>
          </p:cNvPr>
          <p:cNvSpPr/>
          <p:nvPr/>
        </p:nvSpPr>
        <p:spPr>
          <a:xfrm>
            <a:off x="1888147" y="6453545"/>
            <a:ext cx="1263705" cy="36933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6" name="グループ化 35">
            <a:extLst>
              <a:ext uri="{FF2B5EF4-FFF2-40B4-BE49-F238E27FC236}">
                <a16:creationId xmlns:a16="http://schemas.microsoft.com/office/drawing/2014/main" id="{B724B28A-C967-4FD2-B302-3752B5E1A317}"/>
              </a:ext>
            </a:extLst>
          </p:cNvPr>
          <p:cNvGrpSpPr/>
          <p:nvPr/>
        </p:nvGrpSpPr>
        <p:grpSpPr>
          <a:xfrm>
            <a:off x="3076754" y="6276915"/>
            <a:ext cx="441146" cy="400110"/>
            <a:chOff x="5150197" y="4825443"/>
            <a:chExt cx="441146" cy="400110"/>
          </a:xfrm>
        </p:grpSpPr>
        <p:sp>
          <p:nvSpPr>
            <p:cNvPr id="37"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8" name="正方形/長方形 37">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2070756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BD90FEC-F887-489F-B63F-36E2596E0355}"/>
              </a:ext>
            </a:extLst>
          </p:cNvPr>
          <p:cNvPicPr>
            <a:picLocks noChangeAspect="1"/>
          </p:cNvPicPr>
          <p:nvPr/>
        </p:nvPicPr>
        <p:blipFill>
          <a:blip r:embed="rId3"/>
          <a:stretch>
            <a:fillRect/>
          </a:stretch>
        </p:blipFill>
        <p:spPr>
          <a:xfrm>
            <a:off x="6351863" y="2629053"/>
            <a:ext cx="2976283" cy="4176730"/>
          </a:xfrm>
          <a:prstGeom prst="rect">
            <a:avLst/>
          </a:prstGeom>
          <a:ln>
            <a:solidFill>
              <a:schemeClr val="tx1"/>
            </a:solidFill>
          </a:ln>
        </p:spPr>
      </p:pic>
      <p:pic>
        <p:nvPicPr>
          <p:cNvPr id="5" name="図 4">
            <a:extLst>
              <a:ext uri="{FF2B5EF4-FFF2-40B4-BE49-F238E27FC236}">
                <a16:creationId xmlns:a16="http://schemas.microsoft.com/office/drawing/2014/main" id="{0AD31A4C-8C9B-4965-B7D1-728D4BF27D6A}"/>
              </a:ext>
            </a:extLst>
          </p:cNvPr>
          <p:cNvPicPr>
            <a:picLocks noChangeAspect="1"/>
          </p:cNvPicPr>
          <p:nvPr/>
        </p:nvPicPr>
        <p:blipFill>
          <a:blip r:embed="rId4"/>
          <a:stretch>
            <a:fillRect/>
          </a:stretch>
        </p:blipFill>
        <p:spPr>
          <a:xfrm>
            <a:off x="1095539" y="3698561"/>
            <a:ext cx="3238754" cy="3013528"/>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68800" y="1544665"/>
            <a:ext cx="6154505" cy="369332"/>
          </a:xfrm>
        </p:spPr>
        <p:txBody>
          <a:bodyPr wrap="none"/>
          <a:lstStyle/>
          <a:p>
            <a:pPr marL="8975">
              <a:spcBef>
                <a:spcPts val="71"/>
              </a:spcBef>
            </a:pPr>
            <a:r>
              <a:rPr lang="ja-JP" altLang="en-US" sz="2400" spc="-21" dirty="0">
                <a:latin typeface="AoyagiKouzanFontT"/>
                <a:cs typeface="AoyagiKouzanFontT"/>
              </a:rPr>
              <a:t>ブ</a:t>
            </a:r>
            <a:r>
              <a:rPr lang="ja-JP" altLang="en-US" sz="2400" spc="11" dirty="0">
                <a:latin typeface="AoyagiKouzanFontT"/>
                <a:cs typeface="AoyagiKouzanFontT"/>
              </a:rPr>
              <a:t>ッ</a:t>
            </a:r>
            <a:r>
              <a:rPr lang="ja-JP" altLang="en-US" sz="2400" spc="-11" dirty="0">
                <a:latin typeface="AoyagiKouzanFontT"/>
                <a:cs typeface="AoyagiKouzanFontT"/>
              </a:rPr>
              <a:t>ク</a:t>
            </a:r>
            <a:r>
              <a:rPr lang="ja-JP" altLang="en-US" sz="2400" spc="14" dirty="0">
                <a:latin typeface="AoyagiKouzanFontT"/>
                <a:cs typeface="AoyagiKouzanFontT"/>
              </a:rPr>
              <a:t>マ</a:t>
            </a:r>
            <a:r>
              <a:rPr lang="ja-JP" altLang="en-US" sz="2400" spc="-39" dirty="0">
                <a:latin typeface="AoyagiKouzanFontT"/>
                <a:cs typeface="AoyagiKouzanFontT"/>
              </a:rPr>
              <a:t>ー</a:t>
            </a:r>
            <a:r>
              <a:rPr lang="ja-JP" altLang="en-US" sz="2400" spc="-4" dirty="0">
                <a:latin typeface="AoyagiKouzanFontT"/>
                <a:cs typeface="AoyagiKouzanFontT"/>
              </a:rPr>
              <a:t>ク</a:t>
            </a:r>
            <a:r>
              <a:rPr lang="ja-JP" altLang="en-US" sz="2400" spc="-14" dirty="0">
                <a:latin typeface="AoyagiKouzanFontT"/>
                <a:cs typeface="AoyagiKouzanFontT"/>
              </a:rPr>
              <a:t>か</a:t>
            </a:r>
            <a:r>
              <a:rPr lang="ja-JP" altLang="en-US" sz="2400" spc="7" dirty="0">
                <a:latin typeface="AoyagiKouzanFontT"/>
                <a:cs typeface="AoyagiKouzanFontT"/>
              </a:rPr>
              <a:t>ら</a:t>
            </a:r>
            <a:r>
              <a:rPr lang="ja-JP" altLang="en-US" sz="2400" spc="-18" dirty="0">
                <a:latin typeface="AoyagiKouzanFontT"/>
                <a:cs typeface="AoyagiKouzanFontT"/>
              </a:rPr>
              <a:t>ぺ</a:t>
            </a:r>
            <a:r>
              <a:rPr lang="ja-JP" altLang="en-US" sz="2400" spc="-39" dirty="0">
                <a:latin typeface="AoyagiKouzanFontT"/>
                <a:cs typeface="AoyagiKouzanFontT"/>
              </a:rPr>
              <a:t>ー</a:t>
            </a:r>
            <a:r>
              <a:rPr lang="ja-JP" altLang="en-US" sz="2400" spc="4" dirty="0">
                <a:latin typeface="AoyagiKouzanFontT"/>
                <a:cs typeface="AoyagiKouzanFontT"/>
              </a:rPr>
              <a:t>ジ</a:t>
            </a:r>
            <a:r>
              <a:rPr lang="ja-JP" altLang="en-US" sz="2400" spc="25" dirty="0">
                <a:latin typeface="AoyagiKouzanFontT"/>
                <a:cs typeface="AoyagiKouzanFontT"/>
              </a:rPr>
              <a:t>を</a:t>
            </a:r>
            <a:r>
              <a:rPr lang="ja-JP" altLang="en-US" sz="2400" dirty="0">
                <a:latin typeface="AoyagiKouzanFontT"/>
                <a:cs typeface="AoyagiKouzanFontT"/>
              </a:rPr>
              <a:t>削</a:t>
            </a:r>
            <a:r>
              <a:rPr lang="ja-JP" altLang="en-US" sz="2400" spc="7" dirty="0">
                <a:latin typeface="AoyagiKouzanFontT"/>
                <a:cs typeface="AoyagiKouzanFontT"/>
              </a:rPr>
              <a:t>除</a:t>
            </a:r>
            <a:r>
              <a:rPr lang="ja-JP" altLang="en-US" sz="2400" spc="-7" dirty="0">
                <a:latin typeface="AoyagiKouzanFontT"/>
                <a:cs typeface="AoyagiKouzanFontT"/>
              </a:rPr>
              <a:t>す</a:t>
            </a:r>
            <a:r>
              <a:rPr lang="ja-JP" altLang="en-US" sz="2400" spc="7" dirty="0">
                <a:latin typeface="AoyagiKouzanFontT"/>
                <a:cs typeface="AoyagiKouzanFontT"/>
              </a:rPr>
              <a:t>る</a:t>
            </a:r>
            <a:r>
              <a:rPr lang="ja-JP" altLang="en-US" sz="2400" dirty="0">
                <a:latin typeface="AoyagiKouzanFontT"/>
                <a:cs typeface="AoyagiKouzanFontT"/>
              </a:rPr>
              <a:t>方法。　</a:t>
            </a:r>
            <a:endParaRPr lang="en-US" altLang="ja-JP" sz="2400" dirty="0">
              <a:latin typeface="AoyagiKouzanFontT"/>
              <a:cs typeface="AoyagiKouzanFontT"/>
            </a:endParaRP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7357" y="490672"/>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Ｅ</a:t>
            </a:r>
            <a:endParaRPr lang="en-US" sz="4000" dirty="0"/>
          </a:p>
        </p:txBody>
      </p:sp>
      <p:sp>
        <p:nvSpPr>
          <p:cNvPr id="9" name="タイトル 9">
            <a:extLst>
              <a:ext uri="{FF2B5EF4-FFF2-40B4-BE49-F238E27FC236}">
                <a16:creationId xmlns:a16="http://schemas.microsoft.com/office/drawing/2014/main" id="{DEDD82A0-1720-4E98-8A00-7B76186E6E07}"/>
              </a:ext>
            </a:extLst>
          </p:cNvPr>
          <p:cNvSpPr txBox="1">
            <a:spLocks/>
          </p:cNvSpPr>
          <p:nvPr/>
        </p:nvSpPr>
        <p:spPr>
          <a:xfrm>
            <a:off x="2520000" y="360000"/>
            <a:ext cx="746960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インターネットをブラウザで閲覧する</a:t>
            </a:r>
          </a:p>
          <a:p>
            <a:r>
              <a:rPr lang="ja-JP" altLang="en-US" sz="3200" spc="-21" dirty="0">
                <a:latin typeface="AoyagiKouzanFontT"/>
                <a:cs typeface="AoyagiKouzanFontT"/>
              </a:rPr>
              <a:t>ブ</a:t>
            </a:r>
            <a:r>
              <a:rPr lang="ja-JP" altLang="en-US" sz="3200" spc="11" dirty="0">
                <a:latin typeface="AoyagiKouzanFontT"/>
                <a:cs typeface="AoyagiKouzanFontT"/>
              </a:rPr>
              <a:t>ッ</a:t>
            </a:r>
            <a:r>
              <a:rPr lang="ja-JP" altLang="en-US" sz="3200" spc="-11" dirty="0">
                <a:latin typeface="AoyagiKouzanFontT"/>
                <a:cs typeface="AoyagiKouzanFontT"/>
              </a:rPr>
              <a:t>ク</a:t>
            </a:r>
            <a:r>
              <a:rPr lang="ja-JP" altLang="en-US" sz="3200" spc="14" dirty="0">
                <a:latin typeface="AoyagiKouzanFontT"/>
                <a:cs typeface="AoyagiKouzanFontT"/>
              </a:rPr>
              <a:t>マ</a:t>
            </a:r>
            <a:r>
              <a:rPr lang="ja-JP" altLang="en-US" sz="3200" spc="-39" dirty="0">
                <a:latin typeface="AoyagiKouzanFontT"/>
                <a:cs typeface="AoyagiKouzanFontT"/>
              </a:rPr>
              <a:t>ー</a:t>
            </a:r>
            <a:r>
              <a:rPr lang="ja-JP" altLang="en-US" sz="3200" spc="-4" dirty="0">
                <a:latin typeface="AoyagiKouzanFontT"/>
                <a:cs typeface="AoyagiKouzanFontT"/>
              </a:rPr>
              <a:t>ク</a:t>
            </a:r>
            <a:r>
              <a:rPr lang="ja-JP" altLang="en-US" sz="3200" spc="-14" dirty="0">
                <a:latin typeface="AoyagiKouzanFontT"/>
                <a:cs typeface="AoyagiKouzanFontT"/>
              </a:rPr>
              <a:t>か</a:t>
            </a:r>
            <a:r>
              <a:rPr lang="ja-JP" altLang="en-US" sz="3200" spc="7" dirty="0">
                <a:latin typeface="AoyagiKouzanFontT"/>
                <a:cs typeface="AoyagiKouzanFontT"/>
              </a:rPr>
              <a:t>ら</a:t>
            </a:r>
            <a:r>
              <a:rPr lang="ja-JP" altLang="en-US" sz="3200" spc="-18" dirty="0">
                <a:latin typeface="AoyagiKouzanFontT"/>
                <a:cs typeface="AoyagiKouzanFontT"/>
              </a:rPr>
              <a:t>ぺ</a:t>
            </a:r>
            <a:r>
              <a:rPr lang="ja-JP" altLang="en-US" sz="3200" spc="-39" dirty="0">
                <a:latin typeface="AoyagiKouzanFontT"/>
                <a:cs typeface="AoyagiKouzanFontT"/>
              </a:rPr>
              <a:t>ー</a:t>
            </a:r>
            <a:r>
              <a:rPr lang="ja-JP" altLang="en-US" sz="3200" spc="4" dirty="0">
                <a:latin typeface="AoyagiKouzanFontT"/>
                <a:cs typeface="AoyagiKouzanFontT"/>
              </a:rPr>
              <a:t>ジ</a:t>
            </a:r>
            <a:r>
              <a:rPr lang="ja-JP" altLang="en-US" sz="3200" spc="25" dirty="0">
                <a:latin typeface="AoyagiKouzanFontT"/>
                <a:cs typeface="AoyagiKouzanFontT"/>
              </a:rPr>
              <a:t>を</a:t>
            </a:r>
            <a:r>
              <a:rPr lang="ja-JP" altLang="en-US" sz="3200" dirty="0">
                <a:latin typeface="AoyagiKouzanFontT"/>
                <a:cs typeface="AoyagiKouzanFontT"/>
              </a:rPr>
              <a:t>削</a:t>
            </a:r>
            <a:r>
              <a:rPr lang="ja-JP" altLang="en-US" sz="3200" spc="7" dirty="0">
                <a:latin typeface="AoyagiKouzanFontT"/>
                <a:cs typeface="AoyagiKouzanFontT"/>
              </a:rPr>
              <a:t>除</a:t>
            </a:r>
            <a:r>
              <a:rPr lang="ja-JP" altLang="en-US" sz="3200" spc="-7" dirty="0">
                <a:latin typeface="AoyagiKouzanFontT"/>
                <a:cs typeface="AoyagiKouzanFontT"/>
              </a:rPr>
              <a:t>す</a:t>
            </a:r>
            <a:r>
              <a:rPr lang="ja-JP" altLang="en-US" sz="3200" spc="7" dirty="0">
                <a:latin typeface="AoyagiKouzanFontT"/>
                <a:cs typeface="AoyagiKouzanFontT"/>
              </a:rPr>
              <a:t>る</a:t>
            </a:r>
            <a:r>
              <a:rPr lang="ja-JP" altLang="en-US" sz="3200" dirty="0">
                <a:latin typeface="AoyagiKouzanFontT"/>
                <a:cs typeface="AoyagiKouzanFontT"/>
              </a:rPr>
              <a:t>方法</a:t>
            </a:r>
            <a:endParaRPr kumimoji="0" lang="ja-JP" altLang="en-US" sz="3200" kern="0" dirty="0"/>
          </a:p>
        </p:txBody>
      </p:sp>
      <p:sp>
        <p:nvSpPr>
          <p:cNvPr id="47" name="テキスト ボックス 46">
            <a:extLst>
              <a:ext uri="{FF2B5EF4-FFF2-40B4-BE49-F238E27FC236}">
                <a16:creationId xmlns:a16="http://schemas.microsoft.com/office/drawing/2014/main" id="{9F45CE2D-E945-4BC5-B872-E4E1B6EE8709}"/>
              </a:ext>
            </a:extLst>
          </p:cNvPr>
          <p:cNvSpPr txBox="1"/>
          <p:nvPr/>
        </p:nvSpPr>
        <p:spPr>
          <a:xfrm>
            <a:off x="906335" y="2070491"/>
            <a:ext cx="3591687" cy="587981"/>
          </a:xfrm>
          <a:prstGeom prst="rect">
            <a:avLst/>
          </a:prstGeom>
          <a:noFill/>
        </p:spPr>
        <p:txBody>
          <a:bodyPr wrap="square">
            <a:spAutoFit/>
          </a:bodyPr>
          <a:lstStyle/>
          <a:p>
            <a:pPr marL="133350" indent="152400">
              <a:lnSpc>
                <a:spcPts val="1900"/>
              </a:lnSpc>
            </a:pPr>
            <a:r>
              <a:rPr lang="en-US" altLang="ja-JP" b="1" kern="100" dirty="0">
                <a:latin typeface="メイリオ" panose="020B0604030504040204" pitchFamily="50" charset="-128"/>
                <a:ea typeface="メイリオ" panose="020B0604030504040204" pitchFamily="50" charset="-128"/>
                <a:cs typeface="メイリオ" panose="020B0604030504040204" pitchFamily="50" charset="-128"/>
              </a:rPr>
              <a:t>P7</a:t>
            </a:r>
            <a:r>
              <a:rPr lang="ja-JP" altLang="en-US" sz="1800" b="1" kern="100" dirty="0">
                <a:effectLst/>
                <a:latin typeface="メイリオ" panose="020B0604030504040204" pitchFamily="50" charset="-128"/>
                <a:ea typeface="メイリオ" panose="020B0604030504040204" pitchFamily="50" charset="-128"/>
                <a:cs typeface="メイリオ" panose="020B0604030504040204" pitchFamily="50" charset="-128"/>
              </a:rPr>
              <a:t>ページで表示したブック</a:t>
            </a:r>
            <a:endParaRPr lang="en-US" altLang="ja-JP" sz="18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133350" indent="152400">
              <a:lnSpc>
                <a:spcPts val="1900"/>
              </a:lnSpc>
            </a:pPr>
            <a:r>
              <a:rPr lang="ja-JP" altLang="en-US" sz="1800" b="1" kern="100" dirty="0">
                <a:effectLst/>
                <a:latin typeface="メイリオ" panose="020B0604030504040204" pitchFamily="50" charset="-128"/>
                <a:ea typeface="メイリオ" panose="020B0604030504040204" pitchFamily="50" charset="-128"/>
                <a:cs typeface="メイリオ" panose="020B0604030504040204" pitchFamily="50" charset="-128"/>
              </a:rPr>
              <a:t>マークの</a:t>
            </a:r>
            <a:r>
              <a:rPr lang="ja-JP" altLang="ja-JP" sz="1800" b="1" kern="100" dirty="0">
                <a:effectLst/>
                <a:latin typeface="メイリオ" panose="020B0604030504040204" pitchFamily="50" charset="-128"/>
                <a:ea typeface="メイリオ" panose="020B0604030504040204" pitchFamily="50" charset="-128"/>
                <a:cs typeface="メイリオ" panose="020B0604030504040204" pitchFamily="50" charset="-128"/>
              </a:rPr>
              <a:t>ぺージ</a:t>
            </a:r>
            <a:r>
              <a:rPr lang="ja-JP" altLang="en-US" sz="1800" b="1" kern="100" dirty="0">
                <a:effectLst/>
                <a:latin typeface="メイリオ" panose="020B0604030504040204" pitchFamily="50" charset="-128"/>
                <a:ea typeface="メイリオ" panose="020B0604030504040204" pitchFamily="50" charset="-128"/>
                <a:cs typeface="メイリオ" panose="020B0604030504040204" pitchFamily="50" charset="-128"/>
              </a:rPr>
              <a:t>を開きます</a:t>
            </a:r>
            <a:endPar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F62032F3-9635-4076-BB70-5903F698C08F}"/>
              </a:ext>
            </a:extLst>
          </p:cNvPr>
          <p:cNvSpPr/>
          <p:nvPr/>
        </p:nvSpPr>
        <p:spPr>
          <a:xfrm>
            <a:off x="698500" y="2028825"/>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6" name="テキスト ボックス 55">
            <a:extLst>
              <a:ext uri="{FF2B5EF4-FFF2-40B4-BE49-F238E27FC236}">
                <a16:creationId xmlns:a16="http://schemas.microsoft.com/office/drawing/2014/main" id="{59A23BC0-9F5E-49C0-B203-15607ABF8B18}"/>
              </a:ext>
            </a:extLst>
          </p:cNvPr>
          <p:cNvSpPr txBox="1"/>
          <p:nvPr/>
        </p:nvSpPr>
        <p:spPr>
          <a:xfrm>
            <a:off x="6552623" y="2179815"/>
            <a:ext cx="2083953" cy="369332"/>
          </a:xfrm>
          <a:prstGeom prst="rect">
            <a:avLst/>
          </a:prstGeom>
          <a:noFill/>
        </p:spPr>
        <p:txBody>
          <a:bodyPr wrap="square">
            <a:spAutoFit/>
          </a:bodyPr>
          <a:lstStyle/>
          <a:p>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「削除」</a:t>
            </a: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b="1"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336DD5DA-32F1-4861-99EF-7088C7F0657F}"/>
              </a:ext>
            </a:extLst>
          </p:cNvPr>
          <p:cNvSpPr txBox="1"/>
          <p:nvPr/>
        </p:nvSpPr>
        <p:spPr>
          <a:xfrm>
            <a:off x="1155700" y="2736244"/>
            <a:ext cx="3342771" cy="587981"/>
          </a:xfrm>
          <a:prstGeom prst="rect">
            <a:avLst/>
          </a:prstGeom>
          <a:solidFill>
            <a:schemeClr val="bg1"/>
          </a:solidFill>
        </p:spPr>
        <p:txBody>
          <a:bodyPr wrap="square">
            <a:spAutoFit/>
          </a:bodyPr>
          <a:lstStyle/>
          <a:p>
            <a:pPr>
              <a:lnSpc>
                <a:spcPts val="1900"/>
              </a:lnSpc>
            </a:pP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削除したいぺージの右にある</a:t>
            </a:r>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そ</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他</a:t>
            </a:r>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アイコンをタップ</a:t>
            </a:r>
            <a:endParaRPr lang="ja-JP" altLang="en-US" b="1" dirty="0">
              <a:latin typeface="メイリオ" panose="020B0604030504040204" pitchFamily="50" charset="-128"/>
              <a:ea typeface="メイリオ" panose="020B0604030504040204" pitchFamily="50" charset="-128"/>
            </a:endParaRPr>
          </a:p>
        </p:txBody>
      </p:sp>
      <p:sp>
        <p:nvSpPr>
          <p:cNvPr id="52" name="四角形: 角を丸くする 51">
            <a:extLst>
              <a:ext uri="{FF2B5EF4-FFF2-40B4-BE49-F238E27FC236}">
                <a16:creationId xmlns:a16="http://schemas.microsoft.com/office/drawing/2014/main" id="{73903CF6-8C5D-472B-B970-266FB0EAAFA4}"/>
              </a:ext>
            </a:extLst>
          </p:cNvPr>
          <p:cNvSpPr/>
          <p:nvPr/>
        </p:nvSpPr>
        <p:spPr>
          <a:xfrm>
            <a:off x="3898900" y="5660069"/>
            <a:ext cx="31826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四角形: 角を丸くする 48">
            <a:extLst>
              <a:ext uri="{FF2B5EF4-FFF2-40B4-BE49-F238E27FC236}">
                <a16:creationId xmlns:a16="http://schemas.microsoft.com/office/drawing/2014/main" id="{43413555-E0A3-4583-9035-FD48A2E308E5}"/>
              </a:ext>
            </a:extLst>
          </p:cNvPr>
          <p:cNvSpPr/>
          <p:nvPr/>
        </p:nvSpPr>
        <p:spPr>
          <a:xfrm>
            <a:off x="1659228" y="5602030"/>
            <a:ext cx="2046176" cy="4161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8F61D0A2-0D01-41E7-A190-E16A4C8C5F10}"/>
              </a:ext>
            </a:extLst>
          </p:cNvPr>
          <p:cNvSpPr/>
          <p:nvPr/>
        </p:nvSpPr>
        <p:spPr>
          <a:xfrm>
            <a:off x="698500" y="2663250"/>
            <a:ext cx="596929"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63" name="四角形: 角を丸くする 62">
            <a:extLst>
              <a:ext uri="{FF2B5EF4-FFF2-40B4-BE49-F238E27FC236}">
                <a16:creationId xmlns:a16="http://schemas.microsoft.com/office/drawing/2014/main" id="{89584FE1-E6B3-434B-B1BE-9203143943A9}"/>
              </a:ext>
            </a:extLst>
          </p:cNvPr>
          <p:cNvSpPr/>
          <p:nvPr/>
        </p:nvSpPr>
        <p:spPr>
          <a:xfrm>
            <a:off x="7881763" y="5583869"/>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a:extLst>
              <a:ext uri="{FF2B5EF4-FFF2-40B4-BE49-F238E27FC236}">
                <a16:creationId xmlns:a16="http://schemas.microsoft.com/office/drawing/2014/main" id="{FFDA5E01-07DD-4C3C-B81A-F994B63ABDBF}"/>
              </a:ext>
            </a:extLst>
          </p:cNvPr>
          <p:cNvSpPr/>
          <p:nvPr/>
        </p:nvSpPr>
        <p:spPr>
          <a:xfrm>
            <a:off x="6184900" y="2129850"/>
            <a:ext cx="533400"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64" name="矢印: 右 63">
            <a:extLst>
              <a:ext uri="{FF2B5EF4-FFF2-40B4-BE49-F238E27FC236}">
                <a16:creationId xmlns:a16="http://schemas.microsoft.com/office/drawing/2014/main" id="{BB4708DC-C610-4DB0-9DB4-F7AD165F5431}"/>
              </a:ext>
            </a:extLst>
          </p:cNvPr>
          <p:cNvSpPr/>
          <p:nvPr/>
        </p:nvSpPr>
        <p:spPr>
          <a:xfrm>
            <a:off x="4807649" y="4135996"/>
            <a:ext cx="97530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6" name="グループ化 25">
            <a:extLst>
              <a:ext uri="{FF2B5EF4-FFF2-40B4-BE49-F238E27FC236}">
                <a16:creationId xmlns:a16="http://schemas.microsoft.com/office/drawing/2014/main" id="{ED9DC77D-E9D2-4E94-B67F-B9D603D17CB2}"/>
              </a:ext>
            </a:extLst>
          </p:cNvPr>
          <p:cNvGrpSpPr/>
          <p:nvPr/>
        </p:nvGrpSpPr>
        <p:grpSpPr>
          <a:xfrm>
            <a:off x="774700" y="3629025"/>
            <a:ext cx="270000" cy="400110"/>
            <a:chOff x="5588889" y="3598762"/>
            <a:chExt cx="270000" cy="400110"/>
          </a:xfrm>
        </p:grpSpPr>
        <p:sp>
          <p:nvSpPr>
            <p:cNvPr id="27"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29" name="グループ化 28">
            <a:extLst>
              <a:ext uri="{FF2B5EF4-FFF2-40B4-BE49-F238E27FC236}">
                <a16:creationId xmlns:a16="http://schemas.microsoft.com/office/drawing/2014/main" id="{B724B28A-C967-4FD2-B302-3752B5E1A317}"/>
              </a:ext>
            </a:extLst>
          </p:cNvPr>
          <p:cNvGrpSpPr/>
          <p:nvPr/>
        </p:nvGrpSpPr>
        <p:grpSpPr>
          <a:xfrm>
            <a:off x="3705404" y="5133915"/>
            <a:ext cx="441146" cy="400110"/>
            <a:chOff x="5150197" y="4825443"/>
            <a:chExt cx="441146" cy="400110"/>
          </a:xfrm>
        </p:grpSpPr>
        <p:sp>
          <p:nvSpPr>
            <p:cNvPr id="30"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1" name="正方形/長方形 30">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33" name="グループ化 32">
            <a:extLst>
              <a:ext uri="{FF2B5EF4-FFF2-40B4-BE49-F238E27FC236}">
                <a16:creationId xmlns:a16="http://schemas.microsoft.com/office/drawing/2014/main" id="{54B0AC1D-4C32-4862-B196-1511FF91BF79}"/>
              </a:ext>
            </a:extLst>
          </p:cNvPr>
          <p:cNvGrpSpPr/>
          <p:nvPr/>
        </p:nvGrpSpPr>
        <p:grpSpPr>
          <a:xfrm>
            <a:off x="8318500" y="5667315"/>
            <a:ext cx="441146" cy="400110"/>
            <a:chOff x="4422686" y="1453207"/>
            <a:chExt cx="441146" cy="400110"/>
          </a:xfrm>
        </p:grpSpPr>
        <p:sp>
          <p:nvSpPr>
            <p:cNvPr id="34"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38" name="正方形/長方形 37">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3631840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2237</Words>
  <Application>Microsoft Office PowerPoint</Application>
  <PresentationFormat>ユーザー設定</PresentationFormat>
  <Paragraphs>255</Paragraphs>
  <Slides>11</Slides>
  <Notes>11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11</vt:i4>
      </vt:variant>
    </vt:vector>
  </HeadingPairs>
  <TitlesOfParts>
    <vt:vector size="26" baseType="lpstr">
      <vt:lpstr>AoyagiKouzanFontT</vt:lpstr>
      <vt:lpstr>BIZ UDPゴシック</vt:lpstr>
      <vt:lpstr>BIZ UDゴシック</vt:lpstr>
      <vt:lpstr>HG創英角ﾎﾟｯﾌﾟ体</vt:lpstr>
      <vt:lpstr>IPAexGothic</vt:lpstr>
      <vt:lpstr>Konatu</vt:lpstr>
      <vt:lpstr>Meiryo UI</vt:lpstr>
      <vt:lpstr>ＭＳ Ｐゴシック</vt:lpstr>
      <vt:lpstr>Meiryo</vt:lpstr>
      <vt:lpstr>Meiryo</vt:lpstr>
      <vt:lpstr>游ゴシック</vt:lpstr>
      <vt:lpstr>Calibri</vt:lpstr>
      <vt:lpstr>Times New Roman</vt:lpstr>
      <vt:lpstr>Wingdings</vt:lpstr>
      <vt:lpstr>Office Theme</vt:lpstr>
      <vt:lpstr>PowerPoint プレゼンテーション</vt:lpstr>
      <vt:lpstr>インターネットの使い方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2021-05-26T11:35:50Z</dcterms:created>
  <dcterms:modified xsi:type="dcterms:W3CDTF">2021-05-26T11:35:57Z</dcterms:modified>
</cp:coreProperties>
</file>