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37.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58.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79.jpg" ContentType="image/jpeg"/>
  <Override PartName="/ppt/media/image81.jpg" ContentType="image/jpeg"/>
  <Override PartName="/ppt/media/image82.jp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2" r:id="rId2"/>
    <p:sldMasterId id="2147483674" r:id="rId3"/>
  </p:sldMasterIdLst>
  <p:notesMasterIdLst>
    <p:notesMasterId r:id="rId91"/>
  </p:notesMasterIdLst>
  <p:handoutMasterIdLst>
    <p:handoutMasterId r:id="rId92"/>
  </p:handoutMasterIdLst>
  <p:sldIdLst>
    <p:sldId id="358" r:id="rId4"/>
    <p:sldId id="456" r:id="rId5"/>
    <p:sldId id="356" r:id="rId6"/>
    <p:sldId id="299" r:id="rId7"/>
    <p:sldId id="300" r:id="rId8"/>
    <p:sldId id="355" r:id="rId9"/>
    <p:sldId id="303" r:id="rId10"/>
    <p:sldId id="304" r:id="rId11"/>
    <p:sldId id="305" r:id="rId12"/>
    <p:sldId id="306" r:id="rId13"/>
    <p:sldId id="308" r:id="rId14"/>
    <p:sldId id="309" r:id="rId15"/>
    <p:sldId id="310" r:id="rId16"/>
    <p:sldId id="457" r:id="rId17"/>
    <p:sldId id="418" r:id="rId18"/>
    <p:sldId id="419" r:id="rId19"/>
    <p:sldId id="420" r:id="rId20"/>
    <p:sldId id="421" r:id="rId21"/>
    <p:sldId id="422" r:id="rId22"/>
    <p:sldId id="423" r:id="rId23"/>
    <p:sldId id="424" r:id="rId24"/>
    <p:sldId id="425" r:id="rId25"/>
    <p:sldId id="426" r:id="rId26"/>
    <p:sldId id="427" r:id="rId27"/>
    <p:sldId id="428" r:id="rId28"/>
    <p:sldId id="429" r:id="rId29"/>
    <p:sldId id="430" r:id="rId30"/>
    <p:sldId id="431" r:id="rId31"/>
    <p:sldId id="432" r:id="rId32"/>
    <p:sldId id="433" r:id="rId33"/>
    <p:sldId id="454" r:id="rId34"/>
    <p:sldId id="435" r:id="rId35"/>
    <p:sldId id="436" r:id="rId36"/>
    <p:sldId id="437" r:id="rId37"/>
    <p:sldId id="438" r:id="rId38"/>
    <p:sldId id="439" r:id="rId39"/>
    <p:sldId id="440" r:id="rId40"/>
    <p:sldId id="441" r:id="rId41"/>
    <p:sldId id="442" r:id="rId42"/>
    <p:sldId id="443" r:id="rId43"/>
    <p:sldId id="444" r:id="rId44"/>
    <p:sldId id="445" r:id="rId45"/>
    <p:sldId id="446" r:id="rId46"/>
    <p:sldId id="447" r:id="rId47"/>
    <p:sldId id="448" r:id="rId48"/>
    <p:sldId id="449" r:id="rId49"/>
    <p:sldId id="450" r:id="rId50"/>
    <p:sldId id="451" r:id="rId51"/>
    <p:sldId id="452" r:id="rId52"/>
    <p:sldId id="380" r:id="rId53"/>
    <p:sldId id="381" r:id="rId54"/>
    <p:sldId id="382" r:id="rId55"/>
    <p:sldId id="383" r:id="rId56"/>
    <p:sldId id="384" r:id="rId57"/>
    <p:sldId id="385" r:id="rId58"/>
    <p:sldId id="386" r:id="rId59"/>
    <p:sldId id="387" r:id="rId60"/>
    <p:sldId id="388" r:id="rId61"/>
    <p:sldId id="389" r:id="rId62"/>
    <p:sldId id="390" r:id="rId63"/>
    <p:sldId id="391" r:id="rId64"/>
    <p:sldId id="392" r:id="rId65"/>
    <p:sldId id="393" r:id="rId66"/>
    <p:sldId id="394" r:id="rId67"/>
    <p:sldId id="395" r:id="rId68"/>
    <p:sldId id="396" r:id="rId69"/>
    <p:sldId id="397" r:id="rId70"/>
    <p:sldId id="398" r:id="rId71"/>
    <p:sldId id="399" r:id="rId72"/>
    <p:sldId id="400" r:id="rId73"/>
    <p:sldId id="401" r:id="rId74"/>
    <p:sldId id="402" r:id="rId75"/>
    <p:sldId id="403" r:id="rId76"/>
    <p:sldId id="404" r:id="rId77"/>
    <p:sldId id="405" r:id="rId78"/>
    <p:sldId id="406" r:id="rId79"/>
    <p:sldId id="407" r:id="rId80"/>
    <p:sldId id="408" r:id="rId81"/>
    <p:sldId id="409" r:id="rId82"/>
    <p:sldId id="410" r:id="rId83"/>
    <p:sldId id="411" r:id="rId84"/>
    <p:sldId id="412" r:id="rId85"/>
    <p:sldId id="413" r:id="rId86"/>
    <p:sldId id="414" r:id="rId87"/>
    <p:sldId id="415" r:id="rId88"/>
    <p:sldId id="416" r:id="rId89"/>
    <p:sldId id="417" r:id="rId90"/>
  </p:sldIdLst>
  <p:sldSz cx="9144000" cy="6858000" type="screen4x3"/>
  <p:notesSz cx="6807200" cy="9939338"/>
  <p:defaultTextStyle>
    <a:defPPr>
      <a:defRPr lang="ja-JP"/>
    </a:defPPr>
    <a:lvl1pPr marL="0" algn="l" defTabSz="829178" rtl="0" eaLnBrk="1" latinLnBrk="0" hangingPunct="1">
      <a:defRPr kumimoji="1" sz="1632" kern="1200">
        <a:solidFill>
          <a:schemeClr val="tx1"/>
        </a:solidFill>
        <a:latin typeface="+mn-lt"/>
        <a:ea typeface="+mn-ea"/>
        <a:cs typeface="+mn-cs"/>
      </a:defRPr>
    </a:lvl1pPr>
    <a:lvl2pPr marL="414589" algn="l" defTabSz="829178" rtl="0" eaLnBrk="1" latinLnBrk="0" hangingPunct="1">
      <a:defRPr kumimoji="1" sz="1632" kern="1200">
        <a:solidFill>
          <a:schemeClr val="tx1"/>
        </a:solidFill>
        <a:latin typeface="+mn-lt"/>
        <a:ea typeface="+mn-ea"/>
        <a:cs typeface="+mn-cs"/>
      </a:defRPr>
    </a:lvl2pPr>
    <a:lvl3pPr marL="829178" algn="l" defTabSz="829178" rtl="0" eaLnBrk="1" latinLnBrk="0" hangingPunct="1">
      <a:defRPr kumimoji="1" sz="1632" kern="1200">
        <a:solidFill>
          <a:schemeClr val="tx1"/>
        </a:solidFill>
        <a:latin typeface="+mn-lt"/>
        <a:ea typeface="+mn-ea"/>
        <a:cs typeface="+mn-cs"/>
      </a:defRPr>
    </a:lvl3pPr>
    <a:lvl4pPr marL="1243767" algn="l" defTabSz="829178" rtl="0" eaLnBrk="1" latinLnBrk="0" hangingPunct="1">
      <a:defRPr kumimoji="1" sz="1632" kern="1200">
        <a:solidFill>
          <a:schemeClr val="tx1"/>
        </a:solidFill>
        <a:latin typeface="+mn-lt"/>
        <a:ea typeface="+mn-ea"/>
        <a:cs typeface="+mn-cs"/>
      </a:defRPr>
    </a:lvl4pPr>
    <a:lvl5pPr marL="1658356" algn="l" defTabSz="829178" rtl="0" eaLnBrk="1" latinLnBrk="0" hangingPunct="1">
      <a:defRPr kumimoji="1" sz="1632" kern="1200">
        <a:solidFill>
          <a:schemeClr val="tx1"/>
        </a:solidFill>
        <a:latin typeface="+mn-lt"/>
        <a:ea typeface="+mn-ea"/>
        <a:cs typeface="+mn-cs"/>
      </a:defRPr>
    </a:lvl5pPr>
    <a:lvl6pPr marL="2072945" algn="l" defTabSz="829178" rtl="0" eaLnBrk="1" latinLnBrk="0" hangingPunct="1">
      <a:defRPr kumimoji="1" sz="1632" kern="1200">
        <a:solidFill>
          <a:schemeClr val="tx1"/>
        </a:solidFill>
        <a:latin typeface="+mn-lt"/>
        <a:ea typeface="+mn-ea"/>
        <a:cs typeface="+mn-cs"/>
      </a:defRPr>
    </a:lvl6pPr>
    <a:lvl7pPr marL="2487534" algn="l" defTabSz="829178" rtl="0" eaLnBrk="1" latinLnBrk="0" hangingPunct="1">
      <a:defRPr kumimoji="1" sz="1632" kern="1200">
        <a:solidFill>
          <a:schemeClr val="tx1"/>
        </a:solidFill>
        <a:latin typeface="+mn-lt"/>
        <a:ea typeface="+mn-ea"/>
        <a:cs typeface="+mn-cs"/>
      </a:defRPr>
    </a:lvl7pPr>
    <a:lvl8pPr marL="2902123" algn="l" defTabSz="829178" rtl="0" eaLnBrk="1" latinLnBrk="0" hangingPunct="1">
      <a:defRPr kumimoji="1" sz="1632" kern="1200">
        <a:solidFill>
          <a:schemeClr val="tx1"/>
        </a:solidFill>
        <a:latin typeface="+mn-lt"/>
        <a:ea typeface="+mn-ea"/>
        <a:cs typeface="+mn-cs"/>
      </a:defRPr>
    </a:lvl8pPr>
    <a:lvl9pPr marL="3316712" algn="l" defTabSz="829178" rtl="0" eaLnBrk="1" latinLnBrk="0" hangingPunct="1">
      <a:defRPr kumimoji="1" sz="163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1860" userDrawn="1">
          <p15:clr>
            <a:srgbClr val="A4A3A4"/>
          </p15:clr>
        </p15:guide>
        <p15:guide id="4" pos="841" userDrawn="1">
          <p15:clr>
            <a:srgbClr val="A4A3A4"/>
          </p15:clr>
        </p15:guide>
        <p15:guide id="5" pos="3900" userDrawn="1">
          <p15:clr>
            <a:srgbClr val="A4A3A4"/>
          </p15:clr>
        </p15:guide>
        <p15:guide id="6" pos="49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B5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83170" autoAdjust="0"/>
  </p:normalViewPr>
  <p:slideViewPr>
    <p:cSldViewPr>
      <p:cViewPr varScale="1">
        <p:scale>
          <a:sx n="53" d="100"/>
          <a:sy n="53" d="100"/>
        </p:scale>
        <p:origin x="1820" y="48"/>
      </p:cViewPr>
      <p:guideLst>
        <p:guide orient="horz" pos="2160"/>
        <p:guide pos="2880"/>
        <p:guide pos="1860"/>
        <p:guide pos="841"/>
        <p:guide pos="3900"/>
        <p:guide pos="4936"/>
      </p:guideLst>
    </p:cSldViewPr>
  </p:slideViewPr>
  <p:outlineViewPr>
    <p:cViewPr>
      <p:scale>
        <a:sx n="33" d="100"/>
        <a:sy n="33" d="100"/>
      </p:scale>
      <p:origin x="0" y="-36624"/>
    </p:cViewPr>
  </p:outlineViewPr>
  <p:notesTextViewPr>
    <p:cViewPr>
      <p:scale>
        <a:sx n="100" d="100"/>
        <a:sy n="100" d="100"/>
      </p:scale>
      <p:origin x="0" y="0"/>
    </p:cViewPr>
  </p:notesTextViewPr>
  <p:sorterViewPr>
    <p:cViewPr varScale="1">
      <p:scale>
        <a:sx n="100" d="100"/>
        <a:sy n="100" d="100"/>
      </p:scale>
      <p:origin x="0" y="-26420"/>
    </p:cViewPr>
  </p:sorterViewPr>
  <p:notesViewPr>
    <p:cSldViewPr>
      <p:cViewPr varScale="1">
        <p:scale>
          <a:sx n="45" d="100"/>
          <a:sy n="45" d="100"/>
        </p:scale>
        <p:origin x="283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6B1CF1F0-73BC-4403-83B4-E71843A26B8E}" type="datetimeFigureOut">
              <a:rPr kumimoji="1" lang="ja-JP" altLang="en-US" smtClean="0"/>
              <a:t>2021/5/31</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971D8998-86D0-44B3-94F7-C25B5271E52B}" type="slidenum">
              <a:rPr kumimoji="1" lang="ja-JP" altLang="en-US" smtClean="0"/>
              <a:t>‹#›</a:t>
            </a:fld>
            <a:endParaRPr kumimoji="1" lang="ja-JP" altLang="en-US"/>
          </a:p>
        </p:txBody>
      </p:sp>
    </p:spTree>
    <p:extLst>
      <p:ext uri="{BB962C8B-B14F-4D97-AF65-F5344CB8AC3E}">
        <p14:creationId xmlns:p14="http://schemas.microsoft.com/office/powerpoint/2010/main" val="1800271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854" cy="498636"/>
          </a:xfrm>
          <a:prstGeom prst="rect">
            <a:avLst/>
          </a:prstGeom>
        </p:spPr>
        <p:txBody>
          <a:bodyPr vert="horz" lIns="83878" tIns="41939" rIns="83878" bIns="41939"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6337" y="1"/>
            <a:ext cx="2948843" cy="498636"/>
          </a:xfrm>
          <a:prstGeom prst="rect">
            <a:avLst/>
          </a:prstGeom>
        </p:spPr>
        <p:txBody>
          <a:bodyPr vert="horz" lIns="83878" tIns="41939" rIns="83878" bIns="41939" rtlCol="0"/>
          <a:lstStyle>
            <a:lvl1pPr algn="r">
              <a:defRPr sz="1100"/>
            </a:lvl1pPr>
          </a:lstStyle>
          <a:p>
            <a:fld id="{2053EECF-6E38-4A9F-A42A-194BE4369BD3}" type="datetimeFigureOut">
              <a:rPr kumimoji="1" lang="ja-JP" altLang="en-US" smtClean="0"/>
              <a:t>2021/5/31</a:t>
            </a:fld>
            <a:endParaRPr kumimoji="1" lang="ja-JP" altLang="en-US"/>
          </a:p>
        </p:txBody>
      </p:sp>
      <p:sp>
        <p:nvSpPr>
          <p:cNvPr id="4" name="スライド イメージ プレースホルダー 3"/>
          <p:cNvSpPr>
            <a:spLocks noGrp="1" noRot="1" noChangeAspect="1"/>
          </p:cNvSpPr>
          <p:nvPr>
            <p:ph type="sldImg" idx="2"/>
          </p:nvPr>
        </p:nvSpPr>
        <p:spPr>
          <a:xfrm>
            <a:off x="1169988" y="1244600"/>
            <a:ext cx="4467225" cy="3351213"/>
          </a:xfrm>
          <a:prstGeom prst="rect">
            <a:avLst/>
          </a:prstGeom>
          <a:noFill/>
          <a:ln w="12700">
            <a:solidFill>
              <a:prstClr val="black"/>
            </a:solidFill>
          </a:ln>
        </p:spPr>
        <p:txBody>
          <a:bodyPr vert="horz" lIns="83878" tIns="41939" rIns="83878" bIns="41939" rtlCol="0" anchor="ctr"/>
          <a:lstStyle/>
          <a:p>
            <a:endParaRPr lang="ja-JP" altLang="en-US"/>
          </a:p>
        </p:txBody>
      </p:sp>
      <p:sp>
        <p:nvSpPr>
          <p:cNvPr id="5" name="ノート プレースホルダー 4"/>
          <p:cNvSpPr>
            <a:spLocks noGrp="1"/>
          </p:cNvSpPr>
          <p:nvPr>
            <p:ph type="body" sz="quarter" idx="3"/>
          </p:nvPr>
        </p:nvSpPr>
        <p:spPr>
          <a:xfrm>
            <a:off x="681124" y="4783986"/>
            <a:ext cx="5444952" cy="3913979"/>
          </a:xfrm>
          <a:prstGeom prst="rect">
            <a:avLst/>
          </a:prstGeom>
        </p:spPr>
        <p:txBody>
          <a:bodyPr vert="horz" lIns="83878" tIns="41939" rIns="83878" bIns="41939"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40703"/>
            <a:ext cx="2949854" cy="498635"/>
          </a:xfrm>
          <a:prstGeom prst="rect">
            <a:avLst/>
          </a:prstGeom>
        </p:spPr>
        <p:txBody>
          <a:bodyPr vert="horz" lIns="83878" tIns="41939" rIns="83878" bIns="41939"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6337" y="9440703"/>
            <a:ext cx="2948843" cy="498635"/>
          </a:xfrm>
          <a:prstGeom prst="rect">
            <a:avLst/>
          </a:prstGeom>
        </p:spPr>
        <p:txBody>
          <a:bodyPr vert="horz" lIns="83878" tIns="41939" rIns="83878" bIns="41939" rtlCol="0" anchor="b"/>
          <a:lstStyle>
            <a:lvl1pPr algn="r">
              <a:defRPr sz="1100"/>
            </a:lvl1pPr>
          </a:lstStyle>
          <a:p>
            <a:fld id="{963FA24A-B145-4DC5-8F25-2D41A644D22D}" type="slidenum">
              <a:rPr kumimoji="1" lang="ja-JP" altLang="en-US" smtClean="0"/>
              <a:t>‹#›</a:t>
            </a:fld>
            <a:endParaRPr kumimoji="1" lang="ja-JP" altLang="en-US"/>
          </a:p>
        </p:txBody>
      </p:sp>
    </p:spTree>
    <p:extLst>
      <p:ext uri="{BB962C8B-B14F-4D97-AF65-F5344CB8AC3E}">
        <p14:creationId xmlns:p14="http://schemas.microsoft.com/office/powerpoint/2010/main" val="3745828380"/>
      </p:ext>
    </p:extLst>
  </p:cSld>
  <p:clrMap bg1="lt1" tx1="dk1" bg2="lt2" tx2="dk2" accent1="accent1" accent2="accent2" accent3="accent3" accent4="accent4" accent5="accent5" accent6="accent6" hlink="hlink" folHlink="folHlink"/>
  <p:notesStyle>
    <a:lvl1pPr marL="0" algn="l" defTabSz="829178" rtl="0" eaLnBrk="1" latinLnBrk="0" hangingPunct="1">
      <a:defRPr kumimoji="1" sz="1088" kern="1200">
        <a:solidFill>
          <a:schemeClr val="tx1"/>
        </a:solidFill>
        <a:latin typeface="BIZ UDPゴシック" panose="020B0400000000000000" pitchFamily="50" charset="-128"/>
        <a:ea typeface="BIZ UDPゴシック" panose="020B0400000000000000" pitchFamily="50" charset="-128"/>
        <a:cs typeface="+mn-cs"/>
      </a:defRPr>
    </a:lvl1pPr>
    <a:lvl2pPr marL="414589" algn="l" defTabSz="829178" rtl="0" eaLnBrk="1" latinLnBrk="0" hangingPunct="1">
      <a:defRPr kumimoji="1" sz="1088" kern="1200">
        <a:solidFill>
          <a:schemeClr val="tx1"/>
        </a:solidFill>
        <a:latin typeface="+mn-lt"/>
        <a:ea typeface="+mn-ea"/>
        <a:cs typeface="+mn-cs"/>
      </a:defRPr>
    </a:lvl2pPr>
    <a:lvl3pPr marL="829178" algn="l" defTabSz="829178" rtl="0" eaLnBrk="1" latinLnBrk="0" hangingPunct="1">
      <a:defRPr kumimoji="1" sz="1088" kern="1200">
        <a:solidFill>
          <a:schemeClr val="tx1"/>
        </a:solidFill>
        <a:latin typeface="+mn-lt"/>
        <a:ea typeface="+mn-ea"/>
        <a:cs typeface="+mn-cs"/>
      </a:defRPr>
    </a:lvl3pPr>
    <a:lvl4pPr marL="1243767" algn="l" defTabSz="829178" rtl="0" eaLnBrk="1" latinLnBrk="0" hangingPunct="1">
      <a:defRPr kumimoji="1" sz="1088" kern="1200">
        <a:solidFill>
          <a:schemeClr val="tx1"/>
        </a:solidFill>
        <a:latin typeface="+mn-lt"/>
        <a:ea typeface="+mn-ea"/>
        <a:cs typeface="+mn-cs"/>
      </a:defRPr>
    </a:lvl4pPr>
    <a:lvl5pPr marL="1658356" algn="l" defTabSz="829178" rtl="0" eaLnBrk="1" latinLnBrk="0" hangingPunct="1">
      <a:defRPr kumimoji="1" sz="1088" kern="1200">
        <a:solidFill>
          <a:schemeClr val="tx1"/>
        </a:solidFill>
        <a:latin typeface="+mn-lt"/>
        <a:ea typeface="+mn-ea"/>
        <a:cs typeface="+mn-cs"/>
      </a:defRPr>
    </a:lvl5pPr>
    <a:lvl6pPr marL="2072945" algn="l" defTabSz="829178" rtl="0" eaLnBrk="1" latinLnBrk="0" hangingPunct="1">
      <a:defRPr kumimoji="1" sz="1088" kern="1200">
        <a:solidFill>
          <a:schemeClr val="tx1"/>
        </a:solidFill>
        <a:latin typeface="+mn-lt"/>
        <a:ea typeface="+mn-ea"/>
        <a:cs typeface="+mn-cs"/>
      </a:defRPr>
    </a:lvl6pPr>
    <a:lvl7pPr marL="2487534" algn="l" defTabSz="829178" rtl="0" eaLnBrk="1" latinLnBrk="0" hangingPunct="1">
      <a:defRPr kumimoji="1" sz="1088" kern="1200">
        <a:solidFill>
          <a:schemeClr val="tx1"/>
        </a:solidFill>
        <a:latin typeface="+mn-lt"/>
        <a:ea typeface="+mn-ea"/>
        <a:cs typeface="+mn-cs"/>
      </a:defRPr>
    </a:lvl7pPr>
    <a:lvl8pPr marL="2902123" algn="l" defTabSz="829178" rtl="0" eaLnBrk="1" latinLnBrk="0" hangingPunct="1">
      <a:defRPr kumimoji="1" sz="1088" kern="1200">
        <a:solidFill>
          <a:schemeClr val="tx1"/>
        </a:solidFill>
        <a:latin typeface="+mn-lt"/>
        <a:ea typeface="+mn-ea"/>
        <a:cs typeface="+mn-cs"/>
      </a:defRPr>
    </a:lvl8pPr>
    <a:lvl9pPr marL="3316712" algn="l" defTabSz="829178" rtl="0" eaLnBrk="1" latinLnBrk="0" hangingPunct="1">
      <a:defRPr kumimoji="1" sz="108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a:t>
            </a:fld>
            <a:endParaRPr kumimoji="1" lang="ja-JP" altLang="en-US"/>
          </a:p>
        </p:txBody>
      </p:sp>
    </p:spTree>
    <p:extLst>
      <p:ext uri="{BB962C8B-B14F-4D97-AF65-F5344CB8AC3E}">
        <p14:creationId xmlns:p14="http://schemas.microsoft.com/office/powerpoint/2010/main" val="1090242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57250" y="1144588"/>
            <a:ext cx="4468813" cy="3352800"/>
          </a:xfrm>
        </p:spPr>
      </p:sp>
      <p:sp>
        <p:nvSpPr>
          <p:cNvPr id="3" name="ノート プレースホルダー 2"/>
          <p:cNvSpPr>
            <a:spLocks noGrp="1"/>
          </p:cNvSpPr>
          <p:nvPr>
            <p:ph type="body" idx="1"/>
          </p:nvPr>
        </p:nvSpPr>
        <p:spPr>
          <a:xfrm>
            <a:off x="797317" y="4783986"/>
            <a:ext cx="4589573" cy="1814696"/>
          </a:xfrm>
        </p:spPr>
        <p:txBody>
          <a:bodyPr/>
          <a:lstStyle/>
          <a:p>
            <a:r>
              <a:rPr kumimoji="1" lang="ja-JP" altLang="en-US" dirty="0" smtClean="0">
                <a:latin typeface="BIZ UDPゴシック" panose="020B0400000000000000" pitchFamily="50" charset="-128"/>
                <a:ea typeface="BIZ UDPゴシック" panose="020B0400000000000000" pitchFamily="50" charset="-128"/>
              </a:rPr>
              <a:t>④の</a:t>
            </a:r>
            <a:r>
              <a:rPr kumimoji="1" lang="ja-JP" altLang="en-US" dirty="0">
                <a:latin typeface="BIZ UDPゴシック" panose="020B0400000000000000" pitchFamily="50" charset="-128"/>
                <a:ea typeface="BIZ UDPゴシック" panose="020B0400000000000000" pitchFamily="50" charset="-128"/>
              </a:rPr>
              <a:t>画面で「オンライン診療」をタップしてください。</a:t>
            </a:r>
          </a:p>
          <a:p>
            <a:endParaRPr lang="ja-JP" altLang="en-US"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ここでもし「オンライン診療」が表示されていなければ</a:t>
            </a:r>
          </a:p>
          <a:p>
            <a:r>
              <a:rPr lang="ja-JP" altLang="en-US" dirty="0">
                <a:latin typeface="BIZ UDPゴシック" panose="020B0400000000000000" pitchFamily="50" charset="-128"/>
                <a:ea typeface="BIZ UDPゴシック" panose="020B0400000000000000" pitchFamily="50" charset="-128"/>
              </a:rPr>
              <a:t>　</a:t>
            </a:r>
            <a:r>
              <a:rPr lang="ja-JP" altLang="en-US" dirty="0" smtClean="0">
                <a:latin typeface="BIZ UDPゴシック" panose="020B0400000000000000" pitchFamily="50" charset="-128"/>
                <a:ea typeface="BIZ UDPゴシック" panose="020B0400000000000000" pitchFamily="50" charset="-128"/>
              </a:rPr>
              <a:t>ⓐ画面下側にあります「</a:t>
            </a:r>
            <a:r>
              <a:rPr lang="ja-JP" altLang="en-US" dirty="0">
                <a:latin typeface="BIZ UDPゴシック" panose="020B0400000000000000" pitchFamily="50" charset="-128"/>
                <a:ea typeface="BIZ UDPゴシック" panose="020B0400000000000000" pitchFamily="50" charset="-128"/>
              </a:rPr>
              <a:t>もっと見る」を</a:t>
            </a:r>
            <a:r>
              <a:rPr lang="ja-JP" altLang="en-US" dirty="0" smtClean="0">
                <a:latin typeface="BIZ UDPゴシック" panose="020B0400000000000000" pitchFamily="50" charset="-128"/>
                <a:ea typeface="BIZ UDPゴシック" panose="020B0400000000000000" pitchFamily="50" charset="-128"/>
              </a:rPr>
              <a:t>タップします。</a:t>
            </a:r>
            <a:endParaRPr lang="ja-JP" altLang="en-US"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ⓑ「施設・その他」を</a:t>
            </a:r>
            <a:r>
              <a:rPr kumimoji="1" lang="ja-JP" altLang="en-US" dirty="0" smtClean="0">
                <a:latin typeface="BIZ UDPゴシック" panose="020B0400000000000000" pitchFamily="50" charset="-128"/>
                <a:ea typeface="BIZ UDPゴシック" panose="020B0400000000000000" pitchFamily="50" charset="-128"/>
              </a:rPr>
              <a:t>タップします。</a:t>
            </a:r>
            <a:endParaRPr kumimoji="1" lang="ja-JP" altLang="en-US"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ⓒ「オンライン診療」を</a:t>
            </a:r>
            <a:r>
              <a:rPr lang="ja-JP" altLang="en-US" dirty="0" smtClean="0">
                <a:latin typeface="BIZ UDPゴシック" panose="020B0400000000000000" pitchFamily="50" charset="-128"/>
                <a:ea typeface="BIZ UDPゴシック" panose="020B0400000000000000" pitchFamily="50" charset="-128"/>
              </a:rPr>
              <a:t>タップします。</a:t>
            </a:r>
            <a:endParaRPr lang="ja-JP" altLang="en-US"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ⓓ「オンライン診療」を</a:t>
            </a:r>
            <a:r>
              <a:rPr lang="ja-JP" altLang="en-US" dirty="0" smtClean="0">
                <a:latin typeface="BIZ UDPゴシック" panose="020B0400000000000000" pitchFamily="50" charset="-128"/>
                <a:ea typeface="BIZ UDPゴシック" panose="020B0400000000000000" pitchFamily="50" charset="-128"/>
              </a:rPr>
              <a:t>タップします。</a:t>
            </a:r>
            <a:endParaRPr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2087033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51213"/>
          </a:xfrm>
        </p:spPr>
      </p:sp>
      <p:sp>
        <p:nvSpPr>
          <p:cNvPr id="3" name="ノート プレースホルダー 2"/>
          <p:cNvSpPr>
            <a:spLocks noGrp="1"/>
          </p:cNvSpPr>
          <p:nvPr>
            <p:ph type="body" idx="1"/>
          </p:nvPr>
        </p:nvSpPr>
        <p:spPr>
          <a:xfrm>
            <a:off x="1108814" y="4783986"/>
            <a:ext cx="4589573" cy="2735443"/>
          </a:xfrm>
        </p:spPr>
        <p:txBody>
          <a:bodyPr/>
          <a:lstStyle/>
          <a:p>
            <a:r>
              <a:rPr kumimoji="1" lang="ja-JP" altLang="en-US" dirty="0" smtClean="0"/>
              <a:t>⑤の</a:t>
            </a:r>
            <a:r>
              <a:rPr kumimoji="1" lang="ja-JP" altLang="en-US" dirty="0"/>
              <a:t>画面で現在位置付近にある「オンライン診療」を実施している医療機関が</a:t>
            </a:r>
            <a:r>
              <a:rPr lang="ja-JP" altLang="en-US" dirty="0" smtClean="0"/>
              <a:t>赤い病院のマーク</a:t>
            </a:r>
            <a:r>
              <a:rPr lang="ja-JP" altLang="en-US" dirty="0"/>
              <a:t>で表示されます。</a:t>
            </a:r>
            <a:endParaRPr lang="en-US" altLang="ja-JP" dirty="0"/>
          </a:p>
          <a:p>
            <a:endParaRPr lang="ja-JP" altLang="en-US" dirty="0"/>
          </a:p>
          <a:p>
            <a:r>
              <a:rPr kumimoji="1" lang="ja-JP" altLang="en-US" dirty="0" smtClean="0"/>
              <a:t>⑥指先</a:t>
            </a:r>
            <a:r>
              <a:rPr kumimoji="1" lang="ja-JP" altLang="en-US" dirty="0"/>
              <a:t>をスライド</a:t>
            </a:r>
            <a:r>
              <a:rPr kumimoji="1" lang="ja-JP" altLang="en-US" dirty="0" smtClean="0"/>
              <a:t>して別の場所を見ることができたり、</a:t>
            </a:r>
            <a:r>
              <a:rPr kumimoji="1" lang="ja-JP" altLang="en-US" dirty="0"/>
              <a:t>親指と人差し指を画面上で開くと地図が拡大</a:t>
            </a:r>
            <a:r>
              <a:rPr kumimoji="1" lang="ja-JP" altLang="en-US" dirty="0" smtClean="0"/>
              <a:t>されたりしますので、</a:t>
            </a:r>
            <a:r>
              <a:rPr lang="ja-JP" altLang="en-US" dirty="0" smtClean="0"/>
              <a:t>受診</a:t>
            </a:r>
            <a:r>
              <a:rPr lang="ja-JP" altLang="en-US" dirty="0"/>
              <a:t>したい医療機関が</a:t>
            </a:r>
            <a:r>
              <a:rPr lang="ja-JP" altLang="en-US" dirty="0" smtClean="0"/>
              <a:t>見つかったら、赤い病院のマーク</a:t>
            </a:r>
            <a:r>
              <a:rPr lang="ja-JP" altLang="en-US" dirty="0"/>
              <a:t>をタップしましょう。</a:t>
            </a:r>
          </a:p>
          <a:p>
            <a:r>
              <a:rPr lang="ja-JP" altLang="en-US" dirty="0" smtClean="0"/>
              <a:t>⑦タップ</a:t>
            </a:r>
            <a:r>
              <a:rPr lang="ja-JP" altLang="en-US" dirty="0"/>
              <a:t>すると医療機関名が表示</a:t>
            </a:r>
            <a:r>
              <a:rPr lang="ja-JP" altLang="en-US" dirty="0" smtClean="0"/>
              <a:t>されます。医療</a:t>
            </a:r>
            <a:r>
              <a:rPr lang="ja-JP" altLang="en-US" dirty="0"/>
              <a:t>機関名をタップ</a:t>
            </a:r>
            <a:r>
              <a:rPr lang="ja-JP" altLang="en-US" dirty="0" smtClean="0"/>
              <a:t>してみましょう。</a:t>
            </a:r>
            <a:endParaRPr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11</a:t>
            </a:fld>
            <a:endParaRPr kumimoji="1" lang="ja-JP" altLang="en-US"/>
          </a:p>
        </p:txBody>
      </p:sp>
    </p:spTree>
    <p:extLst>
      <p:ext uri="{BB962C8B-B14F-4D97-AF65-F5344CB8AC3E}">
        <p14:creationId xmlns:p14="http://schemas.microsoft.com/office/powerpoint/2010/main" val="3475080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51213"/>
          </a:xfrm>
        </p:spPr>
      </p:sp>
      <p:sp>
        <p:nvSpPr>
          <p:cNvPr id="3" name="ノート プレースホルダー 2"/>
          <p:cNvSpPr>
            <a:spLocks noGrp="1"/>
          </p:cNvSpPr>
          <p:nvPr>
            <p:ph type="body" idx="1"/>
          </p:nvPr>
        </p:nvSpPr>
        <p:spPr>
          <a:xfrm>
            <a:off x="1108814" y="4718175"/>
            <a:ext cx="4589573" cy="3977270"/>
          </a:xfrm>
        </p:spPr>
        <p:txBody>
          <a:bodyPr/>
          <a:lstStyle/>
          <a:p>
            <a:r>
              <a:rPr kumimoji="1" lang="ja-JP" altLang="en-US" dirty="0"/>
              <a:t>診療方法は各医療機関により異なります</a:t>
            </a:r>
            <a:r>
              <a:rPr kumimoji="1" lang="ja-JP" altLang="en-US" dirty="0" smtClean="0"/>
              <a:t>ので、医療</a:t>
            </a:r>
            <a:r>
              <a:rPr kumimoji="1" lang="ja-JP" altLang="en-US" dirty="0"/>
              <a:t>機関ごと</a:t>
            </a:r>
            <a:r>
              <a:rPr kumimoji="1" lang="ja-JP" altLang="en-US" dirty="0" smtClean="0"/>
              <a:t>に確かめる必要</a:t>
            </a:r>
            <a:r>
              <a:rPr kumimoji="1" lang="ja-JP" altLang="en-US" dirty="0"/>
              <a:t>が有ります。</a:t>
            </a:r>
          </a:p>
          <a:p>
            <a:endParaRPr lang="ja-JP" altLang="en-US" dirty="0"/>
          </a:p>
          <a:p>
            <a:r>
              <a:rPr kumimoji="1" lang="ja-JP" altLang="en-US" dirty="0"/>
              <a:t>Ａ医院の場合</a:t>
            </a:r>
            <a:r>
              <a:rPr kumimoji="1" lang="ja-JP" altLang="en-US" dirty="0" smtClean="0"/>
              <a:t>はこのような</a:t>
            </a:r>
            <a:r>
              <a:rPr kumimoji="1" lang="ja-JP" altLang="en-US" dirty="0"/>
              <a:t>各種案内が表示されます</a:t>
            </a:r>
            <a:r>
              <a:rPr kumimoji="1" lang="ja-JP" altLang="en-US" dirty="0" smtClean="0"/>
              <a:t>ので、手順</a:t>
            </a:r>
            <a:r>
              <a:rPr kumimoji="1" lang="ja-JP" altLang="en-US" dirty="0"/>
              <a:t>、オンライン診療料金、</a:t>
            </a:r>
            <a:r>
              <a:rPr lang="ja-JP" altLang="en-US" dirty="0"/>
              <a:t>診療方法、支払い方法等を確認して申し込みして下さい。</a:t>
            </a:r>
          </a:p>
          <a:p>
            <a:endParaRPr kumimoji="1" lang="ja-JP" altLang="en-US" dirty="0"/>
          </a:p>
          <a:p>
            <a:r>
              <a:rPr lang="ja-JP" altLang="en-US" dirty="0"/>
              <a:t>ちなみにこの病院では</a:t>
            </a:r>
          </a:p>
          <a:p>
            <a:r>
              <a:rPr kumimoji="1" lang="ja-JP" altLang="en-US" dirty="0"/>
              <a:t>１）診療予約はメールで行い</a:t>
            </a:r>
            <a:r>
              <a:rPr kumimoji="1" lang="ja-JP" altLang="en-US" dirty="0" smtClean="0"/>
              <a:t>、保険証</a:t>
            </a:r>
            <a:r>
              <a:rPr kumimoji="1" lang="ja-JP" altLang="en-US" dirty="0"/>
              <a:t>の写しをＰＤＦ又は写真に撮って</a:t>
            </a:r>
            <a:r>
              <a:rPr lang="ja-JP" altLang="en-US" dirty="0"/>
              <a:t>メール添付で送付</a:t>
            </a:r>
          </a:p>
          <a:p>
            <a:endParaRPr kumimoji="1" lang="en-US" altLang="ja-JP" dirty="0"/>
          </a:p>
          <a:p>
            <a:r>
              <a:rPr kumimoji="1" lang="ja-JP" altLang="en-US" dirty="0"/>
              <a:t>２）予約した時間</a:t>
            </a:r>
            <a:r>
              <a:rPr kumimoji="1" lang="ja-JP" altLang="en-US" dirty="0" smtClean="0"/>
              <a:t>にＬＩＮＥ</a:t>
            </a:r>
            <a:r>
              <a:rPr kumimoji="1" lang="ja-JP" altLang="en-US" dirty="0"/>
              <a:t>のテレビ電話</a:t>
            </a:r>
            <a:r>
              <a:rPr kumimoji="1" lang="ja-JP" altLang="en-US" dirty="0" smtClean="0"/>
              <a:t>で診察</a:t>
            </a:r>
            <a:endParaRPr kumimoji="1" lang="ja-JP" altLang="en-US" dirty="0"/>
          </a:p>
          <a:p>
            <a:endParaRPr lang="en-US" altLang="ja-JP" dirty="0"/>
          </a:p>
          <a:p>
            <a:r>
              <a:rPr lang="ja-JP" altLang="en-US" dirty="0"/>
              <a:t>３</a:t>
            </a:r>
            <a:r>
              <a:rPr lang="ja-JP" altLang="en-US" dirty="0" smtClean="0"/>
              <a:t>）キャッシュレス決済アプリ「</a:t>
            </a:r>
            <a:r>
              <a:rPr lang="en-US" altLang="ja-JP" dirty="0" err="1" smtClean="0"/>
              <a:t>PayPay</a:t>
            </a:r>
            <a:r>
              <a:rPr lang="ja-JP" altLang="en-US" dirty="0" smtClean="0"/>
              <a:t>」で</a:t>
            </a:r>
            <a:r>
              <a:rPr lang="ja-JP" altLang="en-US" dirty="0"/>
              <a:t>診療費を</a:t>
            </a:r>
            <a:r>
              <a:rPr lang="ja-JP" altLang="en-US" dirty="0" smtClean="0"/>
              <a:t>支払うことができます。</a:t>
            </a:r>
            <a:endParaRPr lang="en-US" altLang="ja-JP" dirty="0" smtClean="0"/>
          </a:p>
          <a:p>
            <a:r>
              <a:rPr lang="ja-JP" altLang="en-US" dirty="0" smtClean="0"/>
              <a:t>　　　また、通常</a:t>
            </a:r>
            <a:r>
              <a:rPr lang="ja-JP" altLang="en-US" dirty="0"/>
              <a:t>の診療費</a:t>
            </a:r>
            <a:r>
              <a:rPr lang="ja-JP" altLang="en-US" dirty="0" smtClean="0"/>
              <a:t>＋</a:t>
            </a:r>
            <a:r>
              <a:rPr lang="en-US" altLang="ja-JP" dirty="0" smtClean="0"/>
              <a:t>1,350</a:t>
            </a:r>
            <a:r>
              <a:rPr lang="ja-JP" altLang="en-US" dirty="0" smtClean="0"/>
              <a:t>円</a:t>
            </a:r>
            <a:r>
              <a:rPr lang="ja-JP" altLang="en-US" dirty="0"/>
              <a:t>をオンライン診療費</a:t>
            </a:r>
            <a:r>
              <a:rPr kumimoji="1" lang="ja-JP" altLang="en-US" dirty="0"/>
              <a:t>として加算して</a:t>
            </a:r>
            <a:r>
              <a:rPr kumimoji="1" lang="ja-JP" altLang="en-US" dirty="0" smtClean="0"/>
              <a:t>支払う。</a:t>
            </a:r>
            <a:endParaRPr kumimoji="1" lang="en-US" altLang="ja-JP" dirty="0" smtClean="0"/>
          </a:p>
          <a:p>
            <a:r>
              <a:rPr kumimoji="1" lang="ja-JP" altLang="en-US" dirty="0" smtClean="0"/>
              <a:t>　　　支払い</a:t>
            </a:r>
            <a:r>
              <a:rPr kumimoji="1" lang="ja-JP" altLang="en-US" dirty="0"/>
              <a:t>自体は直接Ａ医院に行って支払うこと</a:t>
            </a:r>
            <a:r>
              <a:rPr kumimoji="1" lang="ja-JP" altLang="en-US" dirty="0" smtClean="0"/>
              <a:t>もできるようです。</a:t>
            </a:r>
            <a:endParaRPr kumimoji="1" lang="ja-JP" altLang="en-US" dirty="0"/>
          </a:p>
          <a:p>
            <a:endParaRPr lang="en-US" altLang="ja-JP" dirty="0"/>
          </a:p>
          <a:p>
            <a:r>
              <a:rPr lang="ja-JP" altLang="en-US" dirty="0"/>
              <a:t>４）支払いを確認後、受診者が指定した調剤薬局に医院より処方箋をＦＡＸし、患者は調剤薬局でお薬を受け取る。</a:t>
            </a:r>
          </a:p>
          <a:p>
            <a:endParaRPr kumimoji="1" lang="ja-JP" altLang="en-US" dirty="0"/>
          </a:p>
          <a:p>
            <a:r>
              <a:rPr lang="ja-JP" altLang="en-US" dirty="0"/>
              <a:t>という方式でした。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12</a:t>
            </a:fld>
            <a:endParaRPr kumimoji="1" lang="ja-JP" altLang="en-US"/>
          </a:p>
        </p:txBody>
      </p:sp>
    </p:spTree>
    <p:extLst>
      <p:ext uri="{BB962C8B-B14F-4D97-AF65-F5344CB8AC3E}">
        <p14:creationId xmlns:p14="http://schemas.microsoft.com/office/powerpoint/2010/main" val="3801821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51213"/>
          </a:xfrm>
        </p:spPr>
      </p:sp>
      <p:sp>
        <p:nvSpPr>
          <p:cNvPr id="3" name="ノート プレースホルダー 2"/>
          <p:cNvSpPr>
            <a:spLocks noGrp="1"/>
          </p:cNvSpPr>
          <p:nvPr>
            <p:ph type="body" idx="1"/>
          </p:nvPr>
        </p:nvSpPr>
        <p:spPr>
          <a:xfrm>
            <a:off x="1108814" y="4783986"/>
            <a:ext cx="4589573" cy="2239656"/>
          </a:xfrm>
        </p:spPr>
        <p:txBody>
          <a:bodyPr/>
          <a:lstStyle/>
          <a:p>
            <a:r>
              <a:rPr kumimoji="1" lang="ja-JP" altLang="en-US" dirty="0"/>
              <a:t>Ｂ病院の場合は</a:t>
            </a:r>
          </a:p>
          <a:p>
            <a:endParaRPr lang="ja-JP" altLang="en-US" dirty="0"/>
          </a:p>
          <a:p>
            <a:r>
              <a:rPr kumimoji="1" lang="ja-JP" altLang="en-US" dirty="0"/>
              <a:t>かかりつけ患者のみ再診を電話で診察し、処方箋は患者の指定する調剤薬局にＦＡＸ</a:t>
            </a:r>
            <a:r>
              <a:rPr lang="ja-JP" altLang="en-US" dirty="0"/>
              <a:t>して、患者は調剤薬局で薬を受け取る方式です。</a:t>
            </a:r>
          </a:p>
          <a:p>
            <a:r>
              <a:rPr kumimoji="1" lang="ja-JP" altLang="en-US" dirty="0"/>
              <a:t>支払いは次回病院に来た</a:t>
            </a:r>
            <a:r>
              <a:rPr kumimoji="1" lang="ja-JP" altLang="en-US" dirty="0" smtClean="0"/>
              <a:t>時に支払い</a:t>
            </a:r>
            <a:r>
              <a:rPr kumimoji="1" lang="ja-JP" altLang="en-US" dirty="0"/>
              <a:t>となります。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13</a:t>
            </a:fld>
            <a:endParaRPr kumimoji="1" lang="ja-JP" altLang="en-US"/>
          </a:p>
        </p:txBody>
      </p:sp>
    </p:spTree>
    <p:extLst>
      <p:ext uri="{BB962C8B-B14F-4D97-AF65-F5344CB8AC3E}">
        <p14:creationId xmlns:p14="http://schemas.microsoft.com/office/powerpoint/2010/main" val="1354083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14</a:t>
            </a:fld>
            <a:endParaRPr kumimoji="1" lang="ja-JP" altLang="en-US"/>
          </a:p>
        </p:txBody>
      </p:sp>
    </p:spTree>
    <p:extLst>
      <p:ext uri="{BB962C8B-B14F-4D97-AF65-F5344CB8AC3E}">
        <p14:creationId xmlns:p14="http://schemas.microsoft.com/office/powerpoint/2010/main" val="176939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 name="Google Shape;29;p1:notes"/>
          <p:cNvSpPr txBox="1">
            <a:spLocks noGrp="1"/>
          </p:cNvSpPr>
          <p:nvPr>
            <p:ph type="body" idx="1"/>
          </p:nvPr>
        </p:nvSpPr>
        <p:spPr>
          <a:xfrm>
            <a:off x="1231900" y="5146929"/>
            <a:ext cx="5099050" cy="2942971"/>
          </a:xfrm>
          <a:prstGeom prst="rect">
            <a:avLst/>
          </a:prstGeom>
          <a:noFill/>
          <a:ln>
            <a:noFill/>
          </a:ln>
        </p:spPr>
        <p:txBody>
          <a:bodyPr spcFirstLastPara="1" wrap="square" lIns="91425" tIns="45700" rIns="91425" bIns="45700" anchor="t" anchorCtr="0">
            <a:noAutofit/>
          </a:bodyPr>
          <a:lstStyle/>
          <a:p>
            <a:r>
              <a:rPr lang="ja-JP" altLang="ja-JP" dirty="0"/>
              <a:t>今回ご紹介するのは、株式会社</a:t>
            </a:r>
            <a:r>
              <a:rPr lang="en-US" altLang="ja-JP" dirty="0"/>
              <a:t>MICIN</a:t>
            </a:r>
            <a:r>
              <a:rPr lang="ja-JP" altLang="ja-JP" dirty="0"/>
              <a:t>が運営しているオンライン診療アプリ｢</a:t>
            </a:r>
            <a:r>
              <a:rPr lang="en-US" altLang="ja-JP" dirty="0" err="1"/>
              <a:t>curon</a:t>
            </a:r>
            <a:r>
              <a:rPr lang="ja-JP" altLang="ja-JP" dirty="0"/>
              <a:t>」（クロン）です。</a:t>
            </a:r>
          </a:p>
          <a:p>
            <a:r>
              <a:rPr lang="en-US" altLang="ja-JP" dirty="0"/>
              <a:t> </a:t>
            </a:r>
            <a:endParaRPr lang="ja-JP" altLang="ja-JP" dirty="0"/>
          </a:p>
          <a:p>
            <a:r>
              <a:rPr lang="ja-JP" altLang="ja-JP" dirty="0"/>
              <a:t>クロンは、かかりつけ医と患者さんをつなぐ、オンライン診療アプリです。 スマートフォンのアプリケーションを利用して、病院（クリニック）の予約・問診・診察・処方・決済までをインターネット上で行う診察方法です。現在全国</a:t>
            </a:r>
            <a:r>
              <a:rPr lang="en-US" altLang="ja-JP" dirty="0"/>
              <a:t>5,000</a:t>
            </a:r>
            <a:r>
              <a:rPr lang="ja-JP" altLang="ja-JP" dirty="0"/>
              <a:t>カ所の医療機関と契約しているとのことです。</a:t>
            </a:r>
          </a:p>
          <a:p>
            <a:r>
              <a:rPr lang="en-US" altLang="ja-JP" dirty="0"/>
              <a:t> </a:t>
            </a:r>
            <a:endParaRPr lang="ja-JP" altLang="ja-JP" dirty="0"/>
          </a:p>
          <a:p>
            <a:r>
              <a:rPr lang="ja-JP" altLang="ja-JP" dirty="0"/>
              <a:t>受診内容によってオンライン診療が受けられるかについては</a:t>
            </a:r>
            <a:r>
              <a:rPr lang="ja-JP" altLang="ja-JP" dirty="0" smtClean="0"/>
              <a:t>異なりますので、</a:t>
            </a:r>
            <a:r>
              <a:rPr lang="ja-JP" altLang="ja-JP" dirty="0"/>
              <a:t>ご不安な場合は医療機関にお問い合わせするか、対面の診療がある場合はその際に医師にご相談ください</a:t>
            </a:r>
            <a:r>
              <a:rPr lang="ja-JP" altLang="ja-JP" dirty="0" smtClean="0"/>
              <a:t>。</a:t>
            </a: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0" name="Google Shape;30;p1: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15</a:t>
            </a:fld>
            <a:endParaRPr/>
          </a:p>
        </p:txBody>
      </p:sp>
    </p:spTree>
    <p:extLst>
      <p:ext uri="{BB962C8B-B14F-4D97-AF65-F5344CB8AC3E}">
        <p14:creationId xmlns:p14="http://schemas.microsoft.com/office/powerpoint/2010/main" val="3275042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2: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2:notes"/>
          <p:cNvSpPr txBox="1">
            <a:spLocks noGrp="1"/>
          </p:cNvSpPr>
          <p:nvPr>
            <p:ph type="body" idx="1"/>
          </p:nvPr>
        </p:nvSpPr>
        <p:spPr>
          <a:xfrm>
            <a:off x="1231900" y="5146929"/>
            <a:ext cx="5574216" cy="4210919"/>
          </a:xfrm>
          <a:prstGeom prst="rect">
            <a:avLst/>
          </a:prstGeom>
          <a:noFill/>
          <a:ln>
            <a:noFill/>
          </a:ln>
        </p:spPr>
        <p:txBody>
          <a:bodyPr spcFirstLastPara="1" wrap="square" lIns="91425" tIns="45700" rIns="91425" bIns="45700" anchor="t" anchorCtr="0">
            <a:noAutofit/>
          </a:bodyPr>
          <a:lstStyle/>
          <a:p>
            <a:r>
              <a:rPr lang="ja-JP" altLang="ja-JP" dirty="0"/>
              <a:t>それではクロンのアプリをインストールしてみましょう。</a:t>
            </a:r>
          </a:p>
          <a:p>
            <a:r>
              <a:rPr lang="en-US" altLang="ja-JP" dirty="0"/>
              <a:t> </a:t>
            </a:r>
            <a:endParaRPr lang="ja-JP" altLang="ja-JP" dirty="0"/>
          </a:p>
          <a:p>
            <a:r>
              <a:rPr lang="en-US" altLang="ja-JP" dirty="0"/>
              <a:t>Android</a:t>
            </a:r>
            <a:r>
              <a:rPr lang="ja-JP" altLang="ja-JP" dirty="0"/>
              <a:t>の場合には、 ｢</a:t>
            </a:r>
            <a:r>
              <a:rPr lang="en-US" altLang="ja-JP" dirty="0"/>
              <a:t>Play</a:t>
            </a:r>
            <a:r>
              <a:rPr lang="ja-JP" altLang="ja-JP" dirty="0"/>
              <a:t>ストア」で｢クロン」と検索してアプリを見つけてインストールして下さい。</a:t>
            </a:r>
          </a:p>
          <a:p>
            <a:r>
              <a:rPr lang="en-US" altLang="ja-JP" dirty="0"/>
              <a:t> </a:t>
            </a:r>
            <a:endParaRPr lang="ja-JP" altLang="ja-JP" dirty="0"/>
          </a:p>
          <a:p>
            <a:r>
              <a:rPr lang="en-US" altLang="ja-JP" dirty="0"/>
              <a:t>iPhone</a:t>
            </a:r>
            <a:r>
              <a:rPr lang="ja-JP" altLang="ja-JP" dirty="0"/>
              <a:t>の場合には、「</a:t>
            </a:r>
            <a:r>
              <a:rPr lang="en-US" altLang="ja-JP" dirty="0"/>
              <a:t>Apple Store</a:t>
            </a:r>
            <a:r>
              <a:rPr lang="ja-JP" altLang="ja-JP" dirty="0"/>
              <a:t>」から｢クロン」と検索してアプリを見つけてインストールしてください</a:t>
            </a:r>
            <a:r>
              <a:rPr lang="ja-JP" altLang="ja-JP" dirty="0" smtClean="0"/>
              <a:t>。</a:t>
            </a:r>
            <a:endParaRPr lang="ja-JP" altLang="ja-JP" dirty="0"/>
          </a:p>
        </p:txBody>
      </p:sp>
      <p:sp>
        <p:nvSpPr>
          <p:cNvPr id="45" name="Google Shape;45;p2: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16</a:t>
            </a:fld>
            <a:endParaRPr/>
          </a:p>
        </p:txBody>
      </p:sp>
    </p:spTree>
    <p:extLst>
      <p:ext uri="{BB962C8B-B14F-4D97-AF65-F5344CB8AC3E}">
        <p14:creationId xmlns:p14="http://schemas.microsoft.com/office/powerpoint/2010/main" val="765482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5: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5:notes"/>
          <p:cNvSpPr txBox="1">
            <a:spLocks noGrp="1"/>
          </p:cNvSpPr>
          <p:nvPr>
            <p:ph type="body" idx="1"/>
          </p:nvPr>
        </p:nvSpPr>
        <p:spPr>
          <a:xfrm>
            <a:off x="1231900" y="5118100"/>
            <a:ext cx="5099050" cy="4210919"/>
          </a:xfrm>
          <a:prstGeom prst="rect">
            <a:avLst/>
          </a:prstGeom>
          <a:noFill/>
          <a:ln>
            <a:noFill/>
          </a:ln>
        </p:spPr>
        <p:txBody>
          <a:bodyPr spcFirstLastPara="1" wrap="square" lIns="91425" tIns="45700" rIns="91425" bIns="45700" anchor="t" anchorCtr="0">
            <a:noAutofit/>
          </a:bodyPr>
          <a:lstStyle/>
          <a:p>
            <a:r>
              <a:rPr lang="ja-JP" altLang="ja-JP" dirty="0"/>
              <a:t>「</a:t>
            </a:r>
            <a:r>
              <a:rPr lang="en-US" altLang="ja-JP" dirty="0" err="1"/>
              <a:t>curon</a:t>
            </a:r>
            <a:r>
              <a:rPr lang="ja-JP" altLang="ja-JP" dirty="0"/>
              <a:t>」を使用するためにはまず最初に新規登録をする必要があります。</a:t>
            </a:r>
          </a:p>
          <a:p>
            <a:r>
              <a:rPr lang="en-US" altLang="ja-JP" dirty="0"/>
              <a:t> </a:t>
            </a:r>
            <a:endParaRPr lang="ja-JP" altLang="ja-JP" dirty="0"/>
          </a:p>
          <a:p>
            <a:r>
              <a:rPr lang="ja-JP" altLang="ja-JP" dirty="0"/>
              <a:t>「</a:t>
            </a:r>
            <a:r>
              <a:rPr lang="en-US" altLang="ja-JP" dirty="0" err="1"/>
              <a:t>curon</a:t>
            </a:r>
            <a:r>
              <a:rPr lang="ja-JP" altLang="ja-JP" dirty="0"/>
              <a:t>」の最初の画面で①の「新規登録はこちら」をタップして下さい。</a:t>
            </a:r>
          </a:p>
          <a:p>
            <a:r>
              <a:rPr lang="en-US" altLang="ja-JP" dirty="0"/>
              <a:t> </a:t>
            </a:r>
            <a:endParaRPr lang="ja-JP" altLang="ja-JP" dirty="0"/>
          </a:p>
          <a:p>
            <a:r>
              <a:rPr lang="ja-JP" altLang="ja-JP" dirty="0"/>
              <a:t>次に②の位置にご自分のメールアドレスと作成したいパスワードを入力してください。</a:t>
            </a:r>
          </a:p>
          <a:p>
            <a:r>
              <a:rPr lang="ja-JP" altLang="ja-JP" dirty="0"/>
              <a:t>パスワードには英字、数字を最低１つは含む８文字以上のパスワードにしてください。</a:t>
            </a:r>
          </a:p>
          <a:p>
            <a:r>
              <a:rPr lang="ja-JP" altLang="ja-JP" dirty="0"/>
              <a:t>入力が終了したら③の「同意して登録する」をタップして下さい。</a:t>
            </a:r>
          </a:p>
          <a:p>
            <a:r>
              <a:rPr lang="en-US" altLang="ja-JP" dirty="0"/>
              <a:t> </a:t>
            </a:r>
            <a:endParaRPr lang="ja-JP" altLang="ja-JP" dirty="0"/>
          </a:p>
          <a:p>
            <a:r>
              <a:rPr lang="ja-JP" altLang="ja-JP" dirty="0"/>
              <a:t>すると④のように「仮登録完了」と表示された画面が表示されますので、いったんホームボタンを押してスマホのホーム画面に戻り、普段お使いのメールアプリを開いてください</a:t>
            </a:r>
            <a:r>
              <a:rPr lang="ja-JP" altLang="ja-JP" dirty="0" smtClean="0"/>
              <a:t>。</a:t>
            </a:r>
            <a:endParaRPr lang="ja-JP" altLang="ja-JP" dirty="0"/>
          </a:p>
        </p:txBody>
      </p:sp>
      <p:sp>
        <p:nvSpPr>
          <p:cNvPr id="56" name="Google Shape;56;p5: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17</a:t>
            </a:fld>
            <a:endParaRPr/>
          </a:p>
        </p:txBody>
      </p:sp>
    </p:spTree>
    <p:extLst>
      <p:ext uri="{BB962C8B-B14F-4D97-AF65-F5344CB8AC3E}">
        <p14:creationId xmlns:p14="http://schemas.microsoft.com/office/powerpoint/2010/main" val="1860925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6: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6:notes"/>
          <p:cNvSpPr txBox="1">
            <a:spLocks noGrp="1"/>
          </p:cNvSpPr>
          <p:nvPr>
            <p:ph type="body" idx="1"/>
          </p:nvPr>
        </p:nvSpPr>
        <p:spPr>
          <a:xfrm>
            <a:off x="1259727" y="5144219"/>
            <a:ext cx="5071223" cy="2183682"/>
          </a:xfrm>
          <a:prstGeom prst="rect">
            <a:avLst/>
          </a:prstGeom>
          <a:noFill/>
          <a:ln>
            <a:noFill/>
          </a:ln>
        </p:spPr>
        <p:txBody>
          <a:bodyPr spcFirstLastPara="1" wrap="square" lIns="91425" tIns="45700" rIns="91425" bIns="45700" anchor="t" anchorCtr="0">
            <a:noAutofit/>
          </a:bodyPr>
          <a:lstStyle/>
          <a:p>
            <a:r>
              <a:rPr lang="ja-JP" altLang="ja-JP" dirty="0"/>
              <a:t>次にメールの画面に「curon</a:t>
            </a:r>
            <a:r>
              <a:rPr lang="ja-JP" altLang="ja-JP" dirty="0" err="1"/>
              <a:t>へようこそ</a:t>
            </a:r>
            <a:r>
              <a:rPr lang="ja-JP" altLang="ja-JP" dirty="0"/>
              <a:t>」というメールが届いており、そのメールを開くと⑤のような</a:t>
            </a:r>
            <a:r>
              <a:rPr lang="en-US" altLang="ja-JP" dirty="0"/>
              <a:t>URL</a:t>
            </a:r>
            <a:r>
              <a:rPr lang="ja-JP" altLang="ja-JP" dirty="0"/>
              <a:t>が書いてありますので、それをタップして下さい。</a:t>
            </a:r>
          </a:p>
          <a:p>
            <a:r>
              <a:rPr lang="en-US" altLang="ja-JP" dirty="0"/>
              <a:t> </a:t>
            </a:r>
            <a:endParaRPr lang="ja-JP" altLang="ja-JP" dirty="0"/>
          </a:p>
          <a:p>
            <a:r>
              <a:rPr lang="ja-JP" altLang="ja-JP" dirty="0"/>
              <a:t>⑥の画面になり「←」が表示されたら「←」をタップしてください。</a:t>
            </a:r>
          </a:p>
          <a:p>
            <a:r>
              <a:rPr lang="en-US" altLang="ja-JP" dirty="0"/>
              <a:t> </a:t>
            </a:r>
            <a:endParaRPr lang="ja-JP" altLang="ja-JP" dirty="0"/>
          </a:p>
          <a:p>
            <a:r>
              <a:rPr lang="ja-JP" altLang="ja-JP" dirty="0"/>
              <a:t>⑦前</a:t>
            </a:r>
            <a:r>
              <a:rPr lang="ja-JP" altLang="ja-JP" dirty="0" smtClean="0"/>
              <a:t>のページ</a:t>
            </a:r>
            <a:r>
              <a:rPr lang="ja-JP" altLang="ja-JP" dirty="0"/>
              <a:t>の②で入れたパスワードを入力し、⑧の「ログイン」をタップして下さい</a:t>
            </a:r>
            <a:r>
              <a:rPr lang="ja-JP" altLang="ja-JP" dirty="0" smtClean="0"/>
              <a:t>。</a:t>
            </a:r>
            <a:endParaRPr lang="ja-JP" altLang="ja-JP" dirty="0"/>
          </a:p>
        </p:txBody>
      </p:sp>
      <p:sp>
        <p:nvSpPr>
          <p:cNvPr id="83" name="Google Shape;83;p6: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18</a:t>
            </a:fld>
            <a:endParaRPr/>
          </a:p>
        </p:txBody>
      </p:sp>
    </p:spTree>
    <p:extLst>
      <p:ext uri="{BB962C8B-B14F-4D97-AF65-F5344CB8AC3E}">
        <p14:creationId xmlns:p14="http://schemas.microsoft.com/office/powerpoint/2010/main" val="1823215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dc6f7a1684_0_22: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dc6f7a1684_0_22:notes"/>
          <p:cNvSpPr txBox="1">
            <a:spLocks noGrp="1"/>
          </p:cNvSpPr>
          <p:nvPr>
            <p:ph type="body" idx="1"/>
          </p:nvPr>
        </p:nvSpPr>
        <p:spPr>
          <a:xfrm>
            <a:off x="1259727" y="5144219"/>
            <a:ext cx="5071200" cy="2183700"/>
          </a:xfrm>
          <a:prstGeom prst="rect">
            <a:avLst/>
          </a:prstGeom>
          <a:noFill/>
          <a:ln>
            <a:noFill/>
          </a:ln>
        </p:spPr>
        <p:txBody>
          <a:bodyPr spcFirstLastPara="1" wrap="square" lIns="91425" tIns="45700" rIns="91425" bIns="45700" anchor="t" anchorCtr="0">
            <a:noAutofit/>
          </a:bodyPr>
          <a:lstStyle/>
          <a:p>
            <a:pPr lvl="0">
              <a:buSzPts val="1400"/>
            </a:pPr>
            <a:r>
              <a:rPr lang="ja-JP" altLang="en-US" dirty="0"/>
              <a:t>次に受診者情報の入力についてです。</a:t>
            </a:r>
          </a:p>
          <a:p>
            <a:pPr lvl="0">
              <a:buSzPts val="1400"/>
            </a:pPr>
            <a:endParaRPr lang="ja-JP" altLang="en-US" dirty="0"/>
          </a:p>
          <a:p>
            <a:pPr lvl="0">
              <a:buSzPts val="1400"/>
            </a:pPr>
            <a:r>
              <a:rPr lang="ja-JP" altLang="en-US" dirty="0" smtClean="0"/>
              <a:t>①アプリ</a:t>
            </a:r>
            <a:r>
              <a:rPr lang="ja-JP" altLang="en-US" dirty="0"/>
              <a:t>の「医療機関一覧」から、「受診者情報を入力する」をタップします。</a:t>
            </a:r>
          </a:p>
          <a:p>
            <a:pPr lvl="0">
              <a:buSzPts val="1400"/>
            </a:pPr>
            <a:endParaRPr lang="ja-JP" altLang="en-US" dirty="0"/>
          </a:p>
          <a:p>
            <a:pPr lvl="0">
              <a:buSzPts val="1400"/>
            </a:pPr>
            <a:r>
              <a:rPr lang="ja-JP" altLang="en-US" dirty="0" smtClean="0"/>
              <a:t>②氏名</a:t>
            </a:r>
            <a:r>
              <a:rPr lang="ja-JP" altLang="en-US" dirty="0"/>
              <a:t>や電話番号、生年月日など、受診に必要な情報を下まで全て入力します。</a:t>
            </a:r>
          </a:p>
          <a:p>
            <a:pPr lvl="0">
              <a:buSzPts val="1400"/>
            </a:pPr>
            <a:endParaRPr lang="ja-JP" altLang="en-US" dirty="0"/>
          </a:p>
          <a:p>
            <a:pPr lvl="0">
              <a:buSzPts val="1400"/>
            </a:pPr>
            <a:r>
              <a:rPr lang="ja-JP" altLang="en-US" dirty="0" smtClean="0"/>
              <a:t>③全て</a:t>
            </a:r>
            <a:r>
              <a:rPr lang="ja-JP" altLang="en-US" dirty="0"/>
              <a:t>入力したら「送信」をタップします。これで受診者情報の入力は完了です</a:t>
            </a:r>
            <a:r>
              <a:rPr lang="ja-JP" altLang="en-US" dirty="0" smtClean="0"/>
              <a:t>。</a:t>
            </a:r>
            <a:endParaRPr lang="ja-JP" altLang="en-US" dirty="0"/>
          </a:p>
        </p:txBody>
      </p:sp>
      <p:sp>
        <p:nvSpPr>
          <p:cNvPr id="121" name="Google Shape;121;gdc6f7a1684_0_22:notes"/>
          <p:cNvSpPr txBox="1">
            <a:spLocks noGrp="1"/>
          </p:cNvSpPr>
          <p:nvPr>
            <p:ph type="sldNum" idx="12"/>
          </p:nvPr>
        </p:nvSpPr>
        <p:spPr>
          <a:xfrm>
            <a:off x="4284418" y="10156935"/>
            <a:ext cx="3276300" cy="536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19</a:t>
            </a:fld>
            <a:endParaRPr/>
          </a:p>
        </p:txBody>
      </p:sp>
    </p:spTree>
    <p:extLst>
      <p:ext uri="{BB962C8B-B14F-4D97-AF65-F5344CB8AC3E}">
        <p14:creationId xmlns:p14="http://schemas.microsoft.com/office/powerpoint/2010/main" val="65954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2</a:t>
            </a:fld>
            <a:endParaRPr kumimoji="1" lang="ja-JP" altLang="en-US"/>
          </a:p>
        </p:txBody>
      </p:sp>
    </p:spTree>
    <p:extLst>
      <p:ext uri="{BB962C8B-B14F-4D97-AF65-F5344CB8AC3E}">
        <p14:creationId xmlns:p14="http://schemas.microsoft.com/office/powerpoint/2010/main" val="1522584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c6f7a1684_0_65: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dc6f7a1684_0_65:notes"/>
          <p:cNvSpPr txBox="1">
            <a:spLocks noGrp="1"/>
          </p:cNvSpPr>
          <p:nvPr>
            <p:ph type="body" idx="1"/>
          </p:nvPr>
        </p:nvSpPr>
        <p:spPr>
          <a:xfrm>
            <a:off x="1259727" y="5144219"/>
            <a:ext cx="5071200" cy="2183700"/>
          </a:xfrm>
          <a:prstGeom prst="rect">
            <a:avLst/>
          </a:prstGeom>
          <a:noFill/>
          <a:ln>
            <a:noFill/>
          </a:ln>
        </p:spPr>
        <p:txBody>
          <a:bodyPr spcFirstLastPara="1" wrap="square" lIns="91425" tIns="45700" rIns="91425" bIns="45700" anchor="t" anchorCtr="0">
            <a:noAutofit/>
          </a:bodyPr>
          <a:lstStyle/>
          <a:p>
            <a:pPr lvl="0">
              <a:buSzPts val="1400"/>
            </a:pPr>
            <a:r>
              <a:rPr lang="ja-JP" altLang="en-US" dirty="0"/>
              <a:t>次に、クレジットカードの情報の入力についてです。</a:t>
            </a:r>
          </a:p>
          <a:p>
            <a:pPr lvl="0">
              <a:buSzPts val="1400"/>
            </a:pPr>
            <a:endParaRPr lang="ja-JP" altLang="en-US" dirty="0"/>
          </a:p>
          <a:p>
            <a:pPr lvl="0">
              <a:buSzPts val="1400"/>
            </a:pPr>
            <a:r>
              <a:rPr lang="ja-JP" altLang="en-US" dirty="0" smtClean="0"/>
              <a:t>①前</a:t>
            </a:r>
            <a:r>
              <a:rPr lang="ja-JP" altLang="en-US" dirty="0"/>
              <a:t>のページと同様に、医療機関一覧から「クレジットカード情報を入力する」をタップしてください。</a:t>
            </a:r>
          </a:p>
          <a:p>
            <a:pPr lvl="0">
              <a:buSzPts val="1400"/>
            </a:pPr>
            <a:endParaRPr lang="ja-JP" altLang="en-US" dirty="0"/>
          </a:p>
          <a:p>
            <a:pPr lvl="0">
              <a:buSzPts val="1400"/>
            </a:pPr>
            <a:r>
              <a:rPr lang="ja-JP" altLang="en-US" dirty="0" smtClean="0"/>
              <a:t>②カード</a:t>
            </a:r>
            <a:r>
              <a:rPr lang="ja-JP" altLang="en-US" dirty="0"/>
              <a:t>番号、有効期限。セキュリティコードの全て入力してください。見切れていますので、右方向にスクロールして全て入力してください。</a:t>
            </a:r>
          </a:p>
          <a:p>
            <a:pPr lvl="0">
              <a:buSzPts val="1400"/>
            </a:pPr>
            <a:endParaRPr lang="ja-JP" altLang="en-US" dirty="0"/>
          </a:p>
          <a:p>
            <a:pPr lvl="0">
              <a:buSzPts val="1400"/>
            </a:pPr>
            <a:r>
              <a:rPr lang="ja-JP" altLang="en-US" dirty="0" smtClean="0"/>
              <a:t>③全て</a:t>
            </a:r>
            <a:r>
              <a:rPr lang="ja-JP" altLang="en-US" dirty="0"/>
              <a:t>入力したら「登録する」をタップします。これでクレジットカード情報の入力は完了です</a:t>
            </a:r>
            <a:r>
              <a:rPr lang="ja-JP" altLang="en-US" dirty="0" smtClean="0"/>
              <a:t>。</a:t>
            </a:r>
            <a:endParaRPr lang="ja-JP" altLang="en-US" dirty="0"/>
          </a:p>
        </p:txBody>
      </p:sp>
      <p:sp>
        <p:nvSpPr>
          <p:cNvPr id="149" name="Google Shape;149;gdc6f7a1684_0_65:notes"/>
          <p:cNvSpPr txBox="1">
            <a:spLocks noGrp="1"/>
          </p:cNvSpPr>
          <p:nvPr>
            <p:ph type="sldNum" idx="12"/>
          </p:nvPr>
        </p:nvSpPr>
        <p:spPr>
          <a:xfrm>
            <a:off x="4284418" y="10156935"/>
            <a:ext cx="3276300" cy="536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20</a:t>
            </a:fld>
            <a:endParaRPr/>
          </a:p>
        </p:txBody>
      </p:sp>
    </p:spTree>
    <p:extLst>
      <p:ext uri="{BB962C8B-B14F-4D97-AF65-F5344CB8AC3E}">
        <p14:creationId xmlns:p14="http://schemas.microsoft.com/office/powerpoint/2010/main" val="2507881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1231900" y="5146929"/>
            <a:ext cx="5099050" cy="2261140"/>
          </a:xfrm>
          <a:prstGeom prst="rect">
            <a:avLst/>
          </a:prstGeom>
          <a:noFill/>
          <a:ln>
            <a:noFill/>
          </a:ln>
        </p:spPr>
        <p:txBody>
          <a:bodyPr spcFirstLastPara="1" wrap="square" lIns="91425" tIns="45700" rIns="91425" bIns="45700" anchor="t" anchorCtr="0">
            <a:noAutofit/>
          </a:bodyPr>
          <a:lstStyle/>
          <a:p>
            <a:r>
              <a:rPr lang="ja-JP" altLang="ja-JP" dirty="0"/>
              <a:t>まず、あなたが受診する医療機関を探しましょう。</a:t>
            </a:r>
          </a:p>
          <a:p>
            <a:r>
              <a:rPr lang="ja-JP" altLang="ja-JP" dirty="0"/>
              <a:t>こちらは普段通院されている病院など、特定の医療機関を探す、いわゆる（再診）の場合です。</a:t>
            </a:r>
          </a:p>
          <a:p>
            <a:r>
              <a:rPr lang="en-US" altLang="ja-JP" dirty="0"/>
              <a:t> </a:t>
            </a:r>
            <a:endParaRPr lang="ja-JP" altLang="ja-JP" dirty="0"/>
          </a:p>
          <a:p>
            <a:r>
              <a:rPr lang="ja-JP" altLang="en-US" dirty="0" smtClean="0"/>
              <a:t>①</a:t>
            </a:r>
            <a:r>
              <a:rPr lang="ja-JP" altLang="ja-JP" dirty="0" smtClean="0"/>
              <a:t>｢</a:t>
            </a:r>
            <a:r>
              <a:rPr lang="ja-JP" altLang="ja-JP" dirty="0"/>
              <a:t>診療科目や病院名、地域から探す｣をタップします</a:t>
            </a:r>
            <a:r>
              <a:rPr lang="ja-JP" altLang="ja-JP" dirty="0" smtClean="0"/>
              <a:t>。</a:t>
            </a:r>
            <a:endParaRPr lang="en-US" altLang="ja-JP" dirty="0" smtClean="0"/>
          </a:p>
          <a:p>
            <a:endParaRPr lang="ja-JP" altLang="ja-JP" dirty="0"/>
          </a:p>
          <a:p>
            <a:r>
              <a:rPr lang="ja-JP" altLang="en-US" dirty="0" smtClean="0"/>
              <a:t>②</a:t>
            </a:r>
            <a:r>
              <a:rPr lang="ja-JP" altLang="ja-JP" dirty="0" smtClean="0"/>
              <a:t>「</a:t>
            </a:r>
            <a:r>
              <a:rPr lang="ja-JP" altLang="ja-JP" dirty="0"/>
              <a:t>診療科目・病院名から探す」をタップします。</a:t>
            </a:r>
          </a:p>
          <a:p>
            <a:endParaRPr lang="en-US" altLang="ja-JP" dirty="0" smtClean="0"/>
          </a:p>
          <a:p>
            <a:r>
              <a:rPr lang="ja-JP" altLang="en-US" dirty="0" smtClean="0"/>
              <a:t>③</a:t>
            </a:r>
            <a:r>
              <a:rPr lang="ja-JP" altLang="ja-JP" dirty="0" smtClean="0"/>
              <a:t>病</a:t>
            </a:r>
            <a:r>
              <a:rPr lang="ja-JP" altLang="ja-JP" dirty="0"/>
              <a:t>院名をキーボードで入力します。</a:t>
            </a:r>
          </a:p>
          <a:p>
            <a:endParaRPr lang="en-US" altLang="ja-JP" dirty="0" smtClean="0"/>
          </a:p>
          <a:p>
            <a:r>
              <a:rPr lang="ja-JP" altLang="en-US" dirty="0" smtClean="0"/>
              <a:t>④</a:t>
            </a:r>
            <a:r>
              <a:rPr lang="ja-JP" altLang="ja-JP" dirty="0" smtClean="0"/>
              <a:t>「</a:t>
            </a:r>
            <a:r>
              <a:rPr lang="ja-JP" altLang="ja-JP" dirty="0"/>
              <a:t>検索」をタップします。</a:t>
            </a:r>
          </a:p>
          <a:p>
            <a:endParaRPr lang="en-US" altLang="ja-JP" dirty="0" smtClean="0"/>
          </a:p>
          <a:p>
            <a:r>
              <a:rPr lang="ja-JP" altLang="en-US" dirty="0" smtClean="0"/>
              <a:t>⑤</a:t>
            </a:r>
            <a:r>
              <a:rPr lang="ja-JP" altLang="ja-JP" dirty="0" smtClean="0"/>
              <a:t>検索</a:t>
            </a:r>
            <a:r>
              <a:rPr lang="ja-JP" altLang="ja-JP" dirty="0"/>
              <a:t>結果から、該当の医院をタップします</a:t>
            </a:r>
            <a:r>
              <a:rPr lang="ja-JP" altLang="ja-JP" dirty="0" smtClean="0"/>
              <a:t>。</a:t>
            </a:r>
            <a:endParaRPr lang="ja-JP" altLang="ja-JP" dirty="0"/>
          </a:p>
          <a:p>
            <a:r>
              <a:rPr lang="ja-JP" altLang="ja-JP" dirty="0"/>
              <a:t>出てこない場合には、お探しの病院がクロンを利用したオンライン診療に対応していない場合がございます。</a:t>
            </a:r>
          </a:p>
          <a:p>
            <a:pPr marL="0" lvl="0" indent="0" algn="l" rtl="0">
              <a:lnSpc>
                <a:spcPct val="100000"/>
              </a:lnSpc>
              <a:spcBef>
                <a:spcPts val="0"/>
              </a:spcBef>
              <a:spcAft>
                <a:spcPts val="0"/>
              </a:spcAft>
              <a:buSzPts val="1400"/>
              <a:buNone/>
            </a:pPr>
            <a:endParaRPr dirty="0"/>
          </a:p>
        </p:txBody>
      </p:sp>
      <p:sp>
        <p:nvSpPr>
          <p:cNvPr id="177" name="Google Shape;177;p3: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21</a:t>
            </a:fld>
            <a:endParaRPr/>
          </a:p>
        </p:txBody>
      </p:sp>
    </p:spTree>
    <p:extLst>
      <p:ext uri="{BB962C8B-B14F-4D97-AF65-F5344CB8AC3E}">
        <p14:creationId xmlns:p14="http://schemas.microsoft.com/office/powerpoint/2010/main" val="3184623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1231900" y="5146929"/>
            <a:ext cx="5099050" cy="1876171"/>
          </a:xfrm>
          <a:prstGeom prst="rect">
            <a:avLst/>
          </a:prstGeom>
          <a:noFill/>
          <a:ln>
            <a:noFill/>
          </a:ln>
        </p:spPr>
        <p:txBody>
          <a:bodyPr spcFirstLastPara="1" wrap="square" lIns="91425" tIns="45700" rIns="91425" bIns="45700" anchor="t" anchorCtr="0">
            <a:noAutofit/>
          </a:bodyPr>
          <a:lstStyle/>
          <a:p>
            <a:pPr lvl="0">
              <a:buSzPts val="1400"/>
            </a:pPr>
            <a:r>
              <a:rPr lang="ja-JP" altLang="en-US" dirty="0"/>
              <a:t>では、新たに医療機関を探す、いわゆる「初診」の場合はどうでしょうか。</a:t>
            </a:r>
          </a:p>
          <a:p>
            <a:pPr lvl="0">
              <a:buSzPts val="1400"/>
            </a:pPr>
            <a:endParaRPr lang="ja-JP" altLang="en-US" dirty="0"/>
          </a:p>
          <a:p>
            <a:pPr lvl="0">
              <a:buSzPts val="1400"/>
            </a:pPr>
            <a:r>
              <a:rPr lang="ja-JP" altLang="en-US" dirty="0" smtClean="0"/>
              <a:t>①</a:t>
            </a:r>
            <a:r>
              <a:rPr lang="en-US" altLang="ja-JP" dirty="0" smtClean="0"/>
              <a:t>｢</a:t>
            </a:r>
            <a:r>
              <a:rPr lang="ja-JP" altLang="en-US" dirty="0"/>
              <a:t>診療科目や病院名、地域から探す</a:t>
            </a:r>
            <a:r>
              <a:rPr lang="en-US" altLang="ja-JP" dirty="0"/>
              <a:t>｣</a:t>
            </a:r>
            <a:r>
              <a:rPr lang="ja-JP" altLang="en-US" dirty="0"/>
              <a:t>をタップします</a:t>
            </a:r>
            <a:r>
              <a:rPr lang="ja-JP" altLang="en-US" dirty="0" smtClean="0"/>
              <a:t>。</a:t>
            </a:r>
            <a:endParaRPr lang="en-US" altLang="ja-JP" dirty="0" smtClean="0"/>
          </a:p>
          <a:p>
            <a:pPr lvl="0">
              <a:buSzPts val="1400"/>
            </a:pPr>
            <a:endParaRPr lang="ja-JP" altLang="en-US" dirty="0"/>
          </a:p>
          <a:p>
            <a:pPr lvl="0">
              <a:buSzPts val="1400"/>
            </a:pPr>
            <a:r>
              <a:rPr lang="ja-JP" altLang="en-US" dirty="0" smtClean="0"/>
              <a:t>②「</a:t>
            </a:r>
            <a:r>
              <a:rPr lang="ja-JP" altLang="en-US" dirty="0"/>
              <a:t>診療科目・病院名から探す」をタップします。</a:t>
            </a:r>
          </a:p>
          <a:p>
            <a:pPr lvl="0">
              <a:buSzPts val="1400"/>
            </a:pPr>
            <a:endParaRPr lang="en-US" altLang="ja-JP" dirty="0" smtClean="0"/>
          </a:p>
          <a:p>
            <a:pPr lvl="0">
              <a:buSzPts val="1400"/>
            </a:pPr>
            <a:r>
              <a:rPr lang="ja-JP" altLang="en-US" dirty="0" smtClean="0"/>
              <a:t>③ご希望</a:t>
            </a:r>
            <a:r>
              <a:rPr lang="ja-JP" altLang="en-US" dirty="0"/>
              <a:t>の診療科名をタップします。</a:t>
            </a:r>
          </a:p>
          <a:p>
            <a:pPr lvl="0">
              <a:buSzPts val="1400"/>
            </a:pPr>
            <a:endParaRPr lang="en-US" altLang="ja-JP" dirty="0" smtClean="0"/>
          </a:p>
          <a:p>
            <a:pPr lvl="0">
              <a:buSzPts val="1400"/>
            </a:pPr>
            <a:r>
              <a:rPr lang="ja-JP" altLang="en-US" dirty="0" smtClean="0"/>
              <a:t>④現在地</a:t>
            </a:r>
            <a:r>
              <a:rPr lang="ja-JP" altLang="en-US" dirty="0"/>
              <a:t>周辺以外の医療機関を探す場合</a:t>
            </a:r>
            <a:r>
              <a:rPr lang="ja-JP" altLang="en-US" dirty="0" smtClean="0"/>
              <a:t>、④を</a:t>
            </a:r>
            <a:r>
              <a:rPr lang="ja-JP" altLang="en-US" dirty="0"/>
              <a:t>タップしてエリアを選択します。</a:t>
            </a:r>
          </a:p>
          <a:p>
            <a:pPr marL="0" lvl="0" indent="0" algn="l" rtl="0">
              <a:lnSpc>
                <a:spcPct val="100000"/>
              </a:lnSpc>
              <a:spcBef>
                <a:spcPts val="0"/>
              </a:spcBef>
              <a:spcAft>
                <a:spcPts val="0"/>
              </a:spcAft>
              <a:buSzPts val="1400"/>
              <a:buNone/>
            </a:pPr>
            <a:endParaRPr dirty="0"/>
          </a:p>
        </p:txBody>
      </p:sp>
      <p:sp>
        <p:nvSpPr>
          <p:cNvPr id="177" name="Google Shape;177;p3: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22</a:t>
            </a:fld>
            <a:endParaRPr/>
          </a:p>
        </p:txBody>
      </p:sp>
    </p:spTree>
    <p:extLst>
      <p:ext uri="{BB962C8B-B14F-4D97-AF65-F5344CB8AC3E}">
        <p14:creationId xmlns:p14="http://schemas.microsoft.com/office/powerpoint/2010/main" val="288289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7: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7:notes"/>
          <p:cNvSpPr txBox="1">
            <a:spLocks noGrp="1"/>
          </p:cNvSpPr>
          <p:nvPr>
            <p:ph type="body" idx="1"/>
          </p:nvPr>
        </p:nvSpPr>
        <p:spPr>
          <a:xfrm>
            <a:off x="1195705" y="5194300"/>
            <a:ext cx="5135245" cy="4210919"/>
          </a:xfrm>
          <a:prstGeom prst="rect">
            <a:avLst/>
          </a:prstGeom>
          <a:noFill/>
          <a:ln>
            <a:noFill/>
          </a:ln>
        </p:spPr>
        <p:txBody>
          <a:bodyPr spcFirstLastPara="1" wrap="square" lIns="91425" tIns="45700" rIns="91425" bIns="45700" anchor="t" anchorCtr="0">
            <a:noAutofit/>
          </a:bodyPr>
          <a:lstStyle/>
          <a:p>
            <a:r>
              <a:rPr lang="ja-JP" altLang="ja-JP" sz="1050" kern="0" dirty="0">
                <a:solidFill>
                  <a:srgbClr val="000000"/>
                </a:solidFill>
                <a:latin typeface="游明朝" panose="02020400000000000000" pitchFamily="18" charset="-128"/>
                <a:cs typeface="Arial" panose="020B0604020202020204" pitchFamily="34" charset="0"/>
              </a:rPr>
              <a:t>お探しの医療機関は見つかりましたでしょうか？</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solidFill>
                  <a:srgbClr val="000000"/>
                </a:solidFill>
                <a:latin typeface="游明朝" panose="02020400000000000000" pitchFamily="18" charset="-128"/>
                <a:cs typeface="Arial" panose="020B0604020202020204" pitchFamily="34" charset="0"/>
              </a:rPr>
              <a:t>では、受診したい医療機関の指定をしてみましょう。</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en-US" altLang="ja-JP" sz="1050" kern="0" dirty="0">
                <a:solidFill>
                  <a:srgbClr val="000000"/>
                </a:solidFill>
                <a:ea typeface="游明朝" panose="02020400000000000000" pitchFamily="18" charset="-128"/>
                <a:cs typeface="Arial" panose="020B0604020202020204" pitchFamily="34" charset="0"/>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en-US" sz="1050" kern="0" dirty="0" smtClean="0">
                <a:solidFill>
                  <a:srgbClr val="000000"/>
                </a:solidFill>
                <a:latin typeface="游明朝" panose="02020400000000000000" pitchFamily="18" charset="-128"/>
                <a:cs typeface="Arial" panose="020B0604020202020204" pitchFamily="34" charset="0"/>
              </a:rPr>
              <a:t>①</a:t>
            </a:r>
            <a:r>
              <a:rPr lang="ja-JP" altLang="ja-JP" sz="1050" kern="0" dirty="0" smtClean="0">
                <a:solidFill>
                  <a:srgbClr val="000000"/>
                </a:solidFill>
                <a:latin typeface="游明朝" panose="02020400000000000000" pitchFamily="18" charset="-128"/>
                <a:cs typeface="Arial" panose="020B0604020202020204" pitchFamily="34" charset="0"/>
              </a:rPr>
              <a:t>のように</a:t>
            </a:r>
            <a:r>
              <a:rPr lang="ja-JP" altLang="ja-JP" sz="1050" kern="0" dirty="0">
                <a:solidFill>
                  <a:srgbClr val="000000"/>
                </a:solidFill>
                <a:latin typeface="游明朝" panose="02020400000000000000" pitchFamily="18" charset="-128"/>
                <a:cs typeface="Arial" panose="020B0604020202020204" pitchFamily="34" charset="0"/>
              </a:rPr>
              <a:t>、医療機関のページの下部には「申し込み手続きへ進む」があります。</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en-US" altLang="ja-JP" sz="1050" kern="0" dirty="0">
                <a:solidFill>
                  <a:srgbClr val="000000"/>
                </a:solidFill>
                <a:ea typeface="游明朝" panose="02020400000000000000" pitchFamily="18" charset="-128"/>
                <a:cs typeface="Arial" panose="020B0604020202020204" pitchFamily="34" charset="0"/>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solidFill>
                  <a:srgbClr val="FF0000"/>
                </a:solidFill>
                <a:latin typeface="游明朝" panose="02020400000000000000" pitchFamily="18" charset="-128"/>
                <a:cs typeface="Arial" panose="020B0604020202020204" pitchFamily="34" charset="0"/>
              </a:rPr>
              <a:t>本来は</a:t>
            </a:r>
            <a:r>
              <a:rPr lang="ja-JP" altLang="ja-JP" sz="1050" kern="0" dirty="0">
                <a:solidFill>
                  <a:srgbClr val="000000"/>
                </a:solidFill>
                <a:latin typeface="游明朝" panose="02020400000000000000" pitchFamily="18" charset="-128"/>
                <a:cs typeface="Arial" panose="020B0604020202020204" pitchFamily="34" charset="0"/>
              </a:rPr>
              <a:t>「申し込み手続きへ進む」</a:t>
            </a:r>
            <a:r>
              <a:rPr lang="ja-JP" altLang="ja-JP" sz="1050" kern="0" dirty="0">
                <a:solidFill>
                  <a:srgbClr val="FF0000"/>
                </a:solidFill>
                <a:latin typeface="游明朝" panose="02020400000000000000" pitchFamily="18" charset="-128"/>
                <a:cs typeface="Arial" panose="020B0604020202020204" pitchFamily="34" charset="0"/>
              </a:rPr>
              <a:t>をタップすれば先に進みますが、タップはせずに今回の講義で実際に画面に入力する実習はここで終了とします。</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solidFill>
                  <a:srgbClr val="000000"/>
                </a:solidFill>
                <a:latin typeface="游明朝" panose="02020400000000000000" pitchFamily="18" charset="-128"/>
                <a:cs typeface="Arial" panose="020B0604020202020204" pitchFamily="34" charset="0"/>
              </a:rPr>
              <a:t>これ以上、入力していきますと実際に診療予約が医療機関に本当に行ってしまう恐れがあり、医療機関にご迷惑をおかけするためです。</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en-US" altLang="ja-JP" sz="1050" kern="0" dirty="0">
                <a:solidFill>
                  <a:srgbClr val="000000"/>
                </a:solidFill>
                <a:ea typeface="游明朝" panose="02020400000000000000" pitchFamily="18" charset="-128"/>
                <a:cs typeface="Arial" panose="020B0604020202020204" pitchFamily="34" charset="0"/>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solidFill>
                  <a:srgbClr val="000000"/>
                </a:solidFill>
                <a:latin typeface="游明朝" panose="02020400000000000000" pitchFamily="18" charset="-128"/>
                <a:cs typeface="Arial" panose="020B0604020202020204" pitchFamily="34" charset="0"/>
              </a:rPr>
              <a:t>ここから先は操作の流れをご説明いたしますので、ご自宅などで本当に診療予約を行う時にはその操作手順に従って診療予約をして下さい。</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en-US" altLang="ja-JP" sz="1050" kern="0" dirty="0">
                <a:solidFill>
                  <a:srgbClr val="000000"/>
                </a:solidFill>
                <a:ea typeface="游明朝" panose="02020400000000000000" pitchFamily="18" charset="-128"/>
                <a:cs typeface="Arial" panose="020B0604020202020204" pitchFamily="34" charset="0"/>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en-US" sz="1050" kern="0" dirty="0" smtClean="0">
                <a:solidFill>
                  <a:srgbClr val="000000"/>
                </a:solidFill>
                <a:latin typeface="游明朝" panose="02020400000000000000" pitchFamily="18" charset="-128"/>
                <a:cs typeface="Arial" panose="020B0604020202020204" pitchFamily="34" charset="0"/>
              </a:rPr>
              <a:t>②</a:t>
            </a:r>
            <a:r>
              <a:rPr lang="ja-JP" altLang="ja-JP" sz="1050" kern="0" dirty="0" smtClean="0">
                <a:solidFill>
                  <a:srgbClr val="000000"/>
                </a:solidFill>
                <a:latin typeface="游明朝" panose="02020400000000000000" pitchFamily="18" charset="-128"/>
                <a:cs typeface="Arial" panose="020B0604020202020204" pitchFamily="34" charset="0"/>
              </a:rPr>
              <a:t>｢</a:t>
            </a:r>
            <a:r>
              <a:rPr lang="ja-JP" altLang="ja-JP" sz="1050" kern="0" dirty="0">
                <a:solidFill>
                  <a:srgbClr val="000000"/>
                </a:solidFill>
                <a:latin typeface="游明朝" panose="02020400000000000000" pitchFamily="18" charset="-128"/>
                <a:cs typeface="Arial" panose="020B0604020202020204" pitchFamily="34" charset="0"/>
              </a:rPr>
              <a:t>同意する｣をタップします</a:t>
            </a:r>
            <a:r>
              <a:rPr lang="ja-JP" altLang="ja-JP" sz="1050" kern="0" dirty="0" smtClean="0">
                <a:solidFill>
                  <a:srgbClr val="000000"/>
                </a:solidFill>
                <a:latin typeface="游明朝" panose="02020400000000000000" pitchFamily="18" charset="-128"/>
                <a:cs typeface="Arial" panose="020B0604020202020204" pitchFamily="34" charset="0"/>
              </a:rPr>
              <a:t>。</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242" name="Google Shape;242;p7: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23</a:t>
            </a:fld>
            <a:endParaRPr/>
          </a:p>
        </p:txBody>
      </p:sp>
    </p:spTree>
    <p:extLst>
      <p:ext uri="{BB962C8B-B14F-4D97-AF65-F5344CB8AC3E}">
        <p14:creationId xmlns:p14="http://schemas.microsoft.com/office/powerpoint/2010/main" val="3598089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8: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8:notes"/>
          <p:cNvSpPr txBox="1">
            <a:spLocks noGrp="1"/>
          </p:cNvSpPr>
          <p:nvPr>
            <p:ph type="body" idx="1"/>
          </p:nvPr>
        </p:nvSpPr>
        <p:spPr>
          <a:xfrm>
            <a:off x="1218565" y="5270500"/>
            <a:ext cx="5112385" cy="4210919"/>
          </a:xfrm>
          <a:prstGeom prst="rect">
            <a:avLst/>
          </a:prstGeom>
          <a:noFill/>
          <a:ln>
            <a:noFill/>
          </a:ln>
        </p:spPr>
        <p:txBody>
          <a:bodyPr spcFirstLastPara="1" wrap="square" lIns="91425" tIns="45700" rIns="91425" bIns="45700" anchor="t" anchorCtr="0">
            <a:noAutofit/>
          </a:bodyPr>
          <a:lstStyle/>
          <a:p>
            <a:r>
              <a:rPr lang="ja-JP" altLang="en-US" dirty="0" smtClean="0"/>
              <a:t>③</a:t>
            </a:r>
            <a:r>
              <a:rPr lang="ja-JP" altLang="ja-JP" dirty="0" smtClean="0"/>
              <a:t>名前</a:t>
            </a:r>
            <a:r>
              <a:rPr lang="ja-JP" altLang="ja-JP" dirty="0"/>
              <a:t>、電話番号、性別、住所等必要な項目を入力します。</a:t>
            </a:r>
          </a:p>
          <a:p>
            <a:r>
              <a:rPr lang="en-US" altLang="ja-JP" dirty="0"/>
              <a:t> </a:t>
            </a:r>
            <a:endParaRPr lang="ja-JP" altLang="ja-JP" dirty="0"/>
          </a:p>
          <a:p>
            <a:r>
              <a:rPr lang="ja-JP" altLang="en-US" dirty="0" smtClean="0"/>
              <a:t>④</a:t>
            </a:r>
            <a:r>
              <a:rPr lang="ja-JP" altLang="ja-JP" dirty="0" smtClean="0"/>
              <a:t>「</a:t>
            </a:r>
            <a:r>
              <a:rPr lang="ja-JP" altLang="ja-JP" dirty="0"/>
              <a:t>送信」をタップします。</a:t>
            </a:r>
          </a:p>
          <a:p>
            <a:r>
              <a:rPr lang="en-US" altLang="ja-JP" dirty="0"/>
              <a:t> </a:t>
            </a:r>
            <a:endParaRPr lang="ja-JP" altLang="ja-JP" dirty="0"/>
          </a:p>
          <a:p>
            <a:r>
              <a:rPr lang="ja-JP" altLang="en-US" dirty="0" smtClean="0"/>
              <a:t>⑤</a:t>
            </a:r>
            <a:r>
              <a:rPr lang="ja-JP" altLang="ja-JP" dirty="0" smtClean="0"/>
              <a:t>「</a:t>
            </a:r>
            <a:r>
              <a:rPr lang="ja-JP" altLang="ja-JP" dirty="0"/>
              <a:t>初診」または「再診」をタップします。</a:t>
            </a:r>
          </a:p>
          <a:p>
            <a:r>
              <a:rPr lang="ja-JP" altLang="ja-JP" dirty="0"/>
              <a:t>初めてかかる医療機関は初診、行ったことがある場合は再診です</a:t>
            </a:r>
            <a:r>
              <a:rPr lang="ja-JP" altLang="ja-JP" dirty="0" smtClean="0"/>
              <a: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84" name="Google Shape;284;p8: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24</a:t>
            </a:fld>
            <a:endParaRPr/>
          </a:p>
        </p:txBody>
      </p:sp>
    </p:spTree>
    <p:extLst>
      <p:ext uri="{BB962C8B-B14F-4D97-AF65-F5344CB8AC3E}">
        <p14:creationId xmlns:p14="http://schemas.microsoft.com/office/powerpoint/2010/main" val="4256602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今回の講習会では、「初診」の流れをご説明します。</a:t>
            </a:r>
          </a:p>
          <a:p>
            <a:r>
              <a:rPr lang="ja-JP" altLang="ja-JP" dirty="0"/>
              <a:t>後ほどのページでは「再診」のご紹介もありますが、皆さんの中には今すぐ通院しようと思っている方ばかりではないと思いますので、「初診」について扱います。</a:t>
            </a:r>
          </a:p>
          <a:p>
            <a:r>
              <a:rPr lang="en-US" altLang="ja-JP" dirty="0"/>
              <a:t> </a:t>
            </a:r>
            <a:endParaRPr lang="ja-JP" altLang="ja-JP" dirty="0"/>
          </a:p>
          <a:p>
            <a:r>
              <a:rPr lang="ja-JP" altLang="ja-JP" dirty="0"/>
              <a:t>今後２回目以降の通院でクロンを使ってオンライン診療を受診したい方は、ぜひ「再診」のページを参考にしてください</a:t>
            </a:r>
            <a:r>
              <a:rPr lang="ja-JP" altLang="ja-JP" dirty="0" smtClean="0"/>
              <a:t>。</a:t>
            </a:r>
            <a:endParaRPr lang="ja-JP" altLang="ja-JP" dirty="0"/>
          </a:p>
        </p:txBody>
      </p:sp>
      <p:sp>
        <p:nvSpPr>
          <p:cNvPr id="4" name="スライド番号プレースホルダー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altLang="ja-JP" sz="1200" b="0" i="0" u="none" strike="noStrike" cap="none" smtClean="0">
                <a:solidFill>
                  <a:schemeClr val="dk1"/>
                </a:solidFill>
                <a:latin typeface="Arial"/>
                <a:ea typeface="Arial"/>
                <a:cs typeface="Arial"/>
                <a:sym typeface="Arial"/>
              </a:rPr>
              <a:t>25</a:t>
            </a:fld>
            <a:endParaRPr lang="uk-UA"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3746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1: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1:notes"/>
          <p:cNvSpPr txBox="1">
            <a:spLocks noGrp="1"/>
          </p:cNvSpPr>
          <p:nvPr>
            <p:ph type="body" idx="1"/>
          </p:nvPr>
        </p:nvSpPr>
        <p:spPr>
          <a:xfrm>
            <a:off x="1231900" y="5144218"/>
            <a:ext cx="5099050" cy="4210919"/>
          </a:xfrm>
          <a:prstGeom prst="rect">
            <a:avLst/>
          </a:prstGeom>
          <a:noFill/>
          <a:ln>
            <a:noFill/>
          </a:ln>
        </p:spPr>
        <p:txBody>
          <a:bodyPr spcFirstLastPara="1" wrap="square" lIns="91425" tIns="45700" rIns="91425" bIns="45700" anchor="t" anchorCtr="0">
            <a:noAutofit/>
          </a:bodyPr>
          <a:lstStyle/>
          <a:p>
            <a:r>
              <a:rPr lang="ja-JP" altLang="ja-JP" dirty="0"/>
              <a:t>医療機関から通知が来たら「クロン」を再開しましょう。</a:t>
            </a:r>
          </a:p>
          <a:p>
            <a:r>
              <a:rPr lang="en-US" altLang="ja-JP" dirty="0"/>
              <a:t> </a:t>
            </a:r>
            <a:endParaRPr lang="ja-JP" altLang="ja-JP" dirty="0"/>
          </a:p>
          <a:p>
            <a:r>
              <a:rPr lang="ja-JP" altLang="ja-JP" dirty="0"/>
              <a:t>①「診療に進む」をタップします。</a:t>
            </a:r>
          </a:p>
          <a:p>
            <a:r>
              <a:rPr lang="en-US" altLang="ja-JP" dirty="0"/>
              <a:t> </a:t>
            </a:r>
            <a:endParaRPr lang="ja-JP" altLang="ja-JP" dirty="0"/>
          </a:p>
          <a:p>
            <a:r>
              <a:rPr lang="ja-JP" altLang="ja-JP" dirty="0"/>
              <a:t>②「変更」をタップします。</a:t>
            </a:r>
          </a:p>
          <a:p>
            <a:r>
              <a:rPr lang="en-US" altLang="ja-JP" dirty="0"/>
              <a:t> </a:t>
            </a:r>
            <a:endParaRPr lang="ja-JP" altLang="ja-JP" dirty="0"/>
          </a:p>
          <a:p>
            <a:r>
              <a:rPr lang="ja-JP" altLang="ja-JP" dirty="0"/>
              <a:t>③日時選択で希望する受信日の日時と時間を設定しましょう。</a:t>
            </a:r>
          </a:p>
          <a:p>
            <a:r>
              <a:rPr lang="en-US" altLang="ja-JP" dirty="0"/>
              <a:t> </a:t>
            </a:r>
            <a:endParaRPr lang="ja-JP" altLang="ja-JP" dirty="0"/>
          </a:p>
          <a:p>
            <a:r>
              <a:rPr lang="ja-JP" altLang="ja-JP" dirty="0"/>
              <a:t>④「決定」をタップします</a:t>
            </a:r>
            <a:r>
              <a:rPr lang="ja-JP" altLang="ja-JP" dirty="0" smtClean="0"/>
              <a:t>。</a:t>
            </a:r>
            <a:endParaRPr lang="ja-JP" altLang="ja-JP" dirty="0"/>
          </a:p>
        </p:txBody>
      </p:sp>
      <p:sp>
        <p:nvSpPr>
          <p:cNvPr id="394" name="Google Shape;394;p11: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26</a:t>
            </a:fld>
            <a:endParaRPr/>
          </a:p>
        </p:txBody>
      </p:sp>
    </p:spTree>
    <p:extLst>
      <p:ext uri="{BB962C8B-B14F-4D97-AF65-F5344CB8AC3E}">
        <p14:creationId xmlns:p14="http://schemas.microsoft.com/office/powerpoint/2010/main" val="4187215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4: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4:notes"/>
          <p:cNvSpPr txBox="1">
            <a:spLocks noGrp="1"/>
          </p:cNvSpPr>
          <p:nvPr>
            <p:ph type="body" idx="1"/>
          </p:nvPr>
        </p:nvSpPr>
        <p:spPr>
          <a:xfrm>
            <a:off x="1203325" y="5144218"/>
            <a:ext cx="5127625" cy="4210919"/>
          </a:xfrm>
          <a:prstGeom prst="rect">
            <a:avLst/>
          </a:prstGeom>
          <a:noFill/>
          <a:ln>
            <a:noFill/>
          </a:ln>
        </p:spPr>
        <p:txBody>
          <a:bodyPr spcFirstLastPara="1" wrap="square" lIns="91425" tIns="45700" rIns="91425" bIns="45700" anchor="t" anchorCtr="0">
            <a:noAutofit/>
          </a:bodyPr>
          <a:lstStyle/>
          <a:p>
            <a:r>
              <a:rPr lang="ja-JP" altLang="ja-JP" dirty="0"/>
              <a:t>受診理由を入力します。</a:t>
            </a:r>
          </a:p>
          <a:p>
            <a:r>
              <a:rPr lang="en-US" altLang="ja-JP" dirty="0"/>
              <a:t> </a:t>
            </a:r>
            <a:endParaRPr lang="ja-JP" altLang="ja-JP" dirty="0"/>
          </a:p>
          <a:p>
            <a:r>
              <a:rPr lang="ja-JP" altLang="en-US" dirty="0" smtClean="0"/>
              <a:t>①</a:t>
            </a:r>
            <a:r>
              <a:rPr lang="ja-JP" altLang="ja-JP" dirty="0" smtClean="0"/>
              <a:t>受診</a:t>
            </a:r>
            <a:r>
              <a:rPr lang="ja-JP" altLang="ja-JP" dirty="0"/>
              <a:t>理由、症状などを記入します</a:t>
            </a:r>
            <a:r>
              <a:rPr lang="ja-JP" altLang="ja-JP" dirty="0" smtClean="0"/>
              <a:t>。</a:t>
            </a:r>
            <a:endParaRPr lang="en-US" altLang="ja-JP" dirty="0" smtClean="0"/>
          </a:p>
          <a:p>
            <a:endParaRPr lang="ja-JP" altLang="ja-JP" dirty="0"/>
          </a:p>
          <a:p>
            <a:r>
              <a:rPr lang="ja-JP" altLang="en-US" dirty="0" smtClean="0"/>
              <a:t>②</a:t>
            </a:r>
            <a:r>
              <a:rPr lang="ja-JP" altLang="ja-JP" dirty="0" smtClean="0"/>
              <a:t>｢</a:t>
            </a:r>
            <a:r>
              <a:rPr lang="ja-JP" altLang="ja-JP" dirty="0"/>
              <a:t>決定｣をタップします</a:t>
            </a:r>
            <a:r>
              <a:rPr lang="ja-JP" altLang="ja-JP" dirty="0" smtClean="0"/>
              <a:t>。</a:t>
            </a:r>
            <a:endParaRPr lang="en-US" altLang="ja-JP" dirty="0" smtClean="0"/>
          </a:p>
          <a:p>
            <a:endParaRPr lang="ja-JP" altLang="ja-JP" dirty="0"/>
          </a:p>
          <a:p>
            <a:r>
              <a:rPr lang="ja-JP" altLang="en-US" dirty="0" smtClean="0"/>
              <a:t>③</a:t>
            </a:r>
            <a:r>
              <a:rPr lang="ja-JP" altLang="ja-JP" dirty="0" smtClean="0"/>
              <a:t>｢</a:t>
            </a:r>
            <a:r>
              <a:rPr lang="ja-JP" altLang="ja-JP" dirty="0"/>
              <a:t>診療に進む｣をタップします。</a:t>
            </a:r>
          </a:p>
          <a:p>
            <a:pPr marL="0" lvl="0" indent="0" algn="l" rtl="0">
              <a:lnSpc>
                <a:spcPct val="100000"/>
              </a:lnSpc>
              <a:spcBef>
                <a:spcPts val="0"/>
              </a:spcBef>
              <a:spcAft>
                <a:spcPts val="0"/>
              </a:spcAft>
              <a:buSzPts val="1400"/>
              <a:buNone/>
            </a:pPr>
            <a:endParaRPr dirty="0"/>
          </a:p>
        </p:txBody>
      </p:sp>
      <p:sp>
        <p:nvSpPr>
          <p:cNvPr id="516" name="Google Shape;516;p14: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27</a:t>
            </a:fld>
            <a:endParaRPr/>
          </a:p>
        </p:txBody>
      </p:sp>
    </p:spTree>
    <p:extLst>
      <p:ext uri="{BB962C8B-B14F-4D97-AF65-F5344CB8AC3E}">
        <p14:creationId xmlns:p14="http://schemas.microsoft.com/office/powerpoint/2010/main" val="3669552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4: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4:notes"/>
          <p:cNvSpPr txBox="1">
            <a:spLocks noGrp="1"/>
          </p:cNvSpPr>
          <p:nvPr>
            <p:ph type="body" idx="1"/>
          </p:nvPr>
        </p:nvSpPr>
        <p:spPr>
          <a:xfrm>
            <a:off x="1203325" y="5144218"/>
            <a:ext cx="5127625" cy="4210919"/>
          </a:xfrm>
          <a:prstGeom prst="rect">
            <a:avLst/>
          </a:prstGeom>
          <a:noFill/>
          <a:ln>
            <a:noFill/>
          </a:ln>
        </p:spPr>
        <p:txBody>
          <a:bodyPr spcFirstLastPara="1" wrap="square" lIns="91425" tIns="45700" rIns="91425" bIns="45700" anchor="t" anchorCtr="0">
            <a:noAutofit/>
          </a:bodyPr>
          <a:lstStyle/>
          <a:p>
            <a:r>
              <a:rPr lang="ja-JP" altLang="ja-JP" dirty="0"/>
              <a:t>次に、予約日時を選択します。</a:t>
            </a:r>
          </a:p>
          <a:p>
            <a:r>
              <a:rPr lang="en-US" altLang="ja-JP" dirty="0"/>
              <a:t> </a:t>
            </a:r>
            <a:endParaRPr lang="ja-JP" altLang="ja-JP" dirty="0"/>
          </a:p>
          <a:p>
            <a:r>
              <a:rPr lang="ja-JP" altLang="en-US" dirty="0" smtClean="0"/>
              <a:t>①</a:t>
            </a:r>
            <a:r>
              <a:rPr lang="ja-JP" altLang="ja-JP" dirty="0" smtClean="0"/>
              <a:t>ビデオ</a:t>
            </a:r>
            <a:r>
              <a:rPr lang="ja-JP" altLang="ja-JP" dirty="0"/>
              <a:t>診察予約で「選択する」をタップします。</a:t>
            </a:r>
          </a:p>
          <a:p>
            <a:endParaRPr lang="en-US" altLang="ja-JP" dirty="0" smtClean="0"/>
          </a:p>
          <a:p>
            <a:r>
              <a:rPr lang="ja-JP" altLang="en-US" dirty="0" smtClean="0"/>
              <a:t>②</a:t>
            </a:r>
            <a:r>
              <a:rPr lang="ja-JP" altLang="ja-JP" dirty="0" smtClean="0"/>
              <a:t>予約</a:t>
            </a:r>
            <a:r>
              <a:rPr lang="ja-JP" altLang="ja-JP" dirty="0"/>
              <a:t>希望日をタップします。</a:t>
            </a:r>
          </a:p>
          <a:p>
            <a:endParaRPr lang="en-US" altLang="ja-JP" dirty="0"/>
          </a:p>
          <a:p>
            <a:r>
              <a:rPr lang="ja-JP" altLang="en-US" dirty="0" smtClean="0"/>
              <a:t>③</a:t>
            </a:r>
            <a:r>
              <a:rPr lang="ja-JP" altLang="ja-JP" dirty="0" smtClean="0"/>
              <a:t>希望</a:t>
            </a:r>
            <a:r>
              <a:rPr lang="ja-JP" altLang="ja-JP" dirty="0"/>
              <a:t>の時間を選択します。</a:t>
            </a:r>
          </a:p>
          <a:p>
            <a:endParaRPr lang="en-US" altLang="ja-JP" dirty="0" smtClean="0"/>
          </a:p>
          <a:p>
            <a:r>
              <a:rPr lang="ja-JP" altLang="en-US" dirty="0" smtClean="0"/>
              <a:t>④</a:t>
            </a:r>
            <a:r>
              <a:rPr lang="en-US" altLang="ja-JP" dirty="0" smtClean="0"/>
              <a:t> </a:t>
            </a:r>
            <a:r>
              <a:rPr lang="ja-JP" altLang="ja-JP" dirty="0"/>
              <a:t>「決定」をタップします</a:t>
            </a:r>
            <a:r>
              <a:rPr lang="ja-JP" altLang="ja-JP" dirty="0" smtClean="0"/>
              <a:t>。</a:t>
            </a:r>
            <a:endParaRPr lang="ja-JP" altLang="ja-JP" dirty="0"/>
          </a:p>
        </p:txBody>
      </p:sp>
      <p:sp>
        <p:nvSpPr>
          <p:cNvPr id="516" name="Google Shape;516;p14: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28</a:t>
            </a:fld>
            <a:endParaRPr/>
          </a:p>
        </p:txBody>
      </p:sp>
    </p:spTree>
    <p:extLst>
      <p:ext uri="{BB962C8B-B14F-4D97-AF65-F5344CB8AC3E}">
        <p14:creationId xmlns:p14="http://schemas.microsoft.com/office/powerpoint/2010/main" val="3118002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4: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4:notes"/>
          <p:cNvSpPr txBox="1">
            <a:spLocks noGrp="1"/>
          </p:cNvSpPr>
          <p:nvPr>
            <p:ph type="body" idx="1"/>
          </p:nvPr>
        </p:nvSpPr>
        <p:spPr>
          <a:xfrm>
            <a:off x="1203325" y="5144218"/>
            <a:ext cx="5127625" cy="4210919"/>
          </a:xfrm>
          <a:prstGeom prst="rect">
            <a:avLst/>
          </a:prstGeom>
          <a:noFill/>
          <a:ln>
            <a:noFill/>
          </a:ln>
        </p:spPr>
        <p:txBody>
          <a:bodyPr spcFirstLastPara="1" wrap="square" lIns="91425" tIns="45700" rIns="91425" bIns="45700" anchor="t" anchorCtr="0">
            <a:noAutofit/>
          </a:bodyPr>
          <a:lstStyle/>
          <a:p>
            <a:r>
              <a:rPr lang="ja-JP" altLang="ja-JP" dirty="0"/>
              <a:t>では、支払い方法を選択します</a:t>
            </a:r>
            <a:r>
              <a:rPr lang="ja-JP" altLang="ja-JP" dirty="0" smtClean="0"/>
              <a:t>。</a:t>
            </a:r>
            <a:endParaRPr lang="en-US" altLang="ja-JP" dirty="0" smtClean="0"/>
          </a:p>
          <a:p>
            <a:endParaRPr lang="ja-JP" altLang="ja-JP" dirty="0"/>
          </a:p>
          <a:p>
            <a:r>
              <a:rPr lang="ja-JP" altLang="en-US" dirty="0" smtClean="0"/>
              <a:t>①</a:t>
            </a:r>
            <a:r>
              <a:rPr lang="ja-JP" altLang="ja-JP" dirty="0" smtClean="0"/>
              <a:t>支払い</a:t>
            </a:r>
            <a:r>
              <a:rPr lang="ja-JP" altLang="ja-JP" dirty="0"/>
              <a:t>方法の「選択する」をタップします</a:t>
            </a:r>
            <a:r>
              <a:rPr lang="ja-JP" altLang="ja-JP" dirty="0" smtClean="0"/>
              <a:t>。</a:t>
            </a:r>
            <a:endParaRPr lang="en-US" altLang="ja-JP" dirty="0" smtClean="0"/>
          </a:p>
          <a:p>
            <a:endParaRPr lang="ja-JP" altLang="ja-JP" dirty="0"/>
          </a:p>
          <a:p>
            <a:r>
              <a:rPr lang="ja-JP" altLang="en-US" dirty="0" smtClean="0"/>
              <a:t>②</a:t>
            </a:r>
            <a:r>
              <a:rPr lang="ja-JP" altLang="ja-JP" dirty="0" smtClean="0"/>
              <a:t>前</a:t>
            </a:r>
            <a:r>
              <a:rPr lang="ja-JP" altLang="ja-JP" dirty="0"/>
              <a:t>のページにてあらかじめ登録しておいたクレジットカードを「選択」します</a:t>
            </a:r>
            <a:r>
              <a:rPr lang="ja-JP" altLang="ja-JP" dirty="0" smtClean="0"/>
              <a:t>。</a:t>
            </a:r>
            <a:endParaRPr lang="ja-JP" altLang="ja-JP" dirty="0"/>
          </a:p>
        </p:txBody>
      </p:sp>
      <p:sp>
        <p:nvSpPr>
          <p:cNvPr id="516" name="Google Shape;516;p14: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29</a:t>
            </a:fld>
            <a:endParaRPr/>
          </a:p>
        </p:txBody>
      </p:sp>
    </p:spTree>
    <p:extLst>
      <p:ext uri="{BB962C8B-B14F-4D97-AF65-F5344CB8AC3E}">
        <p14:creationId xmlns:p14="http://schemas.microsoft.com/office/powerpoint/2010/main" val="34891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3</a:t>
            </a:fld>
            <a:endParaRPr kumimoji="1" lang="ja-JP" altLang="en-US"/>
          </a:p>
        </p:txBody>
      </p:sp>
    </p:spTree>
    <p:extLst>
      <p:ext uri="{BB962C8B-B14F-4D97-AF65-F5344CB8AC3E}">
        <p14:creationId xmlns:p14="http://schemas.microsoft.com/office/powerpoint/2010/main" val="2385988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4: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4:notes"/>
          <p:cNvSpPr txBox="1">
            <a:spLocks noGrp="1"/>
          </p:cNvSpPr>
          <p:nvPr>
            <p:ph type="body" idx="1"/>
          </p:nvPr>
        </p:nvSpPr>
        <p:spPr>
          <a:xfrm>
            <a:off x="1203325" y="5144218"/>
            <a:ext cx="5127625" cy="4210919"/>
          </a:xfrm>
          <a:prstGeom prst="rect">
            <a:avLst/>
          </a:prstGeom>
          <a:noFill/>
          <a:ln>
            <a:noFill/>
          </a:ln>
        </p:spPr>
        <p:txBody>
          <a:bodyPr spcFirstLastPara="1" wrap="square" lIns="91425" tIns="45700" rIns="91425" bIns="45700" anchor="t" anchorCtr="0">
            <a:noAutofit/>
          </a:bodyPr>
          <a:lstStyle/>
          <a:p>
            <a:r>
              <a:rPr lang="ja-JP" altLang="ja-JP" dirty="0"/>
              <a:t>そして、保険証をアップロードして医療機関に提出します。</a:t>
            </a:r>
          </a:p>
          <a:p>
            <a:r>
              <a:rPr lang="ja-JP" altLang="ja-JP" dirty="0"/>
              <a:t>あらかじめ保険証をお手元にご準備ください。</a:t>
            </a:r>
          </a:p>
          <a:p>
            <a:r>
              <a:rPr lang="ja-JP" altLang="ja-JP" dirty="0"/>
              <a:t> </a:t>
            </a:r>
          </a:p>
          <a:p>
            <a:r>
              <a:rPr lang="ja-JP" altLang="en-US" dirty="0" smtClean="0"/>
              <a:t>①</a:t>
            </a:r>
            <a:r>
              <a:rPr lang="ja-JP" altLang="ja-JP" dirty="0" smtClean="0"/>
              <a:t>「</a:t>
            </a:r>
            <a:r>
              <a:rPr lang="ja-JP" altLang="ja-JP" dirty="0"/>
              <a:t>画像をアップロード」をタップします</a:t>
            </a:r>
            <a:r>
              <a:rPr lang="ja-JP" altLang="ja-JP" dirty="0" smtClean="0"/>
              <a:t>。</a:t>
            </a:r>
            <a:endParaRPr lang="en-US" altLang="ja-JP" dirty="0" smtClean="0"/>
          </a:p>
          <a:p>
            <a:endParaRPr lang="ja-JP" altLang="ja-JP" dirty="0"/>
          </a:p>
          <a:p>
            <a:r>
              <a:rPr lang="ja-JP" altLang="en-US" dirty="0" smtClean="0"/>
              <a:t>②</a:t>
            </a:r>
            <a:r>
              <a:rPr lang="en-US" altLang="ja-JP" dirty="0" smtClean="0"/>
              <a:t> </a:t>
            </a:r>
            <a:r>
              <a:rPr lang="ja-JP" altLang="ja-JP" dirty="0"/>
              <a:t>「新しく撮影する」をタップします</a:t>
            </a:r>
            <a:r>
              <a:rPr lang="ja-JP" altLang="ja-JP" dirty="0" smtClean="0"/>
              <a:t>。</a:t>
            </a:r>
            <a:endParaRPr lang="en-US" altLang="ja-JP" dirty="0" smtClean="0"/>
          </a:p>
          <a:p>
            <a:endParaRPr lang="ja-JP" altLang="ja-JP" dirty="0"/>
          </a:p>
          <a:p>
            <a:r>
              <a:rPr lang="ja-JP" altLang="en-US" dirty="0" smtClean="0"/>
              <a:t>③</a:t>
            </a:r>
            <a:r>
              <a:rPr lang="en-US" altLang="ja-JP" dirty="0" smtClean="0"/>
              <a:t> </a:t>
            </a:r>
            <a:r>
              <a:rPr lang="ja-JP" altLang="ja-JP" dirty="0"/>
              <a:t>カメラのアプリが起動するので、保険証を枠内に納めて撮影してください。</a:t>
            </a:r>
          </a:p>
          <a:p>
            <a:pPr marL="0" lvl="0" indent="0" algn="l" rtl="0">
              <a:lnSpc>
                <a:spcPct val="100000"/>
              </a:lnSpc>
              <a:spcBef>
                <a:spcPts val="0"/>
              </a:spcBef>
              <a:spcAft>
                <a:spcPts val="0"/>
              </a:spcAft>
              <a:buSzPts val="1400"/>
              <a:buNone/>
            </a:pPr>
            <a:endParaRPr dirty="0"/>
          </a:p>
        </p:txBody>
      </p:sp>
      <p:sp>
        <p:nvSpPr>
          <p:cNvPr id="516" name="Google Shape;516;p14: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30</a:t>
            </a:fld>
            <a:endParaRPr/>
          </a:p>
        </p:txBody>
      </p:sp>
    </p:spTree>
    <p:extLst>
      <p:ext uri="{BB962C8B-B14F-4D97-AF65-F5344CB8AC3E}">
        <p14:creationId xmlns:p14="http://schemas.microsoft.com/office/powerpoint/2010/main" val="3649551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4: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4:notes"/>
          <p:cNvSpPr txBox="1">
            <a:spLocks noGrp="1"/>
          </p:cNvSpPr>
          <p:nvPr>
            <p:ph type="body" idx="1"/>
          </p:nvPr>
        </p:nvSpPr>
        <p:spPr>
          <a:xfrm>
            <a:off x="1203325" y="5144218"/>
            <a:ext cx="5127625" cy="4210919"/>
          </a:xfrm>
          <a:prstGeom prst="rect">
            <a:avLst/>
          </a:prstGeom>
          <a:noFill/>
          <a:ln>
            <a:noFill/>
          </a:ln>
        </p:spPr>
        <p:txBody>
          <a:bodyPr spcFirstLastPara="1" wrap="square" lIns="91425" tIns="45700" rIns="91425" bIns="45700" anchor="t" anchorCtr="0">
            <a:noAutofit/>
          </a:bodyPr>
          <a:lstStyle/>
          <a:p>
            <a:r>
              <a:rPr lang="ja-JP" altLang="ja-JP" dirty="0"/>
              <a:t>お薬を受け取る場合には、受け取る薬局を選択します</a:t>
            </a:r>
            <a:r>
              <a:rPr lang="ja-JP" altLang="ja-JP" dirty="0" smtClean="0"/>
              <a:t>。</a:t>
            </a:r>
            <a:endParaRPr lang="en-US" altLang="ja-JP" dirty="0" smtClean="0"/>
          </a:p>
          <a:p>
            <a:endParaRPr lang="ja-JP" altLang="ja-JP" dirty="0"/>
          </a:p>
          <a:p>
            <a:r>
              <a:rPr lang="ja-JP" altLang="ja-JP" dirty="0"/>
              <a:t>薬局でお薬を受け取る場合、一部の薬局には処方箋を医療機関から直接</a:t>
            </a:r>
            <a:r>
              <a:rPr lang="en-US" altLang="ja-JP" dirty="0"/>
              <a:t>FAX</a:t>
            </a:r>
            <a:r>
              <a:rPr lang="ja-JP" altLang="ja-JP" dirty="0"/>
              <a:t>していただけます。ご希望の薬局を選択できます。</a:t>
            </a:r>
          </a:p>
          <a:p>
            <a:r>
              <a:rPr lang="ja-JP" altLang="ja-JP" dirty="0"/>
              <a:t> </a:t>
            </a:r>
          </a:p>
          <a:p>
            <a:r>
              <a:rPr lang="ja-JP" altLang="en-US" dirty="0" smtClean="0"/>
              <a:t>①</a:t>
            </a:r>
            <a:r>
              <a:rPr lang="ja-JP" altLang="ja-JP" dirty="0" smtClean="0"/>
              <a:t>薬局</a:t>
            </a:r>
            <a:r>
              <a:rPr lang="ja-JP" altLang="ja-JP" dirty="0"/>
              <a:t>を選択で「選択する」をタップします。</a:t>
            </a:r>
          </a:p>
          <a:p>
            <a:r>
              <a:rPr lang="ja-JP" altLang="ja-JP" dirty="0"/>
              <a:t>　またはご希望の薬局を選択しない場合には、「選択しない」にチェックしてください</a:t>
            </a:r>
            <a:r>
              <a:rPr lang="ja-JP" altLang="ja-JP" dirty="0" smtClean="0"/>
              <a:t>。</a:t>
            </a:r>
            <a:endParaRPr lang="en-US" altLang="ja-JP" dirty="0" smtClean="0"/>
          </a:p>
          <a:p>
            <a:endParaRPr lang="ja-JP" altLang="ja-JP" dirty="0"/>
          </a:p>
          <a:p>
            <a:r>
              <a:rPr lang="ja-JP" altLang="en-US" dirty="0" smtClean="0"/>
              <a:t>②</a:t>
            </a:r>
            <a:r>
              <a:rPr lang="en-US" altLang="ja-JP" dirty="0" smtClean="0"/>
              <a:t> </a:t>
            </a:r>
            <a:r>
              <a:rPr lang="ja-JP" altLang="ja-JP" dirty="0"/>
              <a:t>ご希望の薬局を選択します</a:t>
            </a:r>
            <a:r>
              <a:rPr lang="ja-JP" altLang="ja-JP" dirty="0" smtClean="0"/>
              <a:t>。</a:t>
            </a:r>
            <a:endParaRPr lang="en-US" altLang="ja-JP" dirty="0" smtClean="0"/>
          </a:p>
          <a:p>
            <a:endParaRPr lang="ja-JP" altLang="ja-JP" dirty="0"/>
          </a:p>
          <a:p>
            <a:r>
              <a:rPr lang="ja-JP" altLang="en-US" dirty="0" smtClean="0"/>
              <a:t>③</a:t>
            </a:r>
            <a:r>
              <a:rPr lang="en-US" altLang="ja-JP" dirty="0" smtClean="0"/>
              <a:t> </a:t>
            </a:r>
            <a:r>
              <a:rPr lang="ja-JP" altLang="ja-JP" dirty="0"/>
              <a:t>「この薬局を選択」をタップします。</a:t>
            </a:r>
          </a:p>
          <a:p>
            <a:pPr marL="0" lvl="0" indent="0" algn="l" rtl="0">
              <a:lnSpc>
                <a:spcPct val="100000"/>
              </a:lnSpc>
              <a:spcBef>
                <a:spcPts val="0"/>
              </a:spcBef>
              <a:spcAft>
                <a:spcPts val="0"/>
              </a:spcAft>
              <a:buSzPts val="1400"/>
              <a:buNone/>
            </a:pPr>
            <a:endParaRPr dirty="0"/>
          </a:p>
        </p:txBody>
      </p:sp>
      <p:sp>
        <p:nvSpPr>
          <p:cNvPr id="516" name="Google Shape;516;p14: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8290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4: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4:notes"/>
          <p:cNvSpPr txBox="1">
            <a:spLocks noGrp="1"/>
          </p:cNvSpPr>
          <p:nvPr>
            <p:ph type="body" idx="1"/>
          </p:nvPr>
        </p:nvSpPr>
        <p:spPr>
          <a:xfrm>
            <a:off x="1203325" y="5144218"/>
            <a:ext cx="5127625" cy="4210919"/>
          </a:xfrm>
          <a:prstGeom prst="rect">
            <a:avLst/>
          </a:prstGeom>
          <a:noFill/>
          <a:ln>
            <a:noFill/>
          </a:ln>
        </p:spPr>
        <p:txBody>
          <a:bodyPr spcFirstLastPara="1" wrap="square" lIns="91425" tIns="45700" rIns="91425" bIns="45700" anchor="t" anchorCtr="0">
            <a:noAutofit/>
          </a:bodyPr>
          <a:lstStyle/>
          <a:p>
            <a:r>
              <a:rPr lang="ja-JP" altLang="en-US" dirty="0" smtClean="0"/>
              <a:t>①</a:t>
            </a:r>
            <a:r>
              <a:rPr lang="ja-JP" altLang="ja-JP" dirty="0" smtClean="0"/>
              <a:t>「</a:t>
            </a:r>
            <a:r>
              <a:rPr lang="ja-JP" altLang="ja-JP" dirty="0"/>
              <a:t>予約を確定する」をタップします。</a:t>
            </a:r>
          </a:p>
          <a:p>
            <a:endParaRPr lang="en-US" altLang="ja-JP" dirty="0" smtClean="0"/>
          </a:p>
          <a:p>
            <a:r>
              <a:rPr lang="ja-JP" altLang="en-US" dirty="0" smtClean="0"/>
              <a:t>②</a:t>
            </a:r>
            <a:r>
              <a:rPr lang="ja-JP" altLang="ja-JP" dirty="0" smtClean="0"/>
              <a:t>「</a:t>
            </a:r>
            <a:r>
              <a:rPr lang="ja-JP" altLang="ja-JP" dirty="0"/>
              <a:t>確定」をタップします。</a:t>
            </a:r>
          </a:p>
          <a:p>
            <a:endParaRPr lang="en-US" altLang="ja-JP" dirty="0" smtClean="0"/>
          </a:p>
          <a:p>
            <a:r>
              <a:rPr lang="ja-JP" altLang="en-US" dirty="0" smtClean="0"/>
              <a:t>③</a:t>
            </a:r>
            <a:r>
              <a:rPr lang="ja-JP" altLang="ja-JP" dirty="0" smtClean="0"/>
              <a:t>予約</a:t>
            </a:r>
            <a:r>
              <a:rPr lang="ja-JP" altLang="ja-JP" dirty="0"/>
              <a:t>した日時まで待ちます。</a:t>
            </a:r>
          </a:p>
          <a:p>
            <a:pPr marL="0" lvl="0" indent="0" algn="l" rtl="0">
              <a:lnSpc>
                <a:spcPct val="100000"/>
              </a:lnSpc>
              <a:spcBef>
                <a:spcPts val="0"/>
              </a:spcBef>
              <a:spcAft>
                <a:spcPts val="0"/>
              </a:spcAft>
              <a:buSzPts val="1400"/>
              <a:buNone/>
            </a:pPr>
            <a:endParaRPr dirty="0"/>
          </a:p>
        </p:txBody>
      </p:sp>
      <p:sp>
        <p:nvSpPr>
          <p:cNvPr id="516" name="Google Shape;516;p14: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32</a:t>
            </a:fld>
            <a:endParaRPr/>
          </a:p>
        </p:txBody>
      </p:sp>
    </p:spTree>
    <p:extLst>
      <p:ext uri="{BB962C8B-B14F-4D97-AF65-F5344CB8AC3E}">
        <p14:creationId xmlns:p14="http://schemas.microsoft.com/office/powerpoint/2010/main" val="1668461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9: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9:notes"/>
          <p:cNvSpPr txBox="1">
            <a:spLocks noGrp="1"/>
          </p:cNvSpPr>
          <p:nvPr>
            <p:ph type="body" idx="1"/>
          </p:nvPr>
        </p:nvSpPr>
        <p:spPr>
          <a:xfrm>
            <a:off x="1231900" y="5156919"/>
            <a:ext cx="5099050" cy="2170982"/>
          </a:xfrm>
          <a:prstGeom prst="rect">
            <a:avLst/>
          </a:prstGeom>
          <a:noFill/>
          <a:ln>
            <a:noFill/>
          </a:ln>
        </p:spPr>
        <p:txBody>
          <a:bodyPr spcFirstLastPara="1" wrap="square" lIns="91425" tIns="45700" rIns="91425" bIns="45700" anchor="t" anchorCtr="0">
            <a:noAutofit/>
          </a:bodyPr>
          <a:lstStyle/>
          <a:p>
            <a:r>
              <a:rPr lang="ja-JP" altLang="ja-JP" dirty="0"/>
              <a:t>医療機関から通知が来る前にアプリの</a:t>
            </a:r>
            <a:r>
              <a:rPr lang="en-US" altLang="ja-JP" dirty="0"/>
              <a:t>Push</a:t>
            </a:r>
            <a:r>
              <a:rPr lang="ja-JP" altLang="ja-JP" dirty="0"/>
              <a:t>通知機能をオンにしておきましょう。</a:t>
            </a:r>
          </a:p>
          <a:p>
            <a:r>
              <a:rPr lang="ja-JP" altLang="ja-JP" dirty="0"/>
              <a:t>まずは、</a:t>
            </a:r>
            <a:r>
              <a:rPr lang="en-US" altLang="ja-JP" dirty="0"/>
              <a:t>Android</a:t>
            </a:r>
            <a:r>
              <a:rPr lang="ja-JP" altLang="ja-JP" dirty="0"/>
              <a:t>の場合です。</a:t>
            </a:r>
          </a:p>
          <a:p>
            <a:r>
              <a:rPr lang="ja-JP" altLang="ja-JP" dirty="0"/>
              <a:t> </a:t>
            </a:r>
          </a:p>
          <a:p>
            <a:r>
              <a:rPr lang="ja-JP" altLang="en-US" dirty="0" smtClean="0"/>
              <a:t>①</a:t>
            </a:r>
            <a:r>
              <a:rPr lang="ja-JP" altLang="ja-JP" dirty="0" smtClean="0"/>
              <a:t>設定</a:t>
            </a:r>
            <a:r>
              <a:rPr lang="ja-JP" altLang="ja-JP" dirty="0"/>
              <a:t>を｢タップ</a:t>
            </a:r>
            <a:r>
              <a:rPr lang="ja-JP" altLang="ja-JP" dirty="0" smtClean="0"/>
              <a:t>」</a:t>
            </a:r>
            <a:r>
              <a:rPr lang="ja-JP" altLang="en-US" dirty="0" smtClean="0"/>
              <a:t>します。</a:t>
            </a:r>
            <a:endParaRPr lang="en-US" altLang="ja-JP" dirty="0" smtClean="0"/>
          </a:p>
          <a:p>
            <a:endParaRPr lang="ja-JP" altLang="ja-JP" dirty="0"/>
          </a:p>
          <a:p>
            <a:r>
              <a:rPr lang="ja-JP" altLang="en-US" dirty="0" smtClean="0"/>
              <a:t>②</a:t>
            </a:r>
            <a:r>
              <a:rPr lang="ja-JP" altLang="ja-JP" dirty="0" smtClean="0"/>
              <a:t>｢</a:t>
            </a:r>
            <a:r>
              <a:rPr lang="ja-JP" altLang="ja-JP" dirty="0"/>
              <a:t>アプリ｣を</a:t>
            </a:r>
            <a:r>
              <a:rPr lang="ja-JP" altLang="ja-JP" dirty="0" smtClean="0"/>
              <a:t>タップ</a:t>
            </a:r>
            <a:r>
              <a:rPr lang="ja-JP" altLang="en-US" dirty="0" smtClean="0"/>
              <a:t>します。</a:t>
            </a:r>
            <a:endParaRPr lang="ja-JP" altLang="ja-JP" dirty="0"/>
          </a:p>
          <a:p>
            <a:endParaRPr lang="en-US" altLang="ja-JP" dirty="0" smtClean="0"/>
          </a:p>
          <a:p>
            <a:r>
              <a:rPr lang="ja-JP" altLang="en-US" dirty="0" smtClean="0"/>
              <a:t>③</a:t>
            </a:r>
            <a:r>
              <a:rPr lang="ja-JP" altLang="ja-JP" dirty="0" smtClean="0"/>
              <a:t>｢</a:t>
            </a:r>
            <a:r>
              <a:rPr lang="ja-JP" altLang="ja-JP" dirty="0"/>
              <a:t>クロン｣を</a:t>
            </a:r>
            <a:r>
              <a:rPr lang="ja-JP" altLang="ja-JP" dirty="0" smtClean="0"/>
              <a:t>タップ</a:t>
            </a:r>
            <a:r>
              <a:rPr lang="ja-JP" altLang="en-US" dirty="0" smtClean="0"/>
              <a:t>します。</a:t>
            </a:r>
            <a:endParaRPr lang="ja-JP" altLang="ja-JP" dirty="0"/>
          </a:p>
          <a:p>
            <a:endParaRPr lang="en-US" altLang="ja-JP" dirty="0" smtClean="0"/>
          </a:p>
          <a:p>
            <a:r>
              <a:rPr lang="ja-JP" altLang="en-US" dirty="0" smtClean="0"/>
              <a:t>④</a:t>
            </a:r>
            <a:r>
              <a:rPr lang="ja-JP" altLang="ja-JP" dirty="0" smtClean="0"/>
              <a:t>｢</a:t>
            </a:r>
            <a:r>
              <a:rPr lang="ja-JP" altLang="ja-JP" dirty="0"/>
              <a:t>通知｣を</a:t>
            </a:r>
            <a:r>
              <a:rPr lang="ja-JP" altLang="ja-JP" dirty="0" smtClean="0"/>
              <a:t>タップ</a:t>
            </a:r>
            <a:r>
              <a:rPr lang="ja-JP" altLang="en-US" dirty="0" smtClean="0"/>
              <a:t>します。</a:t>
            </a:r>
            <a:endParaRPr lang="ja-JP" altLang="ja-JP" dirty="0"/>
          </a:p>
          <a:p>
            <a:endParaRPr lang="en-US" altLang="ja-JP" dirty="0" smtClean="0"/>
          </a:p>
          <a:p>
            <a:r>
              <a:rPr lang="ja-JP" altLang="en-US" dirty="0" smtClean="0"/>
              <a:t>⑤</a:t>
            </a:r>
            <a:r>
              <a:rPr lang="ja-JP" altLang="ja-JP" dirty="0" smtClean="0"/>
              <a:t>｢</a:t>
            </a:r>
            <a:r>
              <a:rPr lang="ja-JP" altLang="ja-JP" dirty="0"/>
              <a:t>すべてブロック｣を</a:t>
            </a:r>
            <a:r>
              <a:rPr lang="ja-JP" altLang="ja-JP" dirty="0" smtClean="0"/>
              <a:t>オフ</a:t>
            </a:r>
            <a:r>
              <a:rPr lang="ja-JP" altLang="en-US" dirty="0" smtClean="0"/>
              <a:t>にしてください。</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ja-JP" dirty="0"/>
              <a:t>　　　　　　　　　　　　　　　　</a:t>
            </a:r>
            <a:endParaRPr dirty="0"/>
          </a:p>
        </p:txBody>
      </p:sp>
      <p:sp>
        <p:nvSpPr>
          <p:cNvPr id="335" name="Google Shape;335;p9: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33</a:t>
            </a:fld>
            <a:endParaRPr/>
          </a:p>
        </p:txBody>
      </p:sp>
    </p:spTree>
    <p:extLst>
      <p:ext uri="{BB962C8B-B14F-4D97-AF65-F5344CB8AC3E}">
        <p14:creationId xmlns:p14="http://schemas.microsoft.com/office/powerpoint/2010/main" val="1380815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10: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10:notes"/>
          <p:cNvSpPr txBox="1">
            <a:spLocks noGrp="1"/>
          </p:cNvSpPr>
          <p:nvPr>
            <p:ph type="body" idx="1"/>
          </p:nvPr>
        </p:nvSpPr>
        <p:spPr>
          <a:xfrm>
            <a:off x="1231900" y="5156919"/>
            <a:ext cx="5099050" cy="2170982"/>
          </a:xfrm>
          <a:prstGeom prst="rect">
            <a:avLst/>
          </a:prstGeom>
          <a:noFill/>
          <a:ln>
            <a:noFill/>
          </a:ln>
        </p:spPr>
        <p:txBody>
          <a:bodyPr spcFirstLastPara="1" wrap="square" lIns="91425" tIns="45700" rIns="91425" bIns="45700" anchor="t" anchorCtr="0">
            <a:noAutofit/>
          </a:bodyPr>
          <a:lstStyle/>
          <a:p>
            <a:r>
              <a:rPr lang="ja-JP" altLang="ja-JP" dirty="0"/>
              <a:t>次に、</a:t>
            </a:r>
            <a:r>
              <a:rPr lang="en-US" altLang="ja-JP" dirty="0"/>
              <a:t>iPhone</a:t>
            </a:r>
            <a:r>
              <a:rPr lang="ja-JP" altLang="ja-JP" dirty="0"/>
              <a:t>の場合です。</a:t>
            </a:r>
          </a:p>
          <a:p>
            <a:r>
              <a:rPr lang="en-US" altLang="ja-JP" dirty="0"/>
              <a:t> </a:t>
            </a:r>
            <a:endParaRPr lang="ja-JP" altLang="ja-JP" dirty="0"/>
          </a:p>
          <a:p>
            <a:r>
              <a:rPr lang="ja-JP" altLang="en-US" dirty="0" smtClean="0"/>
              <a:t>①</a:t>
            </a:r>
            <a:r>
              <a:rPr lang="ja-JP" altLang="ja-JP" dirty="0" smtClean="0"/>
              <a:t>設定</a:t>
            </a:r>
            <a:r>
              <a:rPr lang="ja-JP" altLang="ja-JP" dirty="0"/>
              <a:t>を｢タップ」します</a:t>
            </a:r>
            <a:r>
              <a:rPr lang="ja-JP" altLang="ja-JP" dirty="0" smtClean="0"/>
              <a:t>。</a:t>
            </a:r>
            <a:endParaRPr lang="en-US" altLang="ja-JP" dirty="0" smtClean="0"/>
          </a:p>
          <a:p>
            <a:endParaRPr lang="ja-JP" altLang="ja-JP" dirty="0"/>
          </a:p>
          <a:p>
            <a:r>
              <a:rPr lang="ja-JP" altLang="en-US" dirty="0" smtClean="0"/>
              <a:t>②</a:t>
            </a:r>
            <a:r>
              <a:rPr lang="ja-JP" altLang="ja-JP" dirty="0" smtClean="0"/>
              <a:t>｢</a:t>
            </a:r>
            <a:r>
              <a:rPr lang="ja-JP" altLang="ja-JP" dirty="0"/>
              <a:t>通知｣をタップします。</a:t>
            </a:r>
          </a:p>
          <a:p>
            <a:endParaRPr lang="en-US" altLang="ja-JP" dirty="0" smtClean="0"/>
          </a:p>
          <a:p>
            <a:r>
              <a:rPr lang="ja-JP" altLang="en-US" dirty="0" smtClean="0"/>
              <a:t>③</a:t>
            </a:r>
            <a:r>
              <a:rPr lang="ja-JP" altLang="ja-JP" dirty="0" smtClean="0"/>
              <a:t>｢</a:t>
            </a:r>
            <a:r>
              <a:rPr lang="ja-JP" altLang="ja-JP" dirty="0"/>
              <a:t>クロン｣をタップします。</a:t>
            </a:r>
          </a:p>
          <a:p>
            <a:endParaRPr lang="en-US" altLang="ja-JP" dirty="0" smtClean="0"/>
          </a:p>
          <a:p>
            <a:r>
              <a:rPr lang="ja-JP" altLang="en-US" dirty="0" smtClean="0"/>
              <a:t>④</a:t>
            </a:r>
            <a:r>
              <a:rPr lang="ja-JP" altLang="ja-JP" dirty="0" smtClean="0"/>
              <a:t>｢</a:t>
            </a:r>
            <a:r>
              <a:rPr lang="ja-JP" altLang="ja-JP" dirty="0"/>
              <a:t>通知と許可｣をタップします。</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ja-JP" dirty="0"/>
              <a:t>　　　　　　　　　　　　　　　　</a:t>
            </a:r>
            <a:endParaRPr dirty="0"/>
          </a:p>
        </p:txBody>
      </p:sp>
      <p:sp>
        <p:nvSpPr>
          <p:cNvPr id="620" name="Google Shape;620;p10: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34</a:t>
            </a:fld>
            <a:endParaRPr/>
          </a:p>
        </p:txBody>
      </p:sp>
    </p:spTree>
    <p:extLst>
      <p:ext uri="{BB962C8B-B14F-4D97-AF65-F5344CB8AC3E}">
        <p14:creationId xmlns:p14="http://schemas.microsoft.com/office/powerpoint/2010/main" val="1487742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医療機関から問診票が送付される場合があります</a:t>
            </a:r>
            <a:r>
              <a:rPr lang="ja-JP" altLang="ja-JP" dirty="0" smtClean="0"/>
              <a:t>。</a:t>
            </a:r>
            <a:endParaRPr lang="en-US" altLang="ja-JP" dirty="0" smtClean="0"/>
          </a:p>
          <a:p>
            <a:r>
              <a:rPr lang="ja-JP" altLang="ja-JP" dirty="0" smtClean="0"/>
              <a:t>診察</a:t>
            </a:r>
            <a:r>
              <a:rPr lang="ja-JP" altLang="ja-JP" dirty="0"/>
              <a:t>時間までに問診票をご回答の上提出してください。</a:t>
            </a:r>
          </a:p>
          <a:p>
            <a:r>
              <a:rPr lang="ja-JP" altLang="ja-JP" dirty="0"/>
              <a:t> </a:t>
            </a:r>
          </a:p>
          <a:p>
            <a:r>
              <a:rPr lang="ja-JP" altLang="en-US" dirty="0" smtClean="0"/>
              <a:t>①</a:t>
            </a:r>
            <a:r>
              <a:rPr lang="en-US" altLang="ja-JP" dirty="0" smtClean="0"/>
              <a:t> </a:t>
            </a:r>
            <a:r>
              <a:rPr lang="ja-JP" altLang="ja-JP" dirty="0"/>
              <a:t>「回答する」をタップします</a:t>
            </a:r>
            <a:r>
              <a:rPr lang="ja-JP" altLang="ja-JP" dirty="0" smtClean="0"/>
              <a:t>。</a:t>
            </a:r>
            <a:endParaRPr lang="en-US" altLang="ja-JP" dirty="0" smtClean="0"/>
          </a:p>
          <a:p>
            <a:endParaRPr lang="ja-JP" altLang="ja-JP" dirty="0"/>
          </a:p>
          <a:p>
            <a:r>
              <a:rPr lang="ja-JP" altLang="en-US" dirty="0" smtClean="0"/>
              <a:t>②</a:t>
            </a:r>
            <a:r>
              <a:rPr lang="en-US" altLang="ja-JP" dirty="0" smtClean="0"/>
              <a:t> </a:t>
            </a:r>
            <a:r>
              <a:rPr lang="ja-JP" altLang="ja-JP" dirty="0"/>
              <a:t>必須の入力項目を記入して、「提出」をタップします</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35</a:t>
            </a:fld>
            <a:endParaRPr kumimoji="1" lang="ja-JP" altLang="en-US"/>
          </a:p>
        </p:txBody>
      </p:sp>
    </p:spTree>
    <p:extLst>
      <p:ext uri="{BB962C8B-B14F-4D97-AF65-F5344CB8AC3E}">
        <p14:creationId xmlns:p14="http://schemas.microsoft.com/office/powerpoint/2010/main" val="3098564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5: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15:notes"/>
          <p:cNvSpPr txBox="1">
            <a:spLocks noGrp="1"/>
          </p:cNvSpPr>
          <p:nvPr>
            <p:ph type="body" idx="1"/>
          </p:nvPr>
        </p:nvSpPr>
        <p:spPr>
          <a:xfrm>
            <a:off x="1218565" y="5313680"/>
            <a:ext cx="5112385" cy="4210919"/>
          </a:xfrm>
          <a:prstGeom prst="rect">
            <a:avLst/>
          </a:prstGeom>
          <a:noFill/>
          <a:ln>
            <a:noFill/>
          </a:ln>
        </p:spPr>
        <p:txBody>
          <a:bodyPr spcFirstLastPara="1" wrap="square" lIns="91425" tIns="45700" rIns="91425" bIns="45700" anchor="t" anchorCtr="0">
            <a:noAutofit/>
          </a:bodyPr>
          <a:lstStyle/>
          <a:p>
            <a:r>
              <a:rPr lang="ja-JP" altLang="ja-JP" dirty="0"/>
              <a:t>診察の予約時間になりましたら、アプリを起動して、①の画面において、「ビデオ診察ルームに入室」をタップしてください。</a:t>
            </a:r>
          </a:p>
          <a:p>
            <a:r>
              <a:rPr lang="en-US" altLang="ja-JP" dirty="0"/>
              <a:t> </a:t>
            </a:r>
            <a:endParaRPr lang="ja-JP" altLang="ja-JP" dirty="0"/>
          </a:p>
          <a:p>
            <a:r>
              <a:rPr lang="ja-JP" altLang="ja-JP" dirty="0"/>
              <a:t>ビデオ診察ルームに入りました。</a:t>
            </a:r>
          </a:p>
          <a:p>
            <a:r>
              <a:rPr lang="ja-JP" altLang="ja-JP" dirty="0"/>
              <a:t>②のように医師が入室していない場合はしばらく待ちましょう。</a:t>
            </a:r>
          </a:p>
          <a:p>
            <a:r>
              <a:rPr lang="en-US" altLang="ja-JP" dirty="0"/>
              <a:t> </a:t>
            </a:r>
            <a:endParaRPr lang="ja-JP" altLang="ja-JP" dirty="0"/>
          </a:p>
          <a:p>
            <a:r>
              <a:rPr lang="ja-JP" altLang="ja-JP" dirty="0"/>
              <a:t>診察では、お薬をどのように受け取るかを医師と確認しましょう。</a:t>
            </a:r>
          </a:p>
          <a:p>
            <a:r>
              <a:rPr lang="en-US" altLang="ja-JP" dirty="0"/>
              <a:t>❶</a:t>
            </a:r>
            <a:r>
              <a:rPr lang="ja-JP" altLang="ja-JP" dirty="0"/>
              <a:t>医療機関からお薬が</a:t>
            </a:r>
            <a:r>
              <a:rPr lang="ja-JP" altLang="ja-JP" dirty="0" smtClean="0"/>
              <a:t>届く</a:t>
            </a:r>
            <a:r>
              <a:rPr lang="ja-JP" altLang="en-US" dirty="0" smtClean="0"/>
              <a:t>のか、</a:t>
            </a:r>
            <a:endParaRPr lang="ja-JP" altLang="ja-JP" dirty="0"/>
          </a:p>
          <a:p>
            <a:r>
              <a:rPr lang="en-US" altLang="ja-JP" dirty="0"/>
              <a:t>❷</a:t>
            </a:r>
            <a:r>
              <a:rPr lang="ja-JP" altLang="ja-JP" dirty="0"/>
              <a:t>医療機関から処方箋が</a:t>
            </a:r>
            <a:r>
              <a:rPr lang="ja-JP" altLang="ja-JP" dirty="0" smtClean="0"/>
              <a:t>届く</a:t>
            </a:r>
            <a:r>
              <a:rPr lang="ja-JP" altLang="en-US" dirty="0" smtClean="0"/>
              <a:t>のか、</a:t>
            </a:r>
            <a:endParaRPr lang="ja-JP" altLang="ja-JP" dirty="0"/>
          </a:p>
          <a:p>
            <a:r>
              <a:rPr lang="en-US" altLang="ja-JP" dirty="0"/>
              <a:t>❸</a:t>
            </a:r>
            <a:r>
              <a:rPr lang="ja-JP" altLang="ja-JP" dirty="0"/>
              <a:t>希望する薬局に処方箋を</a:t>
            </a:r>
            <a:r>
              <a:rPr lang="en-US" altLang="ja-JP" dirty="0"/>
              <a:t>FAX</a:t>
            </a:r>
            <a:r>
              <a:rPr lang="ja-JP" altLang="ja-JP" dirty="0"/>
              <a:t>して</a:t>
            </a:r>
            <a:r>
              <a:rPr lang="ja-JP" altLang="ja-JP" dirty="0" smtClean="0"/>
              <a:t>もらう</a:t>
            </a:r>
            <a:r>
              <a:rPr lang="ja-JP" altLang="en-US" dirty="0" smtClean="0"/>
              <a:t>のか、です。</a:t>
            </a:r>
            <a:endParaRPr lang="ja-JP" altLang="ja-JP" dirty="0"/>
          </a:p>
          <a:p>
            <a:r>
              <a:rPr lang="en-US" altLang="ja-JP" dirty="0"/>
              <a:t> </a:t>
            </a:r>
            <a:endParaRPr lang="ja-JP" altLang="ja-JP" dirty="0"/>
          </a:p>
          <a:p>
            <a:r>
              <a:rPr lang="ja-JP" altLang="ja-JP" dirty="0"/>
              <a:t>③診察が終わりましたら、赤い電話を切るアイコンをタップして終了します。</a:t>
            </a:r>
          </a:p>
          <a:p>
            <a:pPr marL="0" lvl="0" indent="0" algn="l" rtl="0">
              <a:lnSpc>
                <a:spcPct val="100000"/>
              </a:lnSpc>
              <a:spcBef>
                <a:spcPts val="0"/>
              </a:spcBef>
              <a:spcAft>
                <a:spcPts val="0"/>
              </a:spcAft>
              <a:buSzPts val="1400"/>
              <a:buNone/>
            </a:pPr>
            <a:endParaRPr dirty="0"/>
          </a:p>
        </p:txBody>
      </p:sp>
      <p:sp>
        <p:nvSpPr>
          <p:cNvPr id="556" name="Google Shape;556;p15: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36</a:t>
            </a:fld>
            <a:endParaRPr/>
          </a:p>
        </p:txBody>
      </p:sp>
    </p:spTree>
    <p:extLst>
      <p:ext uri="{BB962C8B-B14F-4D97-AF65-F5344CB8AC3E}">
        <p14:creationId xmlns:p14="http://schemas.microsoft.com/office/powerpoint/2010/main" val="1667098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17: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17:notes"/>
          <p:cNvSpPr txBox="1">
            <a:spLocks noGrp="1"/>
          </p:cNvSpPr>
          <p:nvPr>
            <p:ph type="body" idx="1"/>
          </p:nvPr>
        </p:nvSpPr>
        <p:spPr>
          <a:xfrm>
            <a:off x="1226185" y="5270500"/>
            <a:ext cx="5099050" cy="4210919"/>
          </a:xfrm>
          <a:prstGeom prst="rect">
            <a:avLst/>
          </a:prstGeom>
          <a:noFill/>
          <a:ln>
            <a:noFill/>
          </a:ln>
        </p:spPr>
        <p:txBody>
          <a:bodyPr spcFirstLastPara="1" wrap="square" lIns="91425" tIns="45700" rIns="91425" bIns="45700" anchor="t" anchorCtr="0">
            <a:noAutofit/>
          </a:bodyPr>
          <a:lstStyle/>
          <a:p>
            <a:r>
              <a:rPr lang="ja-JP" altLang="ja-JP" dirty="0"/>
              <a:t>ビデオ診察が終わったら、登録 してあるクレジットカードにて診察代金等の決済が行われます。</a:t>
            </a:r>
          </a:p>
          <a:p>
            <a:r>
              <a:rPr lang="ja-JP" altLang="ja-JP" dirty="0"/>
              <a:t>診察内容と決済内容は、アプリの赤で囲っている部分から確認できます。</a:t>
            </a:r>
          </a:p>
          <a:p>
            <a:r>
              <a:rPr lang="en-US" altLang="ja-JP" dirty="0"/>
              <a:t> </a:t>
            </a:r>
            <a:endParaRPr lang="ja-JP" altLang="ja-JP" dirty="0"/>
          </a:p>
          <a:p>
            <a:r>
              <a:rPr lang="ja-JP" altLang="ja-JP" dirty="0"/>
              <a:t>お薬がある場合についてご説明します。</a:t>
            </a:r>
          </a:p>
          <a:p>
            <a:r>
              <a:rPr lang="en-US" altLang="ja-JP" dirty="0"/>
              <a:t> </a:t>
            </a:r>
            <a:endParaRPr lang="ja-JP" altLang="ja-JP" dirty="0"/>
          </a:p>
          <a:p>
            <a:r>
              <a:rPr lang="ja-JP" altLang="ja-JP" dirty="0"/>
              <a:t>まず、医療機関からお薬が届く場合です。</a:t>
            </a:r>
          </a:p>
          <a:p>
            <a:r>
              <a:rPr lang="ja-JP" altLang="ja-JP" dirty="0"/>
              <a:t>お薬（または処方せん）は登録 している住所に配送されます。 </a:t>
            </a:r>
          </a:p>
          <a:p>
            <a:r>
              <a:rPr lang="ja-JP" altLang="ja-JP" dirty="0"/>
              <a:t>準備されてから数日で届きますので、お手元に届いたら緑色の「受け取りました」ボタンを押します。</a:t>
            </a:r>
          </a:p>
          <a:p>
            <a:r>
              <a:rPr lang="en-US" altLang="ja-JP" dirty="0"/>
              <a:t> </a:t>
            </a:r>
            <a:endParaRPr lang="ja-JP" altLang="ja-JP" dirty="0"/>
          </a:p>
          <a:p>
            <a:r>
              <a:rPr lang="ja-JP" altLang="ja-JP" dirty="0"/>
              <a:t>次に、医療機関から処方箋が届く場合です。</a:t>
            </a:r>
          </a:p>
          <a:p>
            <a:r>
              <a:rPr lang="ja-JP" altLang="ja-JP" dirty="0"/>
              <a:t>お近くの薬局へ処方せんを持参 してください。その際、処方せんの有効期間にご注意</a:t>
            </a:r>
            <a:r>
              <a:rPr lang="ja-JP" altLang="ja-JP" dirty="0" err="1"/>
              <a:t>くださ</a:t>
            </a:r>
            <a:r>
              <a:rPr lang="ja-JP" altLang="ja-JP" dirty="0"/>
              <a:t> い。</a:t>
            </a:r>
          </a:p>
          <a:p>
            <a:r>
              <a:rPr lang="en-US" altLang="ja-JP" dirty="0"/>
              <a:t> </a:t>
            </a:r>
            <a:endParaRPr lang="ja-JP" altLang="ja-JP" dirty="0"/>
          </a:p>
          <a:p>
            <a:r>
              <a:rPr lang="ja-JP" altLang="ja-JP" dirty="0"/>
              <a:t>最後に、希望する薬局に処方箋を</a:t>
            </a:r>
            <a:r>
              <a:rPr lang="en-US" altLang="ja-JP" dirty="0"/>
              <a:t>FAX</a:t>
            </a:r>
            <a:r>
              <a:rPr lang="ja-JP" altLang="ja-JP" dirty="0"/>
              <a:t>してもらう場合です。</a:t>
            </a:r>
          </a:p>
          <a:p>
            <a:r>
              <a:rPr lang="ja-JP" altLang="ja-JP" dirty="0"/>
              <a:t>薬局に連絡しお薬の受け取り方法などを確認し受け取ってください。</a:t>
            </a:r>
          </a:p>
          <a:p>
            <a:pPr marL="12700" marR="5080" lvl="0" indent="0" algn="just" rtl="0">
              <a:lnSpc>
                <a:spcPct val="125000"/>
              </a:lnSpc>
              <a:spcBef>
                <a:spcPts val="0"/>
              </a:spcBef>
              <a:spcAft>
                <a:spcPts val="0"/>
              </a:spcAft>
              <a:buSzPts val="1400"/>
              <a:buNone/>
            </a:pPr>
            <a:endParaRPr dirty="0">
              <a:latin typeface="Arial"/>
              <a:ea typeface="Arial"/>
              <a:cs typeface="Arial"/>
              <a:sym typeface="Arial"/>
            </a:endParaRPr>
          </a:p>
          <a:p>
            <a:pPr marL="12700" marR="5080" lvl="0" indent="0" algn="just" rtl="0">
              <a:lnSpc>
                <a:spcPct val="125000"/>
              </a:lnSpc>
              <a:spcBef>
                <a:spcPts val="0"/>
              </a:spcBef>
              <a:spcAft>
                <a:spcPts val="0"/>
              </a:spcAft>
              <a:buSzPts val="1400"/>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r>
              <a:rPr lang="ja-JP" dirty="0"/>
              <a:t> </a:t>
            </a:r>
            <a:endParaRPr dirty="0"/>
          </a:p>
        </p:txBody>
      </p:sp>
      <p:sp>
        <p:nvSpPr>
          <p:cNvPr id="669" name="Google Shape;669;p17: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37</a:t>
            </a:fld>
            <a:endParaRPr/>
          </a:p>
        </p:txBody>
      </p:sp>
    </p:spTree>
    <p:extLst>
      <p:ext uri="{BB962C8B-B14F-4D97-AF65-F5344CB8AC3E}">
        <p14:creationId xmlns:p14="http://schemas.microsoft.com/office/powerpoint/2010/main" val="777619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ここからは「再診」の場合の流れの説明となります。</a:t>
            </a:r>
          </a:p>
          <a:p>
            <a:r>
              <a:rPr lang="ja-JP" altLang="ja-JP" dirty="0"/>
              <a:t>再診とは以前かかったことのある医療機関で診療を受ける場合です。</a:t>
            </a:r>
          </a:p>
          <a:p>
            <a:r>
              <a:rPr lang="en-US" altLang="ja-JP" dirty="0"/>
              <a:t> </a:t>
            </a:r>
            <a:endParaRPr lang="ja-JP" altLang="ja-JP" dirty="0"/>
          </a:p>
          <a:p>
            <a:r>
              <a:rPr lang="ja-JP" altLang="ja-JP" dirty="0"/>
              <a:t>先ほど申し上げたとおり、「再診」の場合はこの講習会で扱いませんので、ご自宅にお持ち帰り後などに一読してみてください。</a:t>
            </a:r>
          </a:p>
          <a:p>
            <a:r>
              <a:rPr lang="en-US" altLang="ja-JP" dirty="0"/>
              <a:t> </a:t>
            </a:r>
            <a:endParaRPr lang="ja-JP" altLang="ja-JP" dirty="0"/>
          </a:p>
          <a:p>
            <a:r>
              <a:rPr lang="ja-JP" altLang="ja-JP" dirty="0"/>
              <a:t>これで今回のオンライン診療のご説明は終了と致します</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38</a:t>
            </a:fld>
            <a:endParaRPr kumimoji="1" lang="ja-JP" altLang="en-US"/>
          </a:p>
        </p:txBody>
      </p:sp>
    </p:spTree>
    <p:extLst>
      <p:ext uri="{BB962C8B-B14F-4D97-AF65-F5344CB8AC3E}">
        <p14:creationId xmlns:p14="http://schemas.microsoft.com/office/powerpoint/2010/main" val="3938418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1: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1:notes"/>
          <p:cNvSpPr txBox="1">
            <a:spLocks noGrp="1"/>
          </p:cNvSpPr>
          <p:nvPr>
            <p:ph type="body" idx="1"/>
          </p:nvPr>
        </p:nvSpPr>
        <p:spPr>
          <a:xfrm>
            <a:off x="1231900" y="5144218"/>
            <a:ext cx="5099050" cy="421091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4" name="Google Shape;394;p11: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39</a:t>
            </a:fld>
            <a:endParaRPr/>
          </a:p>
        </p:txBody>
      </p:sp>
    </p:spTree>
    <p:extLst>
      <p:ext uri="{BB962C8B-B14F-4D97-AF65-F5344CB8AC3E}">
        <p14:creationId xmlns:p14="http://schemas.microsoft.com/office/powerpoint/2010/main" val="115618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51213"/>
          </a:xfrm>
        </p:spPr>
      </p:sp>
      <p:sp>
        <p:nvSpPr>
          <p:cNvPr id="3" name="ノート プレースホルダー 2"/>
          <p:cNvSpPr>
            <a:spLocks noGrp="1"/>
          </p:cNvSpPr>
          <p:nvPr>
            <p:ph type="body" idx="1"/>
          </p:nvPr>
        </p:nvSpPr>
        <p:spPr>
          <a:xfrm>
            <a:off x="1108814" y="4757189"/>
            <a:ext cx="4589573" cy="2605516"/>
          </a:xfrm>
        </p:spPr>
        <p:txBody>
          <a:bodyPr/>
          <a:lstStyle/>
          <a:p>
            <a:r>
              <a:rPr lang="ja-JP" altLang="en-US" dirty="0">
                <a:latin typeface="BIZ UDPゴシック" panose="020B0400000000000000" pitchFamily="50" charset="-128"/>
                <a:ea typeface="BIZ UDPゴシック" panose="020B0400000000000000" pitchFamily="50" charset="-128"/>
              </a:rPr>
              <a:t>「オンライン診療」とは、スマートフォンやパソコンなどを使ったビデオ通話による診療のことです。通常はすべての症状・病気でオンライン診療を受けられるわけではありません</a:t>
            </a:r>
            <a:r>
              <a:rPr lang="ja-JP" altLang="en-US" dirty="0" smtClean="0">
                <a:latin typeface="BIZ UDPゴシック" panose="020B0400000000000000" pitchFamily="50" charset="-128"/>
                <a:ea typeface="BIZ UDPゴシック" panose="020B0400000000000000" pitchFamily="50" charset="-128"/>
              </a:rPr>
              <a:t>。</a:t>
            </a:r>
            <a:endParaRPr lang="en-US" altLang="ja-JP" dirty="0" smtClean="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初診</a:t>
            </a:r>
            <a:r>
              <a:rPr lang="ja-JP" altLang="en-US" dirty="0">
                <a:latin typeface="BIZ UDPゴシック" panose="020B0400000000000000" pitchFamily="50" charset="-128"/>
                <a:ea typeface="BIZ UDPゴシック" panose="020B0400000000000000" pitchFamily="50" charset="-128"/>
              </a:rPr>
              <a:t>からオンライン診療を利用する場合、医師の判断で症状によっては通院を求められたり、他の医療機関へ直接受診するように勧められることもあります。</a:t>
            </a:r>
          </a:p>
          <a:p>
            <a:endParaRPr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ただし</a:t>
            </a:r>
            <a:r>
              <a:rPr lang="ja-JP" altLang="en-US" dirty="0">
                <a:latin typeface="BIZ UDPゴシック" panose="020B0400000000000000" pitchFamily="50" charset="-128"/>
                <a:ea typeface="BIZ UDPゴシック" panose="020B0400000000000000" pitchFamily="50" charset="-128"/>
              </a:rPr>
              <a:t>、</a:t>
            </a:r>
            <a:r>
              <a:rPr lang="en-US" altLang="ja-JP" dirty="0">
                <a:solidFill>
                  <a:srgbClr val="FF0000"/>
                </a:solidFill>
                <a:latin typeface="BIZ UDPゴシック" panose="020B0400000000000000" pitchFamily="50" charset="-128"/>
                <a:ea typeface="BIZ UDPゴシック" panose="020B0400000000000000" pitchFamily="50" charset="-128"/>
              </a:rPr>
              <a:t>2020</a:t>
            </a:r>
            <a:r>
              <a:rPr lang="ja-JP" altLang="en-US" dirty="0">
                <a:solidFill>
                  <a:srgbClr val="FF0000"/>
                </a:solidFill>
                <a:latin typeface="BIZ UDPゴシック" panose="020B0400000000000000" pitchFamily="50" charset="-128"/>
                <a:ea typeface="BIZ UDPゴシック" panose="020B0400000000000000" pitchFamily="50" charset="-128"/>
              </a:rPr>
              <a:t>年</a:t>
            </a:r>
            <a:r>
              <a:rPr lang="en-US" altLang="ja-JP" dirty="0">
                <a:solidFill>
                  <a:srgbClr val="FF0000"/>
                </a:solidFill>
                <a:latin typeface="BIZ UDPゴシック" panose="020B0400000000000000" pitchFamily="50" charset="-128"/>
                <a:ea typeface="BIZ UDPゴシック" panose="020B0400000000000000" pitchFamily="50" charset="-128"/>
              </a:rPr>
              <a:t>4</a:t>
            </a:r>
            <a:r>
              <a:rPr lang="ja-JP" altLang="en-US" dirty="0">
                <a:solidFill>
                  <a:srgbClr val="FF0000"/>
                </a:solidFill>
                <a:latin typeface="BIZ UDPゴシック" panose="020B0400000000000000" pitchFamily="50" charset="-128"/>
                <a:ea typeface="BIZ UDPゴシック" panose="020B0400000000000000" pitchFamily="50" charset="-128"/>
              </a:rPr>
              <a:t>月</a:t>
            </a:r>
            <a:r>
              <a:rPr lang="en-US" altLang="ja-JP" dirty="0">
                <a:solidFill>
                  <a:srgbClr val="FF0000"/>
                </a:solidFill>
                <a:latin typeface="BIZ UDPゴシック" panose="020B0400000000000000" pitchFamily="50" charset="-128"/>
                <a:ea typeface="BIZ UDPゴシック" panose="020B0400000000000000" pitchFamily="50" charset="-128"/>
              </a:rPr>
              <a:t>10</a:t>
            </a:r>
            <a:r>
              <a:rPr lang="ja-JP" altLang="en-US" dirty="0" smtClean="0">
                <a:solidFill>
                  <a:srgbClr val="FF0000"/>
                </a:solidFill>
                <a:latin typeface="BIZ UDPゴシック" panose="020B0400000000000000" pitchFamily="50" charset="-128"/>
                <a:ea typeface="BIZ UDPゴシック" panose="020B0400000000000000" pitchFamily="50" charset="-128"/>
              </a:rPr>
              <a:t>日から、</a:t>
            </a:r>
            <a:r>
              <a:rPr lang="ja-JP" altLang="en-US" dirty="0">
                <a:solidFill>
                  <a:srgbClr val="FF0000"/>
                </a:solidFill>
                <a:latin typeface="BIZ UDPゴシック" panose="020B0400000000000000" pitchFamily="50" charset="-128"/>
                <a:ea typeface="BIZ UDPゴシック" panose="020B0400000000000000" pitchFamily="50" charset="-128"/>
              </a:rPr>
              <a:t>新型コロナウイルス感染症対策時限措置として、初診からオンライン診療を受けることが可能となっています。</a:t>
            </a:r>
          </a:p>
          <a:p>
            <a:endParaRPr lang="ja-JP" altLang="en-US"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また全ての医療機関が実施している訳ではないので、実施している医療機関やその方法、料金等の詳細は病院・クリニックへお問い合わせください。</a:t>
            </a:r>
          </a:p>
          <a:p>
            <a:endParaRPr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45148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9: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9:notes"/>
          <p:cNvSpPr txBox="1">
            <a:spLocks noGrp="1"/>
          </p:cNvSpPr>
          <p:nvPr>
            <p:ph type="body" idx="1"/>
          </p:nvPr>
        </p:nvSpPr>
        <p:spPr>
          <a:xfrm>
            <a:off x="1231900" y="5156919"/>
            <a:ext cx="5099050" cy="217098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ja-JP" dirty="0"/>
              <a:t>　　　　　　　　　　　　　　　　</a:t>
            </a:r>
            <a:endParaRPr dirty="0"/>
          </a:p>
        </p:txBody>
      </p:sp>
      <p:sp>
        <p:nvSpPr>
          <p:cNvPr id="335" name="Google Shape;335;p9: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40</a:t>
            </a:fld>
            <a:endParaRPr/>
          </a:p>
        </p:txBody>
      </p:sp>
    </p:spTree>
    <p:extLst>
      <p:ext uri="{BB962C8B-B14F-4D97-AF65-F5344CB8AC3E}">
        <p14:creationId xmlns:p14="http://schemas.microsoft.com/office/powerpoint/2010/main" val="876497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10: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10:notes"/>
          <p:cNvSpPr txBox="1">
            <a:spLocks noGrp="1"/>
          </p:cNvSpPr>
          <p:nvPr>
            <p:ph type="body" idx="1"/>
          </p:nvPr>
        </p:nvSpPr>
        <p:spPr>
          <a:xfrm>
            <a:off x="1231900" y="5156919"/>
            <a:ext cx="5099050" cy="217098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ja-JP" dirty="0"/>
              <a:t>　　　　　　　　　　　　　　　　</a:t>
            </a:r>
            <a:endParaRPr dirty="0"/>
          </a:p>
        </p:txBody>
      </p:sp>
      <p:sp>
        <p:nvSpPr>
          <p:cNvPr id="620" name="Google Shape;620;p10: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41</a:t>
            </a:fld>
            <a:endParaRPr/>
          </a:p>
        </p:txBody>
      </p:sp>
    </p:spTree>
    <p:extLst>
      <p:ext uri="{BB962C8B-B14F-4D97-AF65-F5344CB8AC3E}">
        <p14:creationId xmlns:p14="http://schemas.microsoft.com/office/powerpoint/2010/main" val="2459344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1: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1:notes"/>
          <p:cNvSpPr txBox="1">
            <a:spLocks noGrp="1"/>
          </p:cNvSpPr>
          <p:nvPr>
            <p:ph type="body" idx="1"/>
          </p:nvPr>
        </p:nvSpPr>
        <p:spPr>
          <a:xfrm>
            <a:off x="1231900" y="5144218"/>
            <a:ext cx="5099050" cy="421091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4" name="Google Shape;394;p11: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42</a:t>
            </a:fld>
            <a:endParaRPr/>
          </a:p>
        </p:txBody>
      </p:sp>
    </p:spTree>
    <p:extLst>
      <p:ext uri="{BB962C8B-B14F-4D97-AF65-F5344CB8AC3E}">
        <p14:creationId xmlns:p14="http://schemas.microsoft.com/office/powerpoint/2010/main" val="575239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4: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4:notes"/>
          <p:cNvSpPr txBox="1">
            <a:spLocks noGrp="1"/>
          </p:cNvSpPr>
          <p:nvPr>
            <p:ph type="body" idx="1"/>
          </p:nvPr>
        </p:nvSpPr>
        <p:spPr>
          <a:xfrm>
            <a:off x="1203325" y="5144218"/>
            <a:ext cx="5127625" cy="421091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6" name="Google Shape;516;p14: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43</a:t>
            </a:fld>
            <a:endParaRPr/>
          </a:p>
        </p:txBody>
      </p:sp>
    </p:spTree>
    <p:extLst>
      <p:ext uri="{BB962C8B-B14F-4D97-AF65-F5344CB8AC3E}">
        <p14:creationId xmlns:p14="http://schemas.microsoft.com/office/powerpoint/2010/main" val="2790517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4: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4:notes"/>
          <p:cNvSpPr txBox="1">
            <a:spLocks noGrp="1"/>
          </p:cNvSpPr>
          <p:nvPr>
            <p:ph type="body" idx="1"/>
          </p:nvPr>
        </p:nvSpPr>
        <p:spPr>
          <a:xfrm>
            <a:off x="1203325" y="5144218"/>
            <a:ext cx="5127625" cy="421091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6" name="Google Shape;516;p14: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44</a:t>
            </a:fld>
            <a:endParaRPr/>
          </a:p>
        </p:txBody>
      </p:sp>
    </p:spTree>
    <p:extLst>
      <p:ext uri="{BB962C8B-B14F-4D97-AF65-F5344CB8AC3E}">
        <p14:creationId xmlns:p14="http://schemas.microsoft.com/office/powerpoint/2010/main" val="1010842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4: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4:notes"/>
          <p:cNvSpPr txBox="1">
            <a:spLocks noGrp="1"/>
          </p:cNvSpPr>
          <p:nvPr>
            <p:ph type="body" idx="1"/>
          </p:nvPr>
        </p:nvSpPr>
        <p:spPr>
          <a:xfrm>
            <a:off x="1203325" y="5144218"/>
            <a:ext cx="5127625" cy="421091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6" name="Google Shape;516;p14: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45</a:t>
            </a:fld>
            <a:endParaRPr/>
          </a:p>
        </p:txBody>
      </p:sp>
    </p:spTree>
    <p:extLst>
      <p:ext uri="{BB962C8B-B14F-4D97-AF65-F5344CB8AC3E}">
        <p14:creationId xmlns:p14="http://schemas.microsoft.com/office/powerpoint/2010/main" val="42704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4: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4:notes"/>
          <p:cNvSpPr txBox="1">
            <a:spLocks noGrp="1"/>
          </p:cNvSpPr>
          <p:nvPr>
            <p:ph type="body" idx="1"/>
          </p:nvPr>
        </p:nvSpPr>
        <p:spPr>
          <a:xfrm>
            <a:off x="1203325" y="5144218"/>
            <a:ext cx="5127625" cy="421091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6" name="Google Shape;516;p14: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46</a:t>
            </a:fld>
            <a:endParaRPr/>
          </a:p>
        </p:txBody>
      </p:sp>
    </p:spTree>
    <p:extLst>
      <p:ext uri="{BB962C8B-B14F-4D97-AF65-F5344CB8AC3E}">
        <p14:creationId xmlns:p14="http://schemas.microsoft.com/office/powerpoint/2010/main" val="26218642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47</a:t>
            </a:fld>
            <a:endParaRPr kumimoji="1" lang="ja-JP" altLang="en-US"/>
          </a:p>
        </p:txBody>
      </p:sp>
    </p:spTree>
    <p:extLst>
      <p:ext uri="{BB962C8B-B14F-4D97-AF65-F5344CB8AC3E}">
        <p14:creationId xmlns:p14="http://schemas.microsoft.com/office/powerpoint/2010/main" val="3843691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5: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15:notes"/>
          <p:cNvSpPr txBox="1">
            <a:spLocks noGrp="1"/>
          </p:cNvSpPr>
          <p:nvPr>
            <p:ph type="body" idx="1"/>
          </p:nvPr>
        </p:nvSpPr>
        <p:spPr>
          <a:xfrm>
            <a:off x="1218565" y="5313680"/>
            <a:ext cx="5112385" cy="421091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56" name="Google Shape;556;p15: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48</a:t>
            </a:fld>
            <a:endParaRPr/>
          </a:p>
        </p:txBody>
      </p:sp>
    </p:spTree>
    <p:extLst>
      <p:ext uri="{BB962C8B-B14F-4D97-AF65-F5344CB8AC3E}">
        <p14:creationId xmlns:p14="http://schemas.microsoft.com/office/powerpoint/2010/main" val="3064014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17:notes"/>
          <p:cNvSpPr>
            <a:spLocks noGrp="1" noRot="1" noChangeAspect="1"/>
          </p:cNvSpPr>
          <p:nvPr>
            <p:ph type="sldImg" idx="2"/>
          </p:nvPr>
        </p:nvSpPr>
        <p:spPr>
          <a:xfrm>
            <a:off x="1376363" y="1338263"/>
            <a:ext cx="4810125" cy="360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17:notes"/>
          <p:cNvSpPr txBox="1">
            <a:spLocks noGrp="1"/>
          </p:cNvSpPr>
          <p:nvPr>
            <p:ph type="body" idx="1"/>
          </p:nvPr>
        </p:nvSpPr>
        <p:spPr>
          <a:xfrm>
            <a:off x="1226185" y="5270500"/>
            <a:ext cx="5099050" cy="4210919"/>
          </a:xfrm>
          <a:prstGeom prst="rect">
            <a:avLst/>
          </a:prstGeom>
          <a:noFill/>
          <a:ln>
            <a:noFill/>
          </a:ln>
        </p:spPr>
        <p:txBody>
          <a:bodyPr spcFirstLastPara="1" wrap="square" lIns="91425" tIns="45700" rIns="91425" bIns="45700" anchor="t" anchorCtr="0">
            <a:noAutofit/>
          </a:bodyPr>
          <a:lstStyle/>
          <a:p>
            <a:pPr marL="12700" marR="5080" lvl="0" indent="0" algn="just" rtl="0">
              <a:lnSpc>
                <a:spcPct val="125000"/>
              </a:lnSpc>
              <a:spcBef>
                <a:spcPts val="0"/>
              </a:spcBef>
              <a:spcAft>
                <a:spcPts val="0"/>
              </a:spcAft>
              <a:buSzPts val="1400"/>
              <a:buNone/>
            </a:pPr>
            <a:endParaRPr dirty="0">
              <a:latin typeface="Arial"/>
              <a:ea typeface="Arial"/>
              <a:cs typeface="Arial"/>
              <a:sym typeface="Arial"/>
            </a:endParaRPr>
          </a:p>
          <a:p>
            <a:pPr marL="12700" marR="5080" lvl="0" indent="0" algn="just" rtl="0">
              <a:lnSpc>
                <a:spcPct val="125000"/>
              </a:lnSpc>
              <a:spcBef>
                <a:spcPts val="0"/>
              </a:spcBef>
              <a:spcAft>
                <a:spcPts val="0"/>
              </a:spcAft>
              <a:buSzPts val="1400"/>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r>
              <a:rPr lang="ja-JP" dirty="0"/>
              <a:t> </a:t>
            </a:r>
            <a:endParaRPr dirty="0"/>
          </a:p>
        </p:txBody>
      </p:sp>
      <p:sp>
        <p:nvSpPr>
          <p:cNvPr id="669" name="Google Shape;669;p17:notes"/>
          <p:cNvSpPr txBox="1">
            <a:spLocks noGrp="1"/>
          </p:cNvSpPr>
          <p:nvPr>
            <p:ph type="sldNum" idx="12"/>
          </p:nvPr>
        </p:nvSpPr>
        <p:spPr>
          <a:xfrm>
            <a:off x="4284418" y="10156935"/>
            <a:ext cx="3276187" cy="53646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49</a:t>
            </a:fld>
            <a:endParaRPr/>
          </a:p>
        </p:txBody>
      </p:sp>
    </p:spTree>
    <p:extLst>
      <p:ext uri="{BB962C8B-B14F-4D97-AF65-F5344CB8AC3E}">
        <p14:creationId xmlns:p14="http://schemas.microsoft.com/office/powerpoint/2010/main" val="2252950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51213"/>
          </a:xfrm>
        </p:spPr>
      </p:sp>
      <p:sp>
        <p:nvSpPr>
          <p:cNvPr id="3" name="ノート プレースホルダー 2"/>
          <p:cNvSpPr>
            <a:spLocks noGrp="1"/>
          </p:cNvSpPr>
          <p:nvPr>
            <p:ph type="body" idx="1"/>
          </p:nvPr>
        </p:nvSpPr>
        <p:spPr>
          <a:xfrm>
            <a:off x="1108814" y="4686364"/>
            <a:ext cx="4589573" cy="7369905"/>
          </a:xfrm>
        </p:spPr>
        <p:txBody>
          <a:bodyPr/>
          <a:lstStyle/>
          <a:p>
            <a:r>
              <a:rPr lang="ja-JP" altLang="en-US" dirty="0">
                <a:latin typeface="BIZ UDPゴシック" panose="020B0400000000000000" pitchFamily="50" charset="-128"/>
                <a:ea typeface="BIZ UDPゴシック" panose="020B0400000000000000" pitchFamily="50" charset="-128"/>
              </a:rPr>
              <a:t>まずオンライン診療</a:t>
            </a:r>
            <a:r>
              <a:rPr lang="ja-JP" altLang="en-US" dirty="0" smtClean="0">
                <a:latin typeface="BIZ UDPゴシック" panose="020B0400000000000000" pitchFamily="50" charset="-128"/>
                <a:ea typeface="BIZ UDPゴシック" panose="020B0400000000000000" pitchFamily="50" charset="-128"/>
              </a:rPr>
              <a:t>を受診する</a:t>
            </a:r>
            <a:r>
              <a:rPr lang="ja-JP" altLang="en-US" dirty="0">
                <a:latin typeface="BIZ UDPゴシック" panose="020B0400000000000000" pitchFamily="50" charset="-128"/>
                <a:ea typeface="BIZ UDPゴシック" panose="020B0400000000000000" pitchFamily="50" charset="-128"/>
              </a:rPr>
              <a:t>ための一般的な手順としては</a:t>
            </a:r>
          </a:p>
          <a:p>
            <a:r>
              <a:rPr lang="ja-JP" altLang="en-US" dirty="0" smtClean="0">
                <a:latin typeface="BIZ UDPゴシック" panose="020B0400000000000000" pitchFamily="50" charset="-128"/>
                <a:ea typeface="BIZ UDPゴシック" panose="020B0400000000000000" pitchFamily="50" charset="-128"/>
              </a:rPr>
              <a:t>１　診療</a:t>
            </a:r>
            <a:r>
              <a:rPr lang="ja-JP" altLang="en-US" dirty="0">
                <a:latin typeface="BIZ UDPゴシック" panose="020B0400000000000000" pitchFamily="50" charset="-128"/>
                <a:ea typeface="BIZ UDPゴシック" panose="020B0400000000000000" pitchFamily="50" charset="-128"/>
              </a:rPr>
              <a:t>内容の確認</a:t>
            </a:r>
          </a:p>
          <a:p>
            <a:r>
              <a:rPr lang="ja-JP" altLang="en-US" dirty="0">
                <a:latin typeface="BIZ UDPゴシック" panose="020B0400000000000000" pitchFamily="50" charset="-128"/>
                <a:ea typeface="BIZ UDPゴシック" panose="020B0400000000000000" pitchFamily="50" charset="-128"/>
              </a:rPr>
              <a:t>（電話・オンライン診療を行っているか確認）</a:t>
            </a:r>
          </a:p>
          <a:p>
            <a:r>
              <a:rPr lang="ja-JP" altLang="en-US" dirty="0">
                <a:latin typeface="BIZ UDPゴシック" panose="020B0400000000000000" pitchFamily="50" charset="-128"/>
                <a:ea typeface="BIZ UDPゴシック" panose="020B0400000000000000" pitchFamily="50" charset="-128"/>
              </a:rPr>
              <a:t>受診しようと考えている医療機関のホームページを確認するか、直接医療機関の窓口に、電話やオンラインによる診療を</a:t>
            </a:r>
            <a:r>
              <a:rPr lang="ja-JP" altLang="en-US" dirty="0" smtClean="0">
                <a:latin typeface="BIZ UDPゴシック" panose="020B0400000000000000" pitchFamily="50" charset="-128"/>
                <a:ea typeface="BIZ UDPゴシック" panose="020B0400000000000000" pitchFamily="50" charset="-128"/>
              </a:rPr>
              <a:t>行って</a:t>
            </a:r>
            <a:r>
              <a:rPr lang="ja-JP" altLang="en-US" dirty="0">
                <a:latin typeface="BIZ UDPゴシック" panose="020B0400000000000000" pitchFamily="50" charset="-128"/>
                <a:ea typeface="BIZ UDPゴシック" panose="020B0400000000000000" pitchFamily="50" charset="-128"/>
              </a:rPr>
              <a:t>いるかご確認ください。</a:t>
            </a:r>
          </a:p>
          <a:p>
            <a:endParaRPr lang="ja-JP" altLang="en-US"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（かかりつけ医等または最寄りの医療機関）</a:t>
            </a:r>
          </a:p>
          <a:p>
            <a:r>
              <a:rPr lang="ja-JP" altLang="en-US" dirty="0">
                <a:latin typeface="BIZ UDPゴシック" panose="020B0400000000000000" pitchFamily="50" charset="-128"/>
                <a:ea typeface="BIZ UDPゴシック" panose="020B0400000000000000" pitchFamily="50" charset="-128"/>
              </a:rPr>
              <a:t>まずは、普段からかかっているかかりつけ医等にご相談ください。</a:t>
            </a:r>
          </a:p>
          <a:p>
            <a:r>
              <a:rPr lang="ja-JP" altLang="en-US" dirty="0">
                <a:latin typeface="BIZ UDPゴシック" panose="020B0400000000000000" pitchFamily="50" charset="-128"/>
                <a:ea typeface="BIZ UDPゴシック" panose="020B0400000000000000" pitchFamily="50" charset="-128"/>
              </a:rPr>
              <a:t>医師の判断によっては、すぐに医療機関を受診する必要があるため、できるだけお住いの近くの医療機関を選択することをお勧めします。</a:t>
            </a:r>
          </a:p>
          <a:p>
            <a:endParaRPr lang="ja-JP" altLang="en-US" dirty="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２　事前</a:t>
            </a:r>
            <a:r>
              <a:rPr lang="ja-JP" altLang="en-US" dirty="0">
                <a:latin typeface="BIZ UDPゴシック" panose="020B0400000000000000" pitchFamily="50" charset="-128"/>
                <a:ea typeface="BIZ UDPゴシック" panose="020B0400000000000000" pitchFamily="50" charset="-128"/>
              </a:rPr>
              <a:t>の予約</a:t>
            </a:r>
          </a:p>
          <a:p>
            <a:r>
              <a:rPr lang="ja-JP" altLang="en-US" dirty="0">
                <a:latin typeface="BIZ UDPゴシック" panose="020B0400000000000000" pitchFamily="50" charset="-128"/>
                <a:ea typeface="BIZ UDPゴシック" panose="020B0400000000000000" pitchFamily="50" charset="-128"/>
              </a:rPr>
              <a:t>（電話の場合）</a:t>
            </a:r>
          </a:p>
          <a:p>
            <a:r>
              <a:rPr lang="ja-JP" altLang="en-US" dirty="0">
                <a:latin typeface="BIZ UDPゴシック" panose="020B0400000000000000" pitchFamily="50" charset="-128"/>
                <a:ea typeface="BIZ UDPゴシック" panose="020B0400000000000000" pitchFamily="50" charset="-128"/>
              </a:rPr>
              <a:t>電話の場合は、医療機関に電話し、保険証などの情報を医療機関に伝えたうえで予約します。</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（オンライン診療の場合）</a:t>
            </a:r>
          </a:p>
          <a:p>
            <a:r>
              <a:rPr kumimoji="1" lang="ja-JP" altLang="en-US" dirty="0">
                <a:latin typeface="BIZ UDPゴシック" panose="020B0400000000000000" pitchFamily="50" charset="-128"/>
                <a:ea typeface="BIZ UDPゴシック" panose="020B0400000000000000" pitchFamily="50" charset="-128"/>
              </a:rPr>
              <a:t>オンライン診療の場合は、医療機関によって予約方法は異なります。詳しくは各医療機関のホームページをご覧ください。</a:t>
            </a:r>
          </a:p>
          <a:p>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（支払方法の</a:t>
            </a:r>
            <a:r>
              <a:rPr kumimoji="1" lang="ja-JP" altLang="en-US" dirty="0" smtClean="0">
                <a:latin typeface="BIZ UDPゴシック" panose="020B0400000000000000" pitchFamily="50" charset="-128"/>
                <a:ea typeface="BIZ UDPゴシック" panose="020B0400000000000000" pitchFamily="50" charset="-128"/>
              </a:rPr>
              <a:t>確認）　　</a:t>
            </a:r>
            <a:endParaRPr kumimoji="1" lang="en-US" altLang="ja-JP" dirty="0" smtClean="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予約</a:t>
            </a:r>
            <a:r>
              <a:rPr kumimoji="1" lang="ja-JP" altLang="en-US" dirty="0">
                <a:latin typeface="BIZ UDPゴシック" panose="020B0400000000000000" pitchFamily="50" charset="-128"/>
                <a:ea typeface="BIZ UDPゴシック" panose="020B0400000000000000" pitchFamily="50" charset="-128"/>
              </a:rPr>
              <a:t>の際に合わせて支払方法についても</a:t>
            </a:r>
            <a:r>
              <a:rPr kumimoji="1" lang="ja-JP" altLang="en-US" dirty="0" smtClean="0">
                <a:latin typeface="BIZ UDPゴシック" panose="020B0400000000000000" pitchFamily="50" charset="-128"/>
                <a:ea typeface="BIZ UDPゴシック" panose="020B0400000000000000" pitchFamily="50" charset="-128"/>
              </a:rPr>
              <a:t>確認してください。</a:t>
            </a:r>
            <a:endParaRPr kumimoji="1"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３　診察</a:t>
            </a:r>
            <a:endParaRPr kumimoji="1" lang="en-US" altLang="ja-JP" dirty="0" smtClean="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この後、個別のアプリを例に、具体的に説明します。</a:t>
            </a:r>
            <a:endParaRPr kumimoji="1" lang="en-US" altLang="ja-JP" dirty="0" smtClean="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（診察開始</a:t>
            </a:r>
            <a:r>
              <a:rPr kumimoji="1" lang="ja-JP" altLang="en-US" dirty="0">
                <a:latin typeface="BIZ UDPゴシック" panose="020B0400000000000000" pitchFamily="50" charset="-128"/>
                <a:ea typeface="BIZ UDPゴシック" panose="020B0400000000000000" pitchFamily="50" charset="-128"/>
              </a:rPr>
              <a:t>）</a:t>
            </a:r>
          </a:p>
          <a:p>
            <a:r>
              <a:rPr kumimoji="1" lang="ja-JP" altLang="en-US" dirty="0">
                <a:latin typeface="BIZ UDPゴシック" panose="020B0400000000000000" pitchFamily="50" charset="-128"/>
                <a:ea typeface="BIZ UDPゴシック" panose="020B0400000000000000" pitchFamily="50" charset="-128"/>
              </a:rPr>
              <a:t>医療機関側から着信が</a:t>
            </a:r>
            <a:r>
              <a:rPr kumimoji="1" lang="ja-JP" altLang="en-US" dirty="0" smtClean="0">
                <a:latin typeface="BIZ UDPゴシック" panose="020B0400000000000000" pitchFamily="50" charset="-128"/>
                <a:ea typeface="BIZ UDPゴシック" panose="020B0400000000000000" pitchFamily="50" charset="-128"/>
              </a:rPr>
              <a:t>あるか、オンライン</a:t>
            </a:r>
            <a:r>
              <a:rPr kumimoji="1" lang="ja-JP" altLang="en-US" dirty="0">
                <a:latin typeface="BIZ UDPゴシック" panose="020B0400000000000000" pitchFamily="50" charset="-128"/>
                <a:ea typeface="BIZ UDPゴシック" panose="020B0400000000000000" pitchFamily="50" charset="-128"/>
              </a:rPr>
              <a:t>で接続され</a:t>
            </a:r>
            <a:r>
              <a:rPr kumimoji="1" lang="ja-JP" altLang="en-US" dirty="0" smtClean="0">
                <a:latin typeface="BIZ UDPゴシック" panose="020B0400000000000000" pitchFamily="50" charset="-128"/>
                <a:ea typeface="BIZ UDPゴシック" panose="020B0400000000000000" pitchFamily="50" charset="-128"/>
              </a:rPr>
              <a:t>、診察が</a:t>
            </a:r>
            <a:r>
              <a:rPr kumimoji="1" lang="ja-JP" altLang="en-US" dirty="0">
                <a:latin typeface="BIZ UDPゴシック" panose="020B0400000000000000" pitchFamily="50" charset="-128"/>
                <a:ea typeface="BIZ UDPゴシック" panose="020B0400000000000000" pitchFamily="50" charset="-128"/>
              </a:rPr>
              <a:t>開始します</a:t>
            </a:r>
            <a:r>
              <a:rPr kumimoji="1" lang="ja-JP" altLang="en-US" dirty="0" smtClean="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（本人確認後、症状説明）</a:t>
            </a:r>
          </a:p>
          <a:p>
            <a:r>
              <a:rPr kumimoji="1" lang="ja-JP" altLang="en-US" dirty="0">
                <a:latin typeface="BIZ UDPゴシック" panose="020B0400000000000000" pitchFamily="50" charset="-128"/>
                <a:ea typeface="BIZ UDPゴシック" panose="020B0400000000000000" pitchFamily="50" charset="-128"/>
              </a:rPr>
              <a:t>まずは、受診を希望されているご本人であることを確認するために、求められた個人情報を</a:t>
            </a:r>
            <a:r>
              <a:rPr kumimoji="1" lang="ja-JP" altLang="en-US" dirty="0" smtClean="0">
                <a:latin typeface="BIZ UDPゴシック" panose="020B0400000000000000" pitchFamily="50" charset="-128"/>
                <a:ea typeface="BIZ UDPゴシック" panose="020B0400000000000000" pitchFamily="50" charset="-128"/>
              </a:rPr>
              <a:t>伝えます。</a:t>
            </a:r>
            <a:endParaRPr kumimoji="1" lang="en-US" altLang="ja-JP" dirty="0" smtClean="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その後、医師に症状</a:t>
            </a:r>
            <a:r>
              <a:rPr kumimoji="1" lang="ja-JP" altLang="en-US" dirty="0">
                <a:latin typeface="BIZ UDPゴシック" panose="020B0400000000000000" pitchFamily="50" charset="-128"/>
                <a:ea typeface="BIZ UDPゴシック" panose="020B0400000000000000" pitchFamily="50" charset="-128"/>
              </a:rPr>
              <a:t>等をご説明</a:t>
            </a:r>
            <a:r>
              <a:rPr kumimoji="1" lang="ja-JP" altLang="en-US" dirty="0" smtClean="0">
                <a:latin typeface="BIZ UDPゴシック" panose="020B0400000000000000" pitchFamily="50" charset="-128"/>
                <a:ea typeface="BIZ UDPゴシック" panose="020B0400000000000000" pitchFamily="50" charset="-128"/>
              </a:rPr>
              <a:t>して</a:t>
            </a:r>
            <a:r>
              <a:rPr kumimoji="1" lang="ja-JP" altLang="en-US" dirty="0">
                <a:latin typeface="BIZ UDPゴシック" panose="020B0400000000000000" pitchFamily="50" charset="-128"/>
                <a:ea typeface="BIZ UDPゴシック" panose="020B0400000000000000" pitchFamily="50" charset="-128"/>
              </a:rPr>
              <a:t>ください。</a:t>
            </a:r>
          </a:p>
          <a:p>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４　診療後</a:t>
            </a:r>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（医療機関への来訪を推奨されたら）</a:t>
            </a:r>
          </a:p>
          <a:p>
            <a:r>
              <a:rPr kumimoji="1" lang="ja-JP" altLang="en-US" dirty="0">
                <a:latin typeface="BIZ UDPゴシック" panose="020B0400000000000000" pitchFamily="50" charset="-128"/>
                <a:ea typeface="BIZ UDPゴシック" panose="020B0400000000000000" pitchFamily="50" charset="-128"/>
              </a:rPr>
              <a:t>医療機関に来訪して受診するよう推奨された場合は、必ず医療機関に直接かかるようにしてください。</a:t>
            </a:r>
          </a:p>
          <a:p>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（薬の処方を受けた場合）</a:t>
            </a:r>
          </a:p>
          <a:p>
            <a:r>
              <a:rPr kumimoji="1" lang="ja-JP" altLang="en-US" dirty="0">
                <a:latin typeface="BIZ UDPゴシック" panose="020B0400000000000000" pitchFamily="50" charset="-128"/>
                <a:ea typeface="BIZ UDPゴシック" panose="020B0400000000000000" pitchFamily="50" charset="-128"/>
              </a:rPr>
              <a:t>薬が処方され、薬の配送を希望する場合は、薬を出してもらう最寄りの薬局を医療機関に伝えたうえで、診察後、薬局に</a:t>
            </a:r>
            <a:r>
              <a:rPr kumimoji="1" lang="ja-JP" altLang="en-US" dirty="0" smtClean="0">
                <a:latin typeface="BIZ UDPゴシック" panose="020B0400000000000000" pitchFamily="50" charset="-128"/>
                <a:ea typeface="BIZ UDPゴシック" panose="020B0400000000000000" pitchFamily="50" charset="-128"/>
              </a:rPr>
              <a:t>連絡</a:t>
            </a:r>
            <a:r>
              <a:rPr kumimoji="1" lang="ja-JP" altLang="en-US" dirty="0">
                <a:latin typeface="BIZ UDPゴシック" panose="020B0400000000000000" pitchFamily="50" charset="-128"/>
                <a:ea typeface="BIZ UDPゴシック" panose="020B0400000000000000" pitchFamily="50" charset="-128"/>
              </a:rPr>
              <a:t>してください。</a:t>
            </a:r>
          </a:p>
          <a:p>
            <a:endParaRPr lang="en-US" altLang="ja-JP" sz="9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740910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94300"/>
            <a:ext cx="5099050" cy="4210919"/>
          </a:xfrm>
        </p:spPr>
        <p:txBody>
          <a:bodyPr/>
          <a:lstStyle/>
          <a:p>
            <a:r>
              <a:rPr kumimoji="1" lang="ja-JP" altLang="en-US" dirty="0" smtClean="0">
                <a:latin typeface="BIZ UDPゴシック" panose="020B0400000000000000" pitchFamily="50" charset="-128"/>
                <a:ea typeface="BIZ UDPゴシック" panose="020B0400000000000000" pitchFamily="50" charset="-128"/>
              </a:rPr>
              <a:t>次にご紹介するのは、株式会社 インテグリティ・ヘルスケアが運営しているオンライン診療アプリ 「</a:t>
            </a:r>
            <a:r>
              <a:rPr kumimoji="1" lang="en-US" altLang="ja-JP" dirty="0" err="1" smtClean="0">
                <a:latin typeface="BIZ UDPゴシック" panose="020B0400000000000000" pitchFamily="50" charset="-128"/>
                <a:ea typeface="BIZ UDPゴシック" panose="020B0400000000000000" pitchFamily="50" charset="-128"/>
              </a:rPr>
              <a:t>YaDoc</a:t>
            </a:r>
            <a:r>
              <a:rPr kumimoji="1" lang="ja-JP" altLang="en-US" dirty="0" smtClean="0">
                <a:latin typeface="BIZ UDPゴシック" panose="020B0400000000000000" pitchFamily="50" charset="-128"/>
                <a:ea typeface="BIZ UDPゴシック" panose="020B0400000000000000" pitchFamily="50" charset="-128"/>
              </a:rPr>
              <a:t>（ヤードック）」です。</a:t>
            </a:r>
          </a:p>
          <a:p>
            <a:endParaRPr kumimoji="1" lang="ja-JP" altLang="en-US" dirty="0" smtClean="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a:t>
            </a:r>
            <a:r>
              <a:rPr kumimoji="1" lang="en-US" altLang="ja-JP" dirty="0" err="1" smtClean="0">
                <a:latin typeface="BIZ UDPゴシック" panose="020B0400000000000000" pitchFamily="50" charset="-128"/>
                <a:ea typeface="BIZ UDPゴシック" panose="020B0400000000000000" pitchFamily="50" charset="-128"/>
              </a:rPr>
              <a:t>YaDoc</a:t>
            </a:r>
            <a:r>
              <a:rPr kumimoji="1" lang="ja-JP" altLang="en-US" dirty="0" smtClean="0">
                <a:latin typeface="BIZ UDPゴシック" panose="020B0400000000000000" pitchFamily="50" charset="-128"/>
                <a:ea typeface="BIZ UDPゴシック" panose="020B0400000000000000" pitchFamily="50" charset="-128"/>
              </a:rPr>
              <a:t>」は、スマートフォンなどの端末を使用して「オンライン診療」を利用できるサービスです。それ以外に疾患管理のサービスも有りますが、今回は「オンライン診療」についてご説明します。</a:t>
            </a:r>
          </a:p>
          <a:p>
            <a:endParaRPr lang="ja-JP" altLang="en-US" dirty="0" smtClean="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患者さんは本サービスは無料でご利用できます（ただし通話にかかる通信費、および診察費は必要です）。</a:t>
            </a:r>
          </a:p>
          <a:p>
            <a:endParaRPr kumimoji="1"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50</a:t>
            </a:fld>
            <a:endParaRPr kumimoji="1" lang="ja-JP" altLang="en-US"/>
          </a:p>
        </p:txBody>
      </p:sp>
    </p:spTree>
    <p:extLst>
      <p:ext uri="{BB962C8B-B14F-4D97-AF65-F5344CB8AC3E}">
        <p14:creationId xmlns:p14="http://schemas.microsoft.com/office/powerpoint/2010/main" val="12581958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190625" y="5305536"/>
            <a:ext cx="6049382" cy="1600200"/>
          </a:xfrm>
        </p:spPr>
        <p:txBody>
          <a:bodyPr/>
          <a:lstStyle/>
          <a:p>
            <a:r>
              <a:rPr kumimoji="1" lang="ja-JP" altLang="en-US" dirty="0"/>
              <a:t>それでは「</a:t>
            </a:r>
            <a:r>
              <a:rPr kumimoji="1" lang="en-US" altLang="ja-JP" dirty="0" err="1" smtClean="0"/>
              <a:t>YaDoc</a:t>
            </a:r>
            <a:r>
              <a:rPr kumimoji="1" lang="ja-JP" altLang="en-US" dirty="0" smtClean="0"/>
              <a:t>」</a:t>
            </a:r>
            <a:r>
              <a:rPr kumimoji="1" lang="ja-JP" altLang="en-US" dirty="0"/>
              <a:t>のアプリをインストールしてみましょう。</a:t>
            </a:r>
          </a:p>
          <a:p>
            <a:endParaRPr lang="ja-JP" altLang="en-US" dirty="0"/>
          </a:p>
          <a:p>
            <a:r>
              <a:rPr lang="en-US" altLang="ja-JP" dirty="0" smtClean="0"/>
              <a:t>Android</a:t>
            </a:r>
            <a:r>
              <a:rPr lang="ja-JP" altLang="en-US" dirty="0"/>
              <a:t>、</a:t>
            </a:r>
            <a:r>
              <a:rPr lang="en-US" altLang="ja-JP" dirty="0"/>
              <a:t>iPhone</a:t>
            </a:r>
            <a:r>
              <a:rPr lang="ja-JP" altLang="en-US" dirty="0"/>
              <a:t>どちらの場合でも</a:t>
            </a:r>
          </a:p>
          <a:p>
            <a:r>
              <a:rPr lang="ja-JP" altLang="en-US" dirty="0"/>
              <a:t>「ヤードック」と検索</a:t>
            </a:r>
            <a:r>
              <a:rPr lang="ja-JP" altLang="en-US" dirty="0" smtClean="0"/>
              <a:t>してアプリを</a:t>
            </a:r>
            <a:r>
              <a:rPr lang="ja-JP" altLang="en-US" dirty="0"/>
              <a:t>見つけてインストールして下さい。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51</a:t>
            </a:fld>
            <a:endParaRPr kumimoji="1" lang="ja-JP" altLang="en-US"/>
          </a:p>
        </p:txBody>
      </p:sp>
    </p:spTree>
    <p:extLst>
      <p:ext uri="{BB962C8B-B14F-4D97-AF65-F5344CB8AC3E}">
        <p14:creationId xmlns:p14="http://schemas.microsoft.com/office/powerpoint/2010/main" val="26405522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52</a:t>
            </a:fld>
            <a:endParaRPr kumimoji="1" lang="ja-JP" altLang="en-US"/>
          </a:p>
        </p:txBody>
      </p:sp>
      <p:sp>
        <p:nvSpPr>
          <p:cNvPr id="5" name="ノート プレースホルダー 2">
            <a:extLst>
              <a:ext uri="{FF2B5EF4-FFF2-40B4-BE49-F238E27FC236}">
                <a16:creationId xmlns:a16="http://schemas.microsoft.com/office/drawing/2014/main" id="{D6A1D531-ECA2-4BB0-9921-0A9C30FD736B}"/>
              </a:ext>
            </a:extLst>
          </p:cNvPr>
          <p:cNvSpPr>
            <a:spLocks noGrp="1"/>
          </p:cNvSpPr>
          <p:nvPr>
            <p:ph type="body" idx="1"/>
          </p:nvPr>
        </p:nvSpPr>
        <p:spPr>
          <a:xfrm>
            <a:off x="1203325" y="5194300"/>
            <a:ext cx="5127625" cy="4211638"/>
          </a:xfrm>
        </p:spPr>
        <p:txBody>
          <a:bodyPr/>
          <a:lstStyle/>
          <a:p>
            <a:r>
              <a:rPr lang="ja-JP" altLang="ja-JP" dirty="0"/>
              <a:t>「</a:t>
            </a:r>
            <a:r>
              <a:rPr lang="en-US" altLang="ja-JP" dirty="0" err="1"/>
              <a:t>YaDoc</a:t>
            </a:r>
            <a:r>
              <a:rPr lang="ja-JP" altLang="ja-JP" dirty="0"/>
              <a:t>」を使用するためにはまず新規登録をする必要があります。</a:t>
            </a:r>
          </a:p>
          <a:p>
            <a:r>
              <a:rPr lang="ja-JP" altLang="ja-JP" dirty="0"/>
              <a:t> </a:t>
            </a:r>
          </a:p>
          <a:p>
            <a:r>
              <a:rPr lang="ja-JP" altLang="ja-JP" dirty="0"/>
              <a:t>「</a:t>
            </a:r>
            <a:r>
              <a:rPr lang="en-US" altLang="ja-JP" dirty="0" err="1"/>
              <a:t>YaDoc</a:t>
            </a:r>
            <a:r>
              <a:rPr lang="ja-JP" altLang="ja-JP" dirty="0"/>
              <a:t>」の最初の画面で①の「ログインＩＤを作成」をタップして下さい。</a:t>
            </a:r>
          </a:p>
          <a:p>
            <a:r>
              <a:rPr lang="ja-JP" altLang="ja-JP" dirty="0"/>
              <a:t> </a:t>
            </a:r>
          </a:p>
          <a:p>
            <a:r>
              <a:rPr lang="ja-JP" altLang="ja-JP" dirty="0"/>
              <a:t>②の「同意する」をタップして下さい。</a:t>
            </a:r>
          </a:p>
          <a:p>
            <a:r>
              <a:rPr lang="ja-JP" altLang="ja-JP" dirty="0"/>
              <a:t> </a:t>
            </a:r>
          </a:p>
          <a:p>
            <a:r>
              <a:rPr lang="ja-JP" altLang="ja-JP" dirty="0"/>
              <a:t>ご自分の電話番号もしくはメールアドレスを入力し、③の「認証コードを発行する」をタップして下さい。</a:t>
            </a:r>
          </a:p>
          <a:p>
            <a:r>
              <a:rPr lang="ja-JP" altLang="ja-JP" dirty="0"/>
              <a:t> </a:t>
            </a:r>
          </a:p>
          <a:p>
            <a:r>
              <a:rPr lang="ja-JP" altLang="ja-JP" dirty="0"/>
              <a:t>すると④のスマホに数字の書かれたメッセージが届き、その数字が「認証コード」となります。</a:t>
            </a:r>
          </a:p>
          <a:p>
            <a:r>
              <a:rPr lang="ja-JP" altLang="ja-JP" dirty="0"/>
              <a:t> </a:t>
            </a:r>
          </a:p>
          <a:p>
            <a:r>
              <a:rPr lang="ja-JP" altLang="ja-JP" dirty="0"/>
              <a:t>⑤にその番号を入力したら、⑥の「次へ」をタップして下さい</a:t>
            </a:r>
            <a:r>
              <a:rPr lang="ja-JP" altLang="ja-JP" dirty="0" smtClean="0"/>
              <a:t>。</a:t>
            </a:r>
            <a:endParaRPr lang="ja-JP" altLang="ja-JP" dirty="0"/>
          </a:p>
        </p:txBody>
      </p:sp>
    </p:spTree>
    <p:extLst>
      <p:ext uri="{BB962C8B-B14F-4D97-AF65-F5344CB8AC3E}">
        <p14:creationId xmlns:p14="http://schemas.microsoft.com/office/powerpoint/2010/main" val="14195915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10945" y="5126439"/>
            <a:ext cx="5120005" cy="2430062"/>
          </a:xfrm>
        </p:spPr>
        <p:txBody>
          <a:bodyPr/>
          <a:lstStyle/>
          <a:p>
            <a:r>
              <a:rPr lang="ja-JP" altLang="ja-JP" dirty="0"/>
              <a:t>次はアカウントの登録です。事前にあなたの健康保険証を用意して下さい。</a:t>
            </a:r>
          </a:p>
          <a:p>
            <a:r>
              <a:rPr lang="ja-JP" altLang="ja-JP" dirty="0"/>
              <a:t> </a:t>
            </a:r>
          </a:p>
          <a:p>
            <a:r>
              <a:rPr lang="ja-JP" altLang="ja-JP" dirty="0"/>
              <a:t>前ページに引き続いて「アカウントの作成」という画面が表示されますので、①の「いいえ、受け取っていません」をタップしましょう。</a:t>
            </a:r>
          </a:p>
          <a:p>
            <a:r>
              <a:rPr lang="ja-JP" altLang="ja-JP" dirty="0"/>
              <a:t> </a:t>
            </a:r>
          </a:p>
          <a:p>
            <a:r>
              <a:rPr lang="ja-JP" altLang="ja-JP" dirty="0"/>
              <a:t>②のところで姓名、ふりがな、生年月日</a:t>
            </a:r>
            <a:r>
              <a:rPr lang="en-US" altLang="ja-JP" dirty="0"/>
              <a:t>(</a:t>
            </a:r>
            <a:r>
              <a:rPr lang="ja-JP" altLang="ja-JP" dirty="0"/>
              <a:t>横のボタンで選択）、性別（横のボタンで選択）して下さい。</a:t>
            </a:r>
          </a:p>
          <a:p>
            <a:r>
              <a:rPr lang="ja-JP" altLang="ja-JP" dirty="0"/>
              <a:t> </a:t>
            </a:r>
          </a:p>
          <a:p>
            <a:r>
              <a:rPr lang="ja-JP" altLang="ja-JP" dirty="0"/>
              <a:t>次に③のように画面を下から上になぞって下さい。</a:t>
            </a:r>
          </a:p>
          <a:p>
            <a:r>
              <a:rPr lang="ja-JP" altLang="ja-JP" dirty="0"/>
              <a:t> </a:t>
            </a:r>
          </a:p>
          <a:p>
            <a:r>
              <a:rPr lang="ja-JP" altLang="ja-JP" dirty="0"/>
              <a:t>すると④のように「写真を追加」という表示が有りますので、これをタップして下さい</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53</a:t>
            </a:fld>
            <a:endParaRPr kumimoji="1" lang="ja-JP" altLang="en-US"/>
          </a:p>
        </p:txBody>
      </p:sp>
    </p:spTree>
    <p:extLst>
      <p:ext uri="{BB962C8B-B14F-4D97-AF65-F5344CB8AC3E}">
        <p14:creationId xmlns:p14="http://schemas.microsoft.com/office/powerpoint/2010/main" val="3187286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26185" y="5118100"/>
            <a:ext cx="5146040" cy="3810000"/>
          </a:xfrm>
        </p:spPr>
        <p:txBody>
          <a:bodyPr/>
          <a:lstStyle/>
          <a:p>
            <a:r>
              <a:rPr kumimoji="1" lang="ja-JP" altLang="en-US" dirty="0"/>
              <a:t>すると自動的に写真を撮る画面となりますので、あなたの健康保険証の表を緑の枠内に収まるようにして撮影ボタンを押してください。</a:t>
            </a:r>
          </a:p>
          <a:p>
            <a:endParaRPr lang="ja-JP" altLang="en-US" dirty="0"/>
          </a:p>
          <a:p>
            <a:r>
              <a:rPr kumimoji="1" lang="ja-JP" altLang="en-US" dirty="0"/>
              <a:t>「保険証撮影」という画面にいま撮った写真が表示されますので、良ければ⑤の「保存する」をタップして下さい。</a:t>
            </a:r>
          </a:p>
          <a:p>
            <a:endParaRPr lang="ja-JP" altLang="en-US" dirty="0"/>
          </a:p>
          <a:p>
            <a:r>
              <a:rPr kumimoji="1" lang="ja-JP" altLang="en-US" dirty="0"/>
              <a:t>同様に保険証の裏も撮影出来たら、⑦のように画面を下から上にスクロールして下さい。</a:t>
            </a:r>
          </a:p>
          <a:p>
            <a:endParaRPr lang="ja-JP" altLang="en-US" dirty="0"/>
          </a:p>
          <a:p>
            <a:r>
              <a:rPr kumimoji="1" lang="ja-JP" altLang="en-US" dirty="0"/>
              <a:t>パスワードを作成する表示が出てきたらここでパスワードを作成して下さい。</a:t>
            </a:r>
            <a:endParaRPr kumimoji="1" lang="en-US" altLang="ja-JP" dirty="0"/>
          </a:p>
          <a:p>
            <a:r>
              <a:rPr lang="ja-JP" altLang="en-US" dirty="0"/>
              <a:t>＊</a:t>
            </a:r>
            <a:r>
              <a:rPr lang="en-US" altLang="ja-JP" dirty="0"/>
              <a:t>8</a:t>
            </a:r>
            <a:r>
              <a:rPr lang="ja-JP" altLang="en-US" dirty="0"/>
              <a:t>文字以上の</a:t>
            </a:r>
            <a:r>
              <a:rPr lang="ja-JP" altLang="en-US" dirty="0" smtClean="0"/>
              <a:t>パスワード</a:t>
            </a:r>
            <a:endParaRPr lang="en-US" altLang="ja-JP" dirty="0" smtClean="0"/>
          </a:p>
          <a:p>
            <a:r>
              <a:rPr lang="ja-JP" altLang="en-US" dirty="0" smtClean="0"/>
              <a:t>＊</a:t>
            </a:r>
            <a:r>
              <a:rPr lang="ja-JP" altLang="en-US" dirty="0"/>
              <a:t>数字とアルファベットを必ず１つ入れる</a:t>
            </a:r>
          </a:p>
          <a:p>
            <a:r>
              <a:rPr lang="ja-JP" altLang="en-US" dirty="0"/>
              <a:t>＊半角アルファベット</a:t>
            </a:r>
            <a:r>
              <a:rPr lang="en-US" altLang="ja-JP" dirty="0"/>
              <a:t>(A-Z, a-z)</a:t>
            </a:r>
            <a:r>
              <a:rPr lang="ja-JP" altLang="en-US" dirty="0"/>
              <a:t>、半角数字</a:t>
            </a:r>
            <a:r>
              <a:rPr lang="en-US" altLang="ja-JP" dirty="0"/>
              <a:t>(0-9)</a:t>
            </a:r>
            <a:r>
              <a:rPr lang="ja-JP" altLang="en-US" dirty="0"/>
              <a:t>、記号が使用可能</a:t>
            </a:r>
          </a:p>
          <a:p>
            <a:r>
              <a:rPr lang="ja-JP" altLang="en-US" dirty="0"/>
              <a:t>＊大文字・小文字は区別されます</a:t>
            </a:r>
            <a:endParaRPr lang="en-US" altLang="ja-JP" dirty="0"/>
          </a:p>
          <a:p>
            <a:endParaRPr kumimoji="1" lang="en-US" altLang="ja-JP" dirty="0"/>
          </a:p>
          <a:p>
            <a:r>
              <a:rPr lang="ja-JP" altLang="en-US" dirty="0"/>
              <a:t>作成が終了したら⑨の「作成する」をタップして下さい。</a:t>
            </a:r>
          </a:p>
          <a:p>
            <a:endParaRPr lang="ja-JP" altLang="en-US" dirty="0"/>
          </a:p>
          <a:p>
            <a:r>
              <a:rPr kumimoji="1" lang="ja-JP" altLang="en-US" dirty="0"/>
              <a:t>「アカウントが作成できました」という画面が表示されますので⑩「</a:t>
            </a:r>
            <a:r>
              <a:rPr kumimoji="1" lang="en-US" altLang="ja-JP" dirty="0" err="1" smtClean="0"/>
              <a:t>YaDoc</a:t>
            </a:r>
            <a:r>
              <a:rPr kumimoji="1" lang="ja-JP" altLang="en-US" dirty="0" smtClean="0"/>
              <a:t>を</a:t>
            </a:r>
            <a:r>
              <a:rPr lang="ja-JP" altLang="en-US" dirty="0" smtClean="0"/>
              <a:t>使い始める</a:t>
            </a:r>
            <a:r>
              <a:rPr lang="ja-JP" altLang="en-US" dirty="0"/>
              <a:t>」をタップして下さい。</a:t>
            </a:r>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54</a:t>
            </a:fld>
            <a:endParaRPr kumimoji="1" lang="ja-JP" altLang="en-US"/>
          </a:p>
        </p:txBody>
      </p:sp>
    </p:spTree>
    <p:extLst>
      <p:ext uri="{BB962C8B-B14F-4D97-AF65-F5344CB8AC3E}">
        <p14:creationId xmlns:p14="http://schemas.microsoft.com/office/powerpoint/2010/main" val="2132614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55</a:t>
            </a:fld>
            <a:endParaRPr kumimoji="1" lang="ja-JP" altLang="en-US"/>
          </a:p>
        </p:txBody>
      </p:sp>
      <p:sp>
        <p:nvSpPr>
          <p:cNvPr id="7" name="ノート プレースホルダー 2">
            <a:extLst>
              <a:ext uri="{FF2B5EF4-FFF2-40B4-BE49-F238E27FC236}">
                <a16:creationId xmlns:a16="http://schemas.microsoft.com/office/drawing/2014/main" id="{62B9360B-60DB-4A5D-A214-E9910674849A}"/>
              </a:ext>
            </a:extLst>
          </p:cNvPr>
          <p:cNvSpPr>
            <a:spLocks noGrp="1"/>
          </p:cNvSpPr>
          <p:nvPr>
            <p:ph type="body" sz="quarter" idx="3"/>
          </p:nvPr>
        </p:nvSpPr>
        <p:spPr>
          <a:xfrm>
            <a:off x="1231900" y="5118100"/>
            <a:ext cx="5099050" cy="3400425"/>
          </a:xfrm>
        </p:spPr>
        <p:txBody>
          <a:bodyPr/>
          <a:lstStyle/>
          <a:p>
            <a:r>
              <a:rPr kumimoji="1" lang="ja-JP" altLang="en-US" dirty="0"/>
              <a:t>次は受診したい医療機関を登録します。</a:t>
            </a:r>
            <a:endParaRPr kumimoji="1" lang="en-US" altLang="ja-JP" dirty="0"/>
          </a:p>
          <a:p>
            <a:r>
              <a:rPr lang="ja-JP" altLang="en-US" dirty="0" smtClean="0"/>
              <a:t>①</a:t>
            </a:r>
            <a:r>
              <a:rPr lang="ja-JP" altLang="en-US" dirty="0"/>
              <a:t>の「医療機関連携」タップして下さい。</a:t>
            </a:r>
          </a:p>
          <a:p>
            <a:endParaRPr kumimoji="1" lang="ja-JP" altLang="en-US" dirty="0"/>
          </a:p>
          <a:p>
            <a:r>
              <a:rPr kumimoji="1" lang="ja-JP" altLang="en-US" dirty="0"/>
              <a:t>「医療機関連携」の画面が表示されますので、②の「追加する」をタップして下さい。すると同じ画面上に選択画面が表示されますので「医療機関名で検索」をタップして下さい</a:t>
            </a:r>
          </a:p>
          <a:p>
            <a:endParaRPr lang="ja-JP" altLang="en-US" dirty="0"/>
          </a:p>
          <a:p>
            <a:r>
              <a:rPr lang="ja-JP" altLang="en-US" dirty="0"/>
              <a:t>④で受診したい医療機関名を入力してタップし、リストの中から希望する医療機関名をタップして下さい。</a:t>
            </a:r>
          </a:p>
          <a:p>
            <a:endParaRPr lang="en-US" altLang="ja-JP" dirty="0"/>
          </a:p>
          <a:p>
            <a:r>
              <a:rPr kumimoji="1" lang="ja-JP" altLang="en-US" dirty="0">
                <a:solidFill>
                  <a:srgbClr val="FF0000"/>
                </a:solidFill>
              </a:rPr>
              <a:t>次に本来は医療機関の登録に入りますが、⑤に希望する医療機関名が表示されましたら、今回の講義で実際に画面に入力する実習は終了とします。</a:t>
            </a:r>
          </a:p>
          <a:p>
            <a:r>
              <a:rPr lang="ja-JP" altLang="en-US" dirty="0"/>
              <a:t>これ以上、入力していきますと実際に診療予約が医療機関に本当に行ってしまう恐れがあり、医療機関にご迷惑をおかけするためです。</a:t>
            </a:r>
          </a:p>
          <a:p>
            <a:endParaRPr lang="ja-JP" altLang="en-US" dirty="0"/>
          </a:p>
          <a:p>
            <a:r>
              <a:rPr lang="ja-JP" altLang="en-US" dirty="0"/>
              <a:t>ここから先は操作の流れをご説明いたしますので、本当に診療予約を行う時にはその操作手順に従って診療予約をして下さい。</a:t>
            </a:r>
          </a:p>
          <a:p>
            <a:endParaRPr kumimoji="1" lang="ja-JP" altLang="en-US" dirty="0"/>
          </a:p>
        </p:txBody>
      </p:sp>
    </p:spTree>
    <p:extLst>
      <p:ext uri="{BB962C8B-B14F-4D97-AF65-F5344CB8AC3E}">
        <p14:creationId xmlns:p14="http://schemas.microsoft.com/office/powerpoint/2010/main" val="1948082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18565" y="5118819"/>
            <a:ext cx="5112385" cy="3606800"/>
          </a:xfrm>
        </p:spPr>
        <p:txBody>
          <a:bodyPr/>
          <a:lstStyle/>
          <a:p>
            <a:r>
              <a:rPr lang="ja-JP" altLang="ja-JP" sz="1050" kern="0" dirty="0">
                <a:latin typeface="游明朝" panose="02020400000000000000" pitchFamily="18" charset="-128"/>
                <a:cs typeface="BIZ UDPゴシック" panose="020B0400000000000000" pitchFamily="50" charset="-128"/>
              </a:rPr>
              <a:t>次にその医療機関への申請画面になります。</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青枠の中の記入は任意ですので⑥「申請する」をタップして下さい。</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⑦のように「申請中」と表示されれば登録申請は終了です。</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後日、起動画面のお知らせの中に医療機関から⑧のように「</a:t>
            </a:r>
            <a:r>
              <a:rPr lang="en-US" altLang="ja-JP" sz="1050" kern="0" dirty="0" err="1">
                <a:ea typeface="游明朝" panose="02020400000000000000" pitchFamily="18" charset="-128"/>
                <a:cs typeface="BIZ UDPゴシック" panose="020B0400000000000000" pitchFamily="50" charset="-128"/>
              </a:rPr>
              <a:t>Yadoc</a:t>
            </a:r>
            <a:r>
              <a:rPr lang="ja-JP" altLang="ja-JP" sz="1050" kern="0" dirty="0">
                <a:latin typeface="游明朝" panose="02020400000000000000" pitchFamily="18" charset="-128"/>
                <a:cs typeface="BIZ UDPゴシック" panose="020B0400000000000000" pitchFamily="50" charset="-128"/>
              </a:rPr>
              <a:t>クリニックの予約ができるようになりました」との通知が来れば診療の予約が可能となります。</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en-US" altLang="ja-JP" sz="1050" kern="0" dirty="0">
                <a:ea typeface="游明朝" panose="02020400000000000000" pitchFamily="18" charset="-128"/>
                <a:cs typeface="BIZ UDPゴシック" panose="020B0400000000000000" pitchFamily="50" charset="-128"/>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i="1" u="sng" kern="0" dirty="0">
                <a:solidFill>
                  <a:srgbClr val="FF0000"/>
                </a:solidFill>
                <a:latin typeface="游明朝" panose="02020400000000000000" pitchFamily="18" charset="-128"/>
                <a:cs typeface="BIZ UDPゴシック" panose="020B0400000000000000" pitchFamily="50" charset="-128"/>
              </a:rPr>
              <a:t>前項において希望する医療機関を検索し、リストに表示されたので登録申請をしても、その医療機関がこの「</a:t>
            </a:r>
            <a:r>
              <a:rPr lang="en-US" altLang="ja-JP" sz="1050" i="1" u="sng" kern="0" dirty="0" err="1">
                <a:solidFill>
                  <a:srgbClr val="FF0000"/>
                </a:solidFill>
                <a:ea typeface="游明朝" panose="02020400000000000000" pitchFamily="18" charset="-128"/>
                <a:cs typeface="BIZ UDPゴシック" panose="020B0400000000000000" pitchFamily="50" charset="-128"/>
              </a:rPr>
              <a:t>YaDoc</a:t>
            </a:r>
            <a:r>
              <a:rPr lang="ja-JP" altLang="ja-JP" sz="1050" i="1" u="sng" kern="0" dirty="0">
                <a:solidFill>
                  <a:srgbClr val="FF0000"/>
                </a:solidFill>
                <a:latin typeface="游明朝" panose="02020400000000000000" pitchFamily="18" charset="-128"/>
                <a:cs typeface="BIZ UDPゴシック" panose="020B0400000000000000" pitchFamily="50" charset="-128"/>
              </a:rPr>
              <a:t>」でオンライン診療を実施するまでは受診できません。よってすぐに受診されたい方は既にこの「</a:t>
            </a:r>
            <a:r>
              <a:rPr lang="en-US" altLang="ja-JP" sz="1050" i="1" u="sng" kern="0" dirty="0" err="1">
                <a:solidFill>
                  <a:srgbClr val="FF0000"/>
                </a:solidFill>
                <a:ea typeface="游明朝" panose="02020400000000000000" pitchFamily="18" charset="-128"/>
                <a:cs typeface="BIZ UDPゴシック" panose="020B0400000000000000" pitchFamily="50" charset="-128"/>
              </a:rPr>
              <a:t>YaDoc</a:t>
            </a:r>
            <a:r>
              <a:rPr lang="ja-JP" altLang="ja-JP" sz="1050" i="1" u="sng" kern="0" dirty="0">
                <a:solidFill>
                  <a:srgbClr val="FF0000"/>
                </a:solidFill>
                <a:latin typeface="游明朝" panose="02020400000000000000" pitchFamily="18" charset="-128"/>
                <a:cs typeface="BIZ UDPゴシック" panose="020B0400000000000000" pitchFamily="50" charset="-128"/>
              </a:rPr>
              <a:t>」でオンライン診療をされている医療機関を選択した方が良いと思われます。</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実施されている医療機関の一覧は、</a:t>
            </a:r>
            <a:r>
              <a:rPr lang="en-US" altLang="ja-JP" sz="1050" kern="0" dirty="0">
                <a:ea typeface="游明朝" panose="02020400000000000000" pitchFamily="18" charset="-128"/>
                <a:cs typeface="BIZ UDPゴシック" panose="020B0400000000000000" pitchFamily="50" charset="-128"/>
              </a:rPr>
              <a:t>Web</a:t>
            </a:r>
            <a:r>
              <a:rPr lang="ja-JP" altLang="ja-JP" sz="1050" kern="0" dirty="0">
                <a:latin typeface="游明朝" panose="02020400000000000000" pitchFamily="18" charset="-128"/>
                <a:cs typeface="BIZ UDPゴシック" panose="020B0400000000000000" pitchFamily="50" charset="-128"/>
              </a:rPr>
              <a:t>検索で「</a:t>
            </a:r>
            <a:r>
              <a:rPr lang="en-US" altLang="ja-JP" sz="1050" kern="0" dirty="0" err="1">
                <a:ea typeface="游明朝" panose="02020400000000000000" pitchFamily="18" charset="-128"/>
                <a:cs typeface="BIZ UDPゴシック" panose="020B0400000000000000" pitchFamily="50" charset="-128"/>
              </a:rPr>
              <a:t>YaDoc</a:t>
            </a:r>
            <a:r>
              <a:rPr lang="en-US" altLang="ja-JP" sz="1050" kern="0" dirty="0">
                <a:ea typeface="游明朝" panose="02020400000000000000" pitchFamily="18" charset="-128"/>
                <a:cs typeface="BIZ UDPゴシック" panose="020B0400000000000000" pitchFamily="50" charset="-128"/>
              </a:rPr>
              <a:t> </a:t>
            </a:r>
            <a:r>
              <a:rPr lang="ja-JP" altLang="ja-JP" sz="1050" kern="0" dirty="0">
                <a:latin typeface="游明朝" panose="02020400000000000000" pitchFamily="18" charset="-128"/>
                <a:cs typeface="BIZ UDPゴシック" panose="020B0400000000000000" pitchFamily="50" charset="-128"/>
              </a:rPr>
              <a:t>医療機関一覧」でご確認下さい</a:t>
            </a:r>
            <a:r>
              <a:rPr lang="ja-JP" altLang="ja-JP" sz="1050" kern="0" dirty="0" smtClean="0">
                <a:latin typeface="游明朝" panose="02020400000000000000" pitchFamily="18" charset="-128"/>
                <a:cs typeface="BIZ UDPゴシック" panose="020B0400000000000000" pitchFamily="50" charset="-128"/>
              </a:rPr>
              <a:t>。</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56</a:t>
            </a:fld>
            <a:endParaRPr kumimoji="1" lang="ja-JP" altLang="en-US"/>
          </a:p>
        </p:txBody>
      </p:sp>
    </p:spTree>
    <p:extLst>
      <p:ext uri="{BB962C8B-B14F-4D97-AF65-F5344CB8AC3E}">
        <p14:creationId xmlns:p14="http://schemas.microsoft.com/office/powerpoint/2010/main" val="39493062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94301"/>
            <a:ext cx="5099050" cy="2133600"/>
          </a:xfrm>
        </p:spPr>
        <p:txBody>
          <a:bodyPr/>
          <a:lstStyle/>
          <a:p>
            <a:r>
              <a:rPr lang="ja-JP" altLang="ja-JP" dirty="0"/>
              <a:t>医療機関から登録完了の通知が来ましたら、「</a:t>
            </a:r>
            <a:r>
              <a:rPr lang="en-US" altLang="ja-JP" dirty="0" err="1"/>
              <a:t>YaDoc</a:t>
            </a:r>
            <a:r>
              <a:rPr lang="ja-JP" altLang="ja-JP" dirty="0"/>
              <a:t>」で診療予約をしてみましょう。</a:t>
            </a:r>
          </a:p>
          <a:p>
            <a:r>
              <a:rPr lang="ja-JP" altLang="ja-JP" dirty="0"/>
              <a:t> </a:t>
            </a:r>
          </a:p>
          <a:p>
            <a:r>
              <a:rPr lang="ja-JP" altLang="ja-JP" dirty="0"/>
              <a:t>「</a:t>
            </a:r>
            <a:r>
              <a:rPr lang="en-US" altLang="ja-JP" dirty="0" err="1"/>
              <a:t>YaDoc</a:t>
            </a:r>
            <a:r>
              <a:rPr lang="ja-JP" altLang="ja-JP" dirty="0"/>
              <a:t>」の起動画面の下にある①の「診療」をタップして下さい。</a:t>
            </a:r>
          </a:p>
          <a:p>
            <a:r>
              <a:rPr lang="ja-JP" altLang="ja-JP" dirty="0"/>
              <a:t>②「</a:t>
            </a:r>
            <a:r>
              <a:rPr lang="en-US" altLang="ja-JP" dirty="0"/>
              <a:t>+</a:t>
            </a:r>
            <a:r>
              <a:rPr lang="ja-JP" altLang="ja-JP" dirty="0"/>
              <a:t>予約する」をタップして下さい。</a:t>
            </a:r>
          </a:p>
          <a:p>
            <a:r>
              <a:rPr lang="ja-JP" altLang="ja-JP" dirty="0"/>
              <a:t> </a:t>
            </a:r>
          </a:p>
          <a:p>
            <a:r>
              <a:rPr lang="ja-JP" altLang="ja-JP" dirty="0"/>
              <a:t>③受診希望の医療機関名をタップして下さい。</a:t>
            </a:r>
          </a:p>
          <a:p>
            <a:r>
              <a:rPr lang="ja-JP" altLang="ja-JP" dirty="0"/>
              <a:t> </a:t>
            </a:r>
          </a:p>
          <a:p>
            <a:r>
              <a:rPr lang="ja-JP" altLang="ja-JP" dirty="0"/>
              <a:t>④「診療日の設定」画面で、④のところで希望する日をタップします。</a:t>
            </a:r>
          </a:p>
          <a:p>
            <a:r>
              <a:rPr lang="ja-JP" altLang="ja-JP" dirty="0"/>
              <a:t>すると、その日の診療が可能な時間帯が表示されますので</a:t>
            </a:r>
            <a:r>
              <a:rPr lang="ja-JP" altLang="ja-JP" dirty="0" smtClean="0"/>
              <a:t>、</a:t>
            </a:r>
            <a:r>
              <a:rPr lang="ja-JP" altLang="en-US" dirty="0" smtClean="0"/>
              <a:t>⑤</a:t>
            </a:r>
            <a:r>
              <a:rPr lang="ja-JP" altLang="ja-JP" dirty="0" smtClean="0"/>
              <a:t>希望</a:t>
            </a:r>
            <a:r>
              <a:rPr lang="ja-JP" altLang="ja-JP" dirty="0"/>
              <a:t>する時間をタップして下さい</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57</a:t>
            </a:fld>
            <a:endParaRPr kumimoji="1" lang="ja-JP" altLang="en-US"/>
          </a:p>
        </p:txBody>
      </p:sp>
    </p:spTree>
    <p:extLst>
      <p:ext uri="{BB962C8B-B14F-4D97-AF65-F5344CB8AC3E}">
        <p14:creationId xmlns:p14="http://schemas.microsoft.com/office/powerpoint/2010/main" val="4175107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34059"/>
            <a:ext cx="5099050" cy="1812842"/>
          </a:xfrm>
        </p:spPr>
        <p:txBody>
          <a:bodyPr/>
          <a:lstStyle/>
          <a:p>
            <a:r>
              <a:rPr lang="ja-JP" altLang="ja-JP" dirty="0"/>
              <a:t>予約の確認画面が表示されます。</a:t>
            </a:r>
          </a:p>
          <a:p>
            <a:r>
              <a:rPr lang="ja-JP" altLang="ja-JP" dirty="0"/>
              <a:t>⑥予約内容をよく確認しましょう。</a:t>
            </a:r>
          </a:p>
          <a:p>
            <a:r>
              <a:rPr lang="ja-JP" altLang="ja-JP" dirty="0"/>
              <a:t> </a:t>
            </a:r>
          </a:p>
          <a:p>
            <a:r>
              <a:rPr lang="ja-JP" altLang="ja-JP" dirty="0"/>
              <a:t>⑦のように下から上にスクロールして、時間などが問題ないことを確認しましたら、⑧の「＋予約する」をタップして下さい。</a:t>
            </a:r>
          </a:p>
          <a:p>
            <a:r>
              <a:rPr lang="ja-JP" altLang="ja-JP" dirty="0"/>
              <a:t>これで予約は完了です</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58</a:t>
            </a:fld>
            <a:endParaRPr kumimoji="1" lang="ja-JP" altLang="en-US"/>
          </a:p>
        </p:txBody>
      </p:sp>
    </p:spTree>
    <p:extLst>
      <p:ext uri="{BB962C8B-B14F-4D97-AF65-F5344CB8AC3E}">
        <p14:creationId xmlns:p14="http://schemas.microsoft.com/office/powerpoint/2010/main" val="41063387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41425" y="5179779"/>
            <a:ext cx="5099050" cy="1462322"/>
          </a:xfrm>
        </p:spPr>
        <p:txBody>
          <a:bodyPr/>
          <a:lstStyle/>
          <a:p>
            <a:r>
              <a:rPr lang="ja-JP" altLang="ja-JP" dirty="0"/>
              <a:t>まずテレビ通話が正しく行われるか、確認しましょう</a:t>
            </a:r>
          </a:p>
          <a:p>
            <a:r>
              <a:rPr lang="ja-JP" altLang="ja-JP" dirty="0"/>
              <a:t>起動画面で「設定」をタップし、①「テスト通話」をタップして下さい。</a:t>
            </a:r>
          </a:p>
          <a:p>
            <a:r>
              <a:rPr lang="ja-JP" altLang="ja-JP" dirty="0"/>
              <a:t> </a:t>
            </a:r>
          </a:p>
          <a:p>
            <a:r>
              <a:rPr lang="ja-JP" altLang="ja-JP" dirty="0"/>
              <a:t>②の「テスト通話を開始する」をタップして下さい。</a:t>
            </a:r>
          </a:p>
          <a:p>
            <a:r>
              <a:rPr lang="ja-JP" altLang="ja-JP" dirty="0"/>
              <a:t> </a:t>
            </a:r>
          </a:p>
          <a:p>
            <a:r>
              <a:rPr lang="ja-JP" altLang="ja-JP" dirty="0"/>
              <a:t>③そのまま</a:t>
            </a:r>
            <a:r>
              <a:rPr lang="en-US" altLang="ja-JP" dirty="0"/>
              <a:t>10</a:t>
            </a:r>
            <a:r>
              <a:rPr lang="ja-JP" altLang="ja-JP" dirty="0"/>
              <a:t>秒くらいお待ちください</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59</a:t>
            </a:fld>
            <a:endParaRPr kumimoji="1" lang="ja-JP" altLang="en-US"/>
          </a:p>
        </p:txBody>
      </p:sp>
    </p:spTree>
    <p:extLst>
      <p:ext uri="{BB962C8B-B14F-4D97-AF65-F5344CB8AC3E}">
        <p14:creationId xmlns:p14="http://schemas.microsoft.com/office/powerpoint/2010/main" val="299296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6</a:t>
            </a:fld>
            <a:endParaRPr kumimoji="1" lang="ja-JP" altLang="en-US"/>
          </a:p>
        </p:txBody>
      </p:sp>
    </p:spTree>
    <p:extLst>
      <p:ext uri="{BB962C8B-B14F-4D97-AF65-F5344CB8AC3E}">
        <p14:creationId xmlns:p14="http://schemas.microsoft.com/office/powerpoint/2010/main" val="4211733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03325" y="5156918"/>
            <a:ext cx="5127625" cy="4210919"/>
          </a:xfrm>
        </p:spPr>
        <p:txBody>
          <a:bodyPr/>
          <a:lstStyle/>
          <a:p>
            <a:r>
              <a:rPr lang="ja-JP" altLang="ja-JP" dirty="0"/>
              <a:t>電話がかかってきますので①の「応答」をタップします。</a:t>
            </a:r>
          </a:p>
          <a:p>
            <a:r>
              <a:rPr lang="ja-JP" altLang="ja-JP" dirty="0"/>
              <a:t> </a:t>
            </a:r>
          </a:p>
          <a:p>
            <a:r>
              <a:rPr lang="ja-JP" altLang="ja-JP" dirty="0"/>
              <a:t>②のように画面の右上に自分の姿が映ればＯＫです。このテストでは音声は流れません。</a:t>
            </a:r>
          </a:p>
          <a:p>
            <a:r>
              <a:rPr lang="ja-JP" altLang="ja-JP" dirty="0"/>
              <a:t>問題がないようでしたら、③のように赤い電話を切るアイコンをタップして下さい。</a:t>
            </a:r>
          </a:p>
          <a:p>
            <a:r>
              <a:rPr lang="ja-JP" altLang="ja-JP" dirty="0"/>
              <a:t> </a:t>
            </a:r>
          </a:p>
          <a:p>
            <a:r>
              <a:rPr lang="ja-JP" altLang="ja-JP" dirty="0"/>
              <a:t>④「終了する」をタップして終了します</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60</a:t>
            </a:fld>
            <a:endParaRPr kumimoji="1" lang="ja-JP" altLang="en-US"/>
          </a:p>
        </p:txBody>
      </p:sp>
    </p:spTree>
    <p:extLst>
      <p:ext uri="{BB962C8B-B14F-4D97-AF65-F5344CB8AC3E}">
        <p14:creationId xmlns:p14="http://schemas.microsoft.com/office/powerpoint/2010/main" val="618449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03325" y="5156919"/>
            <a:ext cx="5127625" cy="2780582"/>
          </a:xfrm>
        </p:spPr>
        <p:txBody>
          <a:bodyPr/>
          <a:lstStyle/>
          <a:p>
            <a:r>
              <a:rPr lang="en-US" altLang="ja-JP" dirty="0"/>
              <a:t>Android</a:t>
            </a:r>
            <a:r>
              <a:rPr lang="ja-JP" altLang="ja-JP" dirty="0"/>
              <a:t>の場合</a:t>
            </a:r>
          </a:p>
          <a:p>
            <a:r>
              <a:rPr lang="ja-JP" altLang="ja-JP" dirty="0"/>
              <a:t> </a:t>
            </a:r>
          </a:p>
          <a:p>
            <a:r>
              <a:rPr lang="ja-JP" altLang="ja-JP" dirty="0"/>
              <a:t>いよいよ診療の開始です。予約時間内に医師からビデオ通話がかかりますので、①の「応答」ボタンをタップします。</a:t>
            </a:r>
          </a:p>
          <a:p>
            <a:r>
              <a:rPr lang="ja-JP" altLang="ja-JP" dirty="0"/>
              <a:t> </a:t>
            </a:r>
          </a:p>
          <a:p>
            <a:r>
              <a:rPr lang="ja-JP" altLang="ja-JP" dirty="0"/>
              <a:t>②「</a:t>
            </a:r>
            <a:r>
              <a:rPr lang="en-US" altLang="ja-JP" dirty="0" err="1"/>
              <a:t>YaDoc</a:t>
            </a:r>
            <a:r>
              <a:rPr lang="ja-JP" altLang="ja-JP" dirty="0"/>
              <a:t>に音声の録音を許可しますか？」と表示されますので「許可」をタップして下さい。</a:t>
            </a:r>
          </a:p>
          <a:p>
            <a:r>
              <a:rPr lang="ja-JP" altLang="ja-JP" dirty="0"/>
              <a:t> </a:t>
            </a:r>
          </a:p>
          <a:p>
            <a:r>
              <a:rPr lang="ja-JP" altLang="ja-JP" dirty="0"/>
              <a:t>③ 「</a:t>
            </a:r>
            <a:r>
              <a:rPr lang="en-US" altLang="ja-JP" dirty="0" err="1"/>
              <a:t>YaDoc</a:t>
            </a:r>
            <a:r>
              <a:rPr lang="ja-JP" altLang="ja-JP" dirty="0"/>
              <a:t>に写真と動画の撮影を許可しますか？」と表示されますので「許可」をタップして下さい。</a:t>
            </a:r>
          </a:p>
          <a:p>
            <a:r>
              <a:rPr lang="ja-JP" altLang="ja-JP" dirty="0"/>
              <a:t> </a:t>
            </a:r>
          </a:p>
          <a:p>
            <a:r>
              <a:rPr lang="ja-JP" altLang="ja-JP" dirty="0"/>
              <a:t>④いよいよお医者さんの診察が始まります。</a:t>
            </a:r>
          </a:p>
          <a:p>
            <a:r>
              <a:rPr lang="ja-JP" altLang="ja-JP" dirty="0"/>
              <a:t> </a:t>
            </a:r>
          </a:p>
          <a:p>
            <a:r>
              <a:rPr lang="ja-JP" altLang="ja-JP" dirty="0"/>
              <a:t>診療が終わったら赤色の電話アイコンをタップすれば終了します</a:t>
            </a:r>
            <a:r>
              <a:rPr lang="ja-JP" altLang="ja-JP" dirty="0" smtClean="0"/>
              <a:t>。</a:t>
            </a:r>
            <a:endParaRPr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61</a:t>
            </a:fld>
            <a:endParaRPr kumimoji="1" lang="ja-JP" altLang="en-US"/>
          </a:p>
        </p:txBody>
      </p:sp>
    </p:spTree>
    <p:extLst>
      <p:ext uri="{BB962C8B-B14F-4D97-AF65-F5344CB8AC3E}">
        <p14:creationId xmlns:p14="http://schemas.microsoft.com/office/powerpoint/2010/main" val="3628812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62</a:t>
            </a:fld>
            <a:endParaRPr kumimoji="1" lang="ja-JP" altLang="en-US"/>
          </a:p>
        </p:txBody>
      </p:sp>
      <p:sp>
        <p:nvSpPr>
          <p:cNvPr id="7" name="ノート プレースホルダー 2">
            <a:extLst>
              <a:ext uri="{FF2B5EF4-FFF2-40B4-BE49-F238E27FC236}">
                <a16:creationId xmlns:a16="http://schemas.microsoft.com/office/drawing/2014/main" id="{C2703899-B997-4F1C-9A05-B69EAE94DE67}"/>
              </a:ext>
            </a:extLst>
          </p:cNvPr>
          <p:cNvSpPr>
            <a:spLocks noGrp="1"/>
          </p:cNvSpPr>
          <p:nvPr>
            <p:ph type="body" sz="quarter" idx="3"/>
          </p:nvPr>
        </p:nvSpPr>
        <p:spPr>
          <a:xfrm>
            <a:off x="1231900" y="5143500"/>
            <a:ext cx="5099050" cy="2641600"/>
          </a:xfrm>
        </p:spPr>
        <p:txBody>
          <a:bodyPr/>
          <a:lstStyle/>
          <a:p>
            <a:r>
              <a:rPr lang="en-US" altLang="ja-JP" dirty="0"/>
              <a:t>iPhone</a:t>
            </a:r>
            <a:r>
              <a:rPr lang="ja-JP" altLang="ja-JP" dirty="0"/>
              <a:t>の場合</a:t>
            </a:r>
          </a:p>
          <a:p>
            <a:r>
              <a:rPr lang="ja-JP" altLang="ja-JP" dirty="0"/>
              <a:t> </a:t>
            </a:r>
          </a:p>
          <a:p>
            <a:r>
              <a:rPr lang="ja-JP" altLang="ja-JP" dirty="0"/>
              <a:t>いよいよ診療の開始です。予約時間内に医師からビデオ通話がかかりますので、①の「応答」ボタンをタップします。</a:t>
            </a:r>
          </a:p>
          <a:p>
            <a:r>
              <a:rPr lang="ja-JP" altLang="ja-JP" dirty="0"/>
              <a:t> </a:t>
            </a:r>
          </a:p>
          <a:p>
            <a:r>
              <a:rPr lang="ja-JP" altLang="ja-JP" dirty="0"/>
              <a:t>②もし、画面がロックされていたらスライドボタンをオンにして下さい。</a:t>
            </a:r>
          </a:p>
          <a:p>
            <a:r>
              <a:rPr lang="ja-JP" altLang="ja-JP" dirty="0"/>
              <a:t> </a:t>
            </a:r>
          </a:p>
          <a:p>
            <a:r>
              <a:rPr lang="ja-JP" altLang="ja-JP" dirty="0"/>
              <a:t>画面に表示された③の 「</a:t>
            </a:r>
            <a:r>
              <a:rPr lang="en-US" altLang="ja-JP" dirty="0" err="1"/>
              <a:t>YaDoc</a:t>
            </a:r>
            <a:r>
              <a:rPr lang="ja-JP" altLang="ja-JP" dirty="0"/>
              <a:t>」のアイコンをタップして下さい。</a:t>
            </a:r>
          </a:p>
          <a:p>
            <a:r>
              <a:rPr lang="ja-JP" altLang="ja-JP" dirty="0"/>
              <a:t> </a:t>
            </a:r>
          </a:p>
          <a:p>
            <a:r>
              <a:rPr lang="ja-JP" altLang="ja-JP" dirty="0"/>
              <a:t>④いよいよお医者さんの診察が始まります。</a:t>
            </a:r>
          </a:p>
          <a:p>
            <a:r>
              <a:rPr lang="ja-JP" altLang="ja-JP" dirty="0"/>
              <a:t> </a:t>
            </a:r>
          </a:p>
          <a:p>
            <a:r>
              <a:rPr lang="ja-JP" altLang="ja-JP" dirty="0"/>
              <a:t>診療が終わったら赤色の電話アイコンをタップすれば終了します</a:t>
            </a:r>
            <a:r>
              <a:rPr lang="ja-JP" altLang="ja-JP" dirty="0" smtClean="0"/>
              <a:t>。</a:t>
            </a:r>
            <a:endParaRPr lang="en-US" altLang="ja-JP" dirty="0"/>
          </a:p>
          <a:p>
            <a:endParaRPr kumimoji="1" lang="en-US" altLang="ja-JP" dirty="0"/>
          </a:p>
          <a:p>
            <a:endParaRPr kumimoji="1" lang="ja-JP" altLang="en-US" dirty="0"/>
          </a:p>
          <a:p>
            <a:endParaRPr lang="ja-JP" altLang="en-US" dirty="0"/>
          </a:p>
          <a:p>
            <a:endParaRPr kumimoji="1" lang="ja-JP" altLang="en-US" dirty="0"/>
          </a:p>
          <a:p>
            <a:endParaRPr kumimoji="1" lang="ja-JP" altLang="en-US" dirty="0"/>
          </a:p>
        </p:txBody>
      </p:sp>
    </p:spTree>
    <p:extLst>
      <p:ext uri="{BB962C8B-B14F-4D97-AF65-F5344CB8AC3E}">
        <p14:creationId xmlns:p14="http://schemas.microsoft.com/office/powerpoint/2010/main" val="20963459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次は、お支払いの方法についてです。</a:t>
            </a:r>
          </a:p>
          <a:p>
            <a:r>
              <a:rPr lang="en-US" altLang="ja-JP" dirty="0"/>
              <a:t> </a:t>
            </a:r>
            <a:endParaRPr lang="ja-JP" altLang="ja-JP" dirty="0"/>
          </a:p>
          <a:p>
            <a:r>
              <a:rPr lang="ja-JP" altLang="ja-JP" dirty="0"/>
              <a:t>決済方法は、医療機関の設定に応じて｢クレジットカード」「診療後の銀行振込」 ｢次回来院時のお支払」などをお選びいただけるようになっております。</a:t>
            </a:r>
          </a:p>
          <a:p>
            <a:r>
              <a:rPr lang="ja-JP" altLang="ja-JP" dirty="0"/>
              <a:t> </a:t>
            </a:r>
          </a:p>
          <a:p>
            <a:r>
              <a:rPr lang="ja-JP" altLang="ja-JP" dirty="0"/>
              <a:t>クレジットカードによる決済をご利用になる場合は、予めクレジットカード情報の登録をお願いいたします。</a:t>
            </a:r>
          </a:p>
          <a:p>
            <a:r>
              <a:rPr lang="ja-JP" altLang="ja-JP" dirty="0"/>
              <a:t>※操作にご不明点がある場合は、</a:t>
            </a:r>
            <a:r>
              <a:rPr lang="en-US" altLang="ja-JP" dirty="0" err="1"/>
              <a:t>YaDoc</a:t>
            </a:r>
            <a:r>
              <a:rPr lang="ja-JP" altLang="ja-JP" dirty="0"/>
              <a:t>サポートセンターまでお問合せください</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63</a:t>
            </a:fld>
            <a:endParaRPr kumimoji="1" lang="ja-JP" altLang="en-US"/>
          </a:p>
        </p:txBody>
      </p:sp>
    </p:spTree>
    <p:extLst>
      <p:ext uri="{BB962C8B-B14F-4D97-AF65-F5344CB8AC3E}">
        <p14:creationId xmlns:p14="http://schemas.microsoft.com/office/powerpoint/2010/main" val="28400981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では、お支払い方法の一つである、クレジットカードの設定方法をご説明します。</a:t>
            </a:r>
          </a:p>
          <a:p>
            <a:r>
              <a:rPr lang="en-US" altLang="ja-JP" dirty="0"/>
              <a:t> </a:t>
            </a:r>
            <a:endParaRPr lang="ja-JP" altLang="ja-JP" dirty="0"/>
          </a:p>
          <a:p>
            <a:r>
              <a:rPr lang="ja-JP" altLang="en-US" dirty="0" smtClean="0"/>
              <a:t>①</a:t>
            </a:r>
            <a:r>
              <a:rPr lang="ja-JP" altLang="ja-JP" dirty="0" smtClean="0"/>
              <a:t>｢</a:t>
            </a:r>
            <a:r>
              <a:rPr lang="ja-JP" altLang="ja-JP" dirty="0"/>
              <a:t>設定｣をタップします。</a:t>
            </a:r>
          </a:p>
          <a:p>
            <a:endParaRPr lang="en-US" altLang="ja-JP" dirty="0" smtClean="0"/>
          </a:p>
          <a:p>
            <a:r>
              <a:rPr lang="ja-JP" altLang="en-US" dirty="0" smtClean="0"/>
              <a:t>②</a:t>
            </a:r>
            <a:r>
              <a:rPr lang="ja-JP" altLang="ja-JP" dirty="0" smtClean="0"/>
              <a:t>｢</a:t>
            </a:r>
            <a:r>
              <a:rPr lang="ja-JP" altLang="ja-JP" dirty="0"/>
              <a:t>クレジットカード｣をタップします。</a:t>
            </a:r>
          </a:p>
          <a:p>
            <a:endParaRPr lang="en-US" altLang="ja-JP" dirty="0" smtClean="0"/>
          </a:p>
          <a:p>
            <a:r>
              <a:rPr lang="ja-JP" altLang="en-US" dirty="0" smtClean="0"/>
              <a:t>③</a:t>
            </a:r>
            <a:r>
              <a:rPr lang="ja-JP" altLang="ja-JP" dirty="0" smtClean="0"/>
              <a:t>｢</a:t>
            </a:r>
            <a:r>
              <a:rPr lang="ja-JP" altLang="ja-JP" dirty="0"/>
              <a:t>クレジットカードを登録する｣をタップします。</a:t>
            </a:r>
          </a:p>
          <a:p>
            <a:endParaRPr lang="en-US" altLang="ja-JP" dirty="0" smtClean="0"/>
          </a:p>
          <a:p>
            <a:r>
              <a:rPr lang="ja-JP" altLang="en-US" dirty="0" smtClean="0"/>
              <a:t>④</a:t>
            </a:r>
            <a:r>
              <a:rPr lang="ja-JP" altLang="ja-JP" dirty="0" smtClean="0"/>
              <a:t>カード</a:t>
            </a:r>
            <a:r>
              <a:rPr lang="ja-JP" altLang="ja-JP" dirty="0"/>
              <a:t>番号、名義、有効期限、セキュリティコードを入力します。</a:t>
            </a:r>
          </a:p>
          <a:p>
            <a:endParaRPr lang="en-US" altLang="ja-JP" dirty="0" smtClean="0"/>
          </a:p>
          <a:p>
            <a:r>
              <a:rPr lang="ja-JP" altLang="en-US" dirty="0" smtClean="0"/>
              <a:t>⑤</a:t>
            </a:r>
            <a:r>
              <a:rPr lang="ja-JP" altLang="ja-JP" dirty="0" smtClean="0"/>
              <a:t> </a:t>
            </a:r>
            <a:r>
              <a:rPr lang="ja-JP" altLang="ja-JP" dirty="0"/>
              <a:t>｢登録する｣をタップします。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64</a:t>
            </a:fld>
            <a:endParaRPr kumimoji="1" lang="ja-JP" altLang="en-US"/>
          </a:p>
        </p:txBody>
      </p:sp>
    </p:spTree>
    <p:extLst>
      <p:ext uri="{BB962C8B-B14F-4D97-AF65-F5344CB8AC3E}">
        <p14:creationId xmlns:p14="http://schemas.microsoft.com/office/powerpoint/2010/main" val="40254942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最後に操作に困ったときのご案内です。</a:t>
            </a:r>
          </a:p>
          <a:p>
            <a:r>
              <a:rPr lang="en-US" altLang="ja-JP" dirty="0"/>
              <a:t>HP</a:t>
            </a:r>
            <a:r>
              <a:rPr lang="ja-JP" altLang="ja-JP" dirty="0" err="1"/>
              <a:t>、</a:t>
            </a:r>
            <a:r>
              <a:rPr lang="ja-JP" altLang="ja-JP" dirty="0"/>
              <a:t>サポートセンターはこちらになります</a:t>
            </a:r>
            <a:r>
              <a:rPr lang="ja-JP" altLang="ja-JP" dirty="0" smtClean="0"/>
              <a:t>。</a:t>
            </a:r>
            <a:endParaRPr lang="en-US" altLang="ja-JP" dirty="0" smtClean="0"/>
          </a:p>
          <a:p>
            <a:endParaRPr lang="ja-JP" altLang="ja-JP" dirty="0"/>
          </a:p>
          <a:p>
            <a:r>
              <a:rPr lang="ja-JP" altLang="ja-JP" dirty="0"/>
              <a:t>これで今回のオンライン診療のご説明は終了といたします</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65</a:t>
            </a:fld>
            <a:endParaRPr kumimoji="1" lang="ja-JP" altLang="en-US"/>
          </a:p>
        </p:txBody>
      </p:sp>
    </p:spTree>
    <p:extLst>
      <p:ext uri="{BB962C8B-B14F-4D97-AF65-F5344CB8AC3E}">
        <p14:creationId xmlns:p14="http://schemas.microsoft.com/office/powerpoint/2010/main" val="1990334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07770" y="5194300"/>
            <a:ext cx="5123180" cy="3552571"/>
          </a:xfrm>
        </p:spPr>
        <p:txBody>
          <a:bodyPr/>
          <a:lstStyle/>
          <a:p>
            <a:r>
              <a:rPr lang="ja-JP" altLang="ja-JP" dirty="0"/>
              <a:t>オンライン診療アプリとしてメドレー社の｢オンライン診療・服薬指導</a:t>
            </a:r>
            <a:r>
              <a:rPr lang="ja-JP" altLang="ja-JP" dirty="0" smtClean="0"/>
              <a:t>アプリ </a:t>
            </a:r>
            <a:r>
              <a:rPr lang="ja-JP" altLang="en-US" dirty="0" smtClean="0"/>
              <a:t>「</a:t>
            </a:r>
            <a:r>
              <a:rPr lang="en-US" altLang="ja-JP" dirty="0" smtClean="0"/>
              <a:t>CLINICS</a:t>
            </a:r>
            <a:r>
              <a:rPr lang="ja-JP" altLang="ja-JP" dirty="0"/>
              <a:t>｣をご紹介します</a:t>
            </a:r>
            <a:r>
              <a:rPr lang="ja-JP" altLang="ja-JP" dirty="0" smtClean="0"/>
              <a:t>。</a:t>
            </a:r>
            <a:endParaRPr lang="en-US" altLang="ja-JP" dirty="0" smtClean="0"/>
          </a:p>
          <a:p>
            <a:endParaRPr lang="ja-JP" altLang="ja-JP" dirty="0"/>
          </a:p>
          <a:p>
            <a:r>
              <a:rPr lang="ja-JP" altLang="ja-JP" dirty="0"/>
              <a:t>このアプリを利用することで、インターネット上で一貫して予約〜診療〜会計を行うことができ、オンライン診療だけではなく、オンライン服薬指導も出来ることが特色となっています。</a:t>
            </a:r>
          </a:p>
          <a:p>
            <a:r>
              <a:rPr lang="ja-JP" altLang="ja-JP" dirty="0"/>
              <a:t> </a:t>
            </a:r>
          </a:p>
          <a:p>
            <a:r>
              <a:rPr lang="ja-JP" altLang="ja-JP" dirty="0"/>
              <a:t>ただ、今回の講習はお時間の都合上、オンライン診療の仕方についてのみご説明させていただきます。</a:t>
            </a:r>
          </a:p>
          <a:p>
            <a:r>
              <a:rPr lang="ja-JP" altLang="ja-JP" dirty="0"/>
              <a:t> </a:t>
            </a:r>
          </a:p>
          <a:p>
            <a:r>
              <a:rPr lang="ja-JP" altLang="ja-JP" dirty="0"/>
              <a:t>＊オンライン服薬指導とは</a:t>
            </a:r>
          </a:p>
          <a:p>
            <a:r>
              <a:rPr lang="ja-JP" altLang="ja-JP" dirty="0"/>
              <a:t>薬局で調剤されたお薬を受け取る際は必ず副作用や服用方法についての説明を受けないといけません。この説明をオンライン上で行います。</a:t>
            </a:r>
          </a:p>
          <a:p>
            <a:r>
              <a:rPr lang="ja-JP" altLang="ja-JP" dirty="0"/>
              <a:t>オンライン診療後、医師にオンライン服薬指導を希望する旨を伝え、処方箋データをアップロードしてもらうと、調剤薬局へオンライン服薬指導の申し込みをすることができます。</a:t>
            </a:r>
          </a:p>
          <a:p>
            <a:endParaRPr kumimoji="0" lang="ja-JP" altLang="en-US" sz="1100" kern="0" dirty="0">
              <a:latin typeface="+mn-ea"/>
            </a:endParaRPr>
          </a:p>
          <a:p>
            <a:endParaRPr kumimoji="1" lang="ja-JP" altLang="en-US" dirty="0">
              <a:latin typeface="+mn-ea"/>
            </a:endParaRPr>
          </a:p>
          <a:p>
            <a:endParaRPr lang="ja-JP" altLang="en-US" dirty="0">
              <a:latin typeface="+mn-ea"/>
            </a:endParaRPr>
          </a:p>
          <a:p>
            <a:endParaRPr kumimoji="1"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66</a:t>
            </a:fld>
            <a:endParaRPr kumimoji="1" lang="ja-JP" altLang="en-US"/>
          </a:p>
        </p:txBody>
      </p:sp>
    </p:spTree>
    <p:extLst>
      <p:ext uri="{BB962C8B-B14F-4D97-AF65-F5344CB8AC3E}">
        <p14:creationId xmlns:p14="http://schemas.microsoft.com/office/powerpoint/2010/main" val="4288322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170982"/>
          </a:xfrm>
        </p:spPr>
        <p:txBody>
          <a:bodyPr/>
          <a:lstStyle/>
          <a:p>
            <a:r>
              <a:rPr lang="en-US" altLang="ja-JP" dirty="0"/>
              <a:t>CLINICS</a:t>
            </a:r>
            <a:r>
              <a:rPr lang="ja-JP" altLang="ja-JP" dirty="0"/>
              <a:t>のアプリのインストールは次の通りです。</a:t>
            </a:r>
          </a:p>
          <a:p>
            <a:r>
              <a:rPr lang="en-US" altLang="ja-JP" dirty="0"/>
              <a:t>Android</a:t>
            </a:r>
            <a:r>
              <a:rPr lang="ja-JP" altLang="ja-JP" dirty="0" err="1"/>
              <a:t>、</a:t>
            </a:r>
            <a:r>
              <a:rPr lang="en-US" altLang="ja-JP" dirty="0"/>
              <a:t>iPhone</a:t>
            </a:r>
            <a:r>
              <a:rPr lang="ja-JP" altLang="ja-JP" dirty="0"/>
              <a:t>とも「クリニクス」と検索してアプリを見つけてインストールして下さい。</a:t>
            </a:r>
          </a:p>
          <a:p>
            <a:r>
              <a:rPr lang="en-US" altLang="ja-JP" dirty="0"/>
              <a:t> </a:t>
            </a:r>
            <a:endParaRPr lang="ja-JP" altLang="ja-JP" dirty="0"/>
          </a:p>
          <a:p>
            <a:r>
              <a:rPr lang="ja-JP" altLang="ja-JP" dirty="0"/>
              <a:t>現在、</a:t>
            </a:r>
            <a:r>
              <a:rPr lang="en-US" altLang="ja-JP" dirty="0"/>
              <a:t>Android</a:t>
            </a:r>
            <a:r>
              <a:rPr lang="ja-JP" altLang="ja-JP" dirty="0"/>
              <a:t>についてはバージョン</a:t>
            </a:r>
            <a:r>
              <a:rPr lang="en-US" altLang="ja-JP" dirty="0"/>
              <a:t>6.0</a:t>
            </a:r>
            <a:r>
              <a:rPr lang="ja-JP" altLang="ja-JP" dirty="0"/>
              <a:t>以上、</a:t>
            </a:r>
            <a:r>
              <a:rPr lang="en-US" altLang="ja-JP" dirty="0"/>
              <a:t>iPhone</a:t>
            </a:r>
            <a:r>
              <a:rPr lang="ja-JP" altLang="ja-JP" dirty="0"/>
              <a:t>については</a:t>
            </a:r>
            <a:r>
              <a:rPr lang="en-US" altLang="ja-JP" dirty="0"/>
              <a:t>13.0</a:t>
            </a:r>
            <a:r>
              <a:rPr lang="ja-JP" altLang="ja-JP" dirty="0"/>
              <a:t>以上が対応可能となっています</a:t>
            </a:r>
            <a:r>
              <a:rPr lang="ja-JP" altLang="ja-JP" dirty="0" smtClean="0"/>
              <a:t>。</a:t>
            </a:r>
            <a:endParaRPr lang="ja-JP" altLang="en-US" dirty="0"/>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67</a:t>
            </a:fld>
            <a:endParaRPr kumimoji="1" lang="ja-JP" altLang="en-US"/>
          </a:p>
        </p:txBody>
      </p:sp>
    </p:spTree>
    <p:extLst>
      <p:ext uri="{BB962C8B-B14F-4D97-AF65-F5344CB8AC3E}">
        <p14:creationId xmlns:p14="http://schemas.microsoft.com/office/powerpoint/2010/main" val="34244032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860750"/>
          </a:xfrm>
        </p:spPr>
        <p:txBody>
          <a:bodyPr/>
          <a:lstStyle/>
          <a:p>
            <a:r>
              <a:rPr lang="ja-JP" altLang="ja-JP" dirty="0"/>
              <a:t>それではまずインストールが出来たら、｢</a:t>
            </a:r>
            <a:r>
              <a:rPr lang="en-US" altLang="ja-JP" dirty="0"/>
              <a:t>CLINICS</a:t>
            </a:r>
            <a:r>
              <a:rPr lang="ja-JP" altLang="ja-JP" dirty="0"/>
              <a:t>｣のアプリを起動してから、アカウントの登録をします。</a:t>
            </a:r>
          </a:p>
          <a:p>
            <a:r>
              <a:rPr lang="ja-JP" altLang="ja-JP" dirty="0"/>
              <a:t> </a:t>
            </a:r>
          </a:p>
          <a:p>
            <a:r>
              <a:rPr lang="ja-JP" altLang="ja-JP" dirty="0"/>
              <a:t>最初の画面で①の「アカウント登録」をタップして下さい。</a:t>
            </a:r>
          </a:p>
          <a:p>
            <a:r>
              <a:rPr lang="ja-JP" altLang="ja-JP" dirty="0"/>
              <a:t> </a:t>
            </a:r>
          </a:p>
          <a:p>
            <a:r>
              <a:rPr lang="ja-JP" altLang="ja-JP" dirty="0"/>
              <a:t>②のアカウント登録の画面で、姓名、ふりがな、生年月日、電話番号、パスワード</a:t>
            </a:r>
            <a:r>
              <a:rPr lang="en-US" altLang="ja-JP" dirty="0"/>
              <a:t>(</a:t>
            </a:r>
            <a:r>
              <a:rPr lang="ja-JP" altLang="ja-JP" dirty="0"/>
              <a:t>英数８文字以上）を入力して下さい。この電話番号に数字</a:t>
            </a:r>
            <a:r>
              <a:rPr lang="en-US" altLang="ja-JP" dirty="0"/>
              <a:t>6</a:t>
            </a:r>
            <a:r>
              <a:rPr lang="ja-JP" altLang="ja-JP" dirty="0"/>
              <a:t>桁の「認証コード」が書いてあるショートメッセージが届きますので、今お使いのスマホの電話番号が良いと思います。</a:t>
            </a:r>
          </a:p>
          <a:p>
            <a:r>
              <a:rPr lang="en-US" altLang="ja-JP" dirty="0"/>
              <a:t> </a:t>
            </a:r>
            <a:endParaRPr lang="ja-JP" altLang="ja-JP" dirty="0"/>
          </a:p>
          <a:p>
            <a:r>
              <a:rPr lang="ja-JP" altLang="ja-JP" dirty="0"/>
              <a:t>記入が出来たら③の「アカウント登録｣をタップして下さい。</a:t>
            </a:r>
          </a:p>
          <a:p>
            <a:r>
              <a:rPr lang="ja-JP" altLang="ja-JP" dirty="0"/>
              <a:t> </a:t>
            </a:r>
          </a:p>
          <a:p>
            <a:r>
              <a:rPr lang="ja-JP" altLang="ja-JP" dirty="0"/>
              <a:t>すると④のようにいま入力した電話番号に数字</a:t>
            </a:r>
            <a:r>
              <a:rPr lang="en-US" altLang="ja-JP" dirty="0"/>
              <a:t>6</a:t>
            </a:r>
            <a:r>
              <a:rPr lang="ja-JP" altLang="ja-JP" dirty="0"/>
              <a:t>桁の「認証コード」番号を書いた</a:t>
            </a:r>
          </a:p>
          <a:p>
            <a:r>
              <a:rPr lang="ja-JP" altLang="ja-JP" dirty="0"/>
              <a:t>ショートメッセージが届きます。そうしましたら、画面を下から上にスクロールして下さい。この番号はすぐに使いますので、長押ししてコピーするか、忘れないようにメモをして下さい。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68</a:t>
            </a:fld>
            <a:endParaRPr kumimoji="1" lang="ja-JP" altLang="en-US"/>
          </a:p>
        </p:txBody>
      </p:sp>
    </p:spTree>
    <p:extLst>
      <p:ext uri="{BB962C8B-B14F-4D97-AF65-F5344CB8AC3E}">
        <p14:creationId xmlns:p14="http://schemas.microsoft.com/office/powerpoint/2010/main" val="8273980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170982"/>
          </a:xfrm>
        </p:spPr>
        <p:txBody>
          <a:bodyPr/>
          <a:lstStyle/>
          <a:p>
            <a:r>
              <a:rPr lang="ja-JP" altLang="ja-JP" dirty="0"/>
              <a:t>すると⑤のように認証コード入力画面となりますので、先ほど④で受け取った数字</a:t>
            </a:r>
            <a:r>
              <a:rPr lang="en-US" altLang="ja-JP" dirty="0"/>
              <a:t>6</a:t>
            </a:r>
            <a:r>
              <a:rPr lang="ja-JP" altLang="ja-JP" dirty="0"/>
              <a:t>桁の「認証コード」番号を入力して⑥の「入力して次へ」をタップすればアカウントの登録は完了です。</a:t>
            </a:r>
          </a:p>
          <a:p>
            <a:r>
              <a:rPr lang="ja-JP" altLang="ja-JP" dirty="0"/>
              <a:t> </a:t>
            </a:r>
          </a:p>
          <a:p>
            <a:r>
              <a:rPr lang="ja-JP" altLang="ja-JP" dirty="0"/>
              <a:t>もし、</a:t>
            </a:r>
            <a:r>
              <a:rPr lang="en-US" altLang="ja-JP" dirty="0"/>
              <a:t>30</a:t>
            </a:r>
            <a:r>
              <a:rPr lang="ja-JP" altLang="ja-JP" dirty="0"/>
              <a:t>秒待ってもショートメッセージが届かない場合や固定電話で登録したい場合は、この認証コード入力画面に「☎電話で認証コードを確認する」というところをタップして固定電話の番号を入力すると、電話がかかってきて自動音声で「</a:t>
            </a:r>
            <a:r>
              <a:rPr lang="en-US" altLang="ja-JP" dirty="0"/>
              <a:t>CLINICS</a:t>
            </a:r>
            <a:r>
              <a:rPr lang="ja-JP" altLang="ja-JP" dirty="0"/>
              <a:t>認証コードは〇〇です」と認証コードが読み上げられますのでそのコードを入力して下さい</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69</a:t>
            </a:fld>
            <a:endParaRPr kumimoji="1" lang="ja-JP" altLang="en-US"/>
          </a:p>
        </p:txBody>
      </p:sp>
    </p:spTree>
    <p:extLst>
      <p:ext uri="{BB962C8B-B14F-4D97-AF65-F5344CB8AC3E}">
        <p14:creationId xmlns:p14="http://schemas.microsoft.com/office/powerpoint/2010/main" val="3265749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51213"/>
          </a:xfrm>
        </p:spPr>
      </p:sp>
      <p:sp>
        <p:nvSpPr>
          <p:cNvPr id="3" name="ノート プレースホルダー 2"/>
          <p:cNvSpPr>
            <a:spLocks noGrp="1"/>
          </p:cNvSpPr>
          <p:nvPr>
            <p:ph type="body" idx="1"/>
          </p:nvPr>
        </p:nvSpPr>
        <p:spPr>
          <a:xfrm>
            <a:off x="1108814" y="4811201"/>
            <a:ext cx="4589573" cy="3913979"/>
          </a:xfrm>
        </p:spPr>
        <p:txBody>
          <a:bodyPr/>
          <a:lstStyle/>
          <a:p>
            <a:r>
              <a:rPr kumimoji="1" lang="ja-JP" altLang="en-US" dirty="0">
                <a:latin typeface="BIZ UDPゴシック" panose="020B0400000000000000" pitchFamily="50" charset="-128"/>
                <a:ea typeface="BIZ UDPゴシック" panose="020B0400000000000000" pitchFamily="50" charset="-128"/>
              </a:rPr>
              <a:t>まず最初にご紹介するのは</a:t>
            </a:r>
            <a:r>
              <a:rPr kumimoji="1" lang="ja-JP" altLang="en-US" dirty="0" smtClean="0">
                <a:latin typeface="BIZ UDPゴシック" panose="020B0400000000000000" pitchFamily="50" charset="-128"/>
                <a:ea typeface="BIZ UDPゴシック" panose="020B0400000000000000" pitchFamily="50" charset="-128"/>
              </a:rPr>
              <a:t>「</a:t>
            </a:r>
            <a:r>
              <a:rPr kumimoji="0" lang="ja-JP" altLang="en-US" sz="1100" kern="0" dirty="0" smtClean="0"/>
              <a:t>ヤフーマップ</a:t>
            </a:r>
            <a:r>
              <a:rPr kumimoji="1" lang="ja-JP" altLang="en-US" dirty="0" smtClean="0">
                <a:latin typeface="BIZ UDPゴシック" panose="020B0400000000000000" pitchFamily="50" charset="-128"/>
                <a:ea typeface="BIZ UDPゴシック" panose="020B0400000000000000" pitchFamily="50" charset="-128"/>
              </a:rPr>
              <a:t>」です。</a:t>
            </a:r>
            <a:endParaRPr kumimoji="1" lang="en-US" altLang="ja-JP" dirty="0" smtClean="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もともと「</a:t>
            </a:r>
            <a:r>
              <a:rPr kumimoji="0" lang="ja-JP" altLang="en-US" sz="1100" kern="0" dirty="0" smtClean="0"/>
              <a:t>ヤフーマップ</a:t>
            </a:r>
            <a:r>
              <a:rPr kumimoji="1" lang="ja-JP" altLang="en-US" dirty="0" smtClean="0">
                <a:latin typeface="BIZ UDPゴシック" panose="020B0400000000000000" pitchFamily="50" charset="-128"/>
                <a:ea typeface="BIZ UDPゴシック" panose="020B0400000000000000" pitchFamily="50" charset="-128"/>
              </a:rPr>
              <a:t>」は、お近く</a:t>
            </a:r>
            <a:r>
              <a:rPr kumimoji="1" lang="ja-JP" altLang="en-US" dirty="0">
                <a:latin typeface="BIZ UDPゴシック" panose="020B0400000000000000" pitchFamily="50" charset="-128"/>
                <a:ea typeface="BIZ UDPゴシック" panose="020B0400000000000000" pitchFamily="50" charset="-128"/>
              </a:rPr>
              <a:t>にあるレストランを探すとか、混雑</a:t>
            </a:r>
            <a:r>
              <a:rPr kumimoji="1" lang="ja-JP" altLang="en-US" dirty="0" smtClean="0">
                <a:latin typeface="BIZ UDPゴシック" panose="020B0400000000000000" pitchFamily="50" charset="-128"/>
                <a:ea typeface="BIZ UDPゴシック" panose="020B0400000000000000" pitchFamily="50" charset="-128"/>
              </a:rPr>
              <a:t>情報やお天気</a:t>
            </a:r>
            <a:r>
              <a:rPr kumimoji="1" lang="ja-JP" altLang="en-US" dirty="0">
                <a:latin typeface="BIZ UDPゴシック" panose="020B0400000000000000" pitchFamily="50" charset="-128"/>
                <a:ea typeface="BIZ UDPゴシック" panose="020B0400000000000000" pitchFamily="50" charset="-128"/>
              </a:rPr>
              <a:t>情報とかを教えてくれるアプリですが、この中にお住いの近く</a:t>
            </a:r>
            <a:r>
              <a:rPr kumimoji="1" lang="ja-JP" altLang="en-US" dirty="0" smtClean="0">
                <a:latin typeface="BIZ UDPゴシック" panose="020B0400000000000000" pitchFamily="50" charset="-128"/>
                <a:ea typeface="BIZ UDPゴシック" panose="020B0400000000000000" pitchFamily="50" charset="-128"/>
              </a:rPr>
              <a:t>のオンライン</a:t>
            </a:r>
            <a:r>
              <a:rPr kumimoji="1" lang="ja-JP" altLang="en-US" dirty="0">
                <a:latin typeface="BIZ UDPゴシック" panose="020B0400000000000000" pitchFamily="50" charset="-128"/>
                <a:ea typeface="BIZ UDPゴシック" panose="020B0400000000000000" pitchFamily="50" charset="-128"/>
              </a:rPr>
              <a:t>診療を実施している</a:t>
            </a:r>
            <a:r>
              <a:rPr kumimoji="1" lang="ja-JP" altLang="en-US" dirty="0" smtClean="0">
                <a:latin typeface="BIZ UDPゴシック" panose="020B0400000000000000" pitchFamily="50" charset="-128"/>
                <a:ea typeface="BIZ UDPゴシック" panose="020B0400000000000000" pitchFamily="50" charset="-128"/>
              </a:rPr>
              <a:t>病院やクリニック等</a:t>
            </a:r>
            <a:r>
              <a:rPr kumimoji="1" lang="ja-JP" altLang="en-US" dirty="0">
                <a:latin typeface="BIZ UDPゴシック" panose="020B0400000000000000" pitchFamily="50" charset="-128"/>
                <a:ea typeface="BIZ UDPゴシック" panose="020B0400000000000000" pitchFamily="50" charset="-128"/>
              </a:rPr>
              <a:t>を教えてくれる</a:t>
            </a:r>
            <a:r>
              <a:rPr kumimoji="1" lang="ja-JP" altLang="en-US" dirty="0" smtClean="0">
                <a:latin typeface="BIZ UDPゴシック" panose="020B0400000000000000" pitchFamily="50" charset="-128"/>
                <a:ea typeface="BIZ UDPゴシック" panose="020B0400000000000000" pitchFamily="50" charset="-128"/>
              </a:rPr>
              <a:t>機能も入って</a:t>
            </a:r>
            <a:r>
              <a:rPr kumimoji="1" lang="ja-JP" altLang="en-US" dirty="0">
                <a:latin typeface="BIZ UDPゴシック" panose="020B0400000000000000" pitchFamily="50" charset="-128"/>
                <a:ea typeface="BIZ UDPゴシック" panose="020B0400000000000000" pitchFamily="50" charset="-128"/>
              </a:rPr>
              <a:t>います</a:t>
            </a:r>
            <a:r>
              <a:rPr kumimoji="1" lang="ja-JP" altLang="en-US" dirty="0" smtClean="0">
                <a:latin typeface="BIZ UDPゴシック" panose="020B0400000000000000" pitchFamily="50" charset="-128"/>
                <a:ea typeface="BIZ UDPゴシック" panose="020B0400000000000000" pitchFamily="50" charset="-128"/>
              </a:rPr>
              <a:t>。</a:t>
            </a:r>
            <a:endParaRPr lang="ja-JP" altLang="en-US"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スマートフォン</a:t>
            </a:r>
            <a:r>
              <a:rPr kumimoji="1" lang="ja-JP" altLang="en-US" dirty="0" smtClean="0">
                <a:latin typeface="BIZ UDPゴシック" panose="020B0400000000000000" pitchFamily="50" charset="-128"/>
                <a:ea typeface="BIZ UDPゴシック" panose="020B0400000000000000" pitchFamily="50" charset="-128"/>
              </a:rPr>
              <a:t>で「</a:t>
            </a:r>
            <a:r>
              <a:rPr kumimoji="0" lang="ja-JP" altLang="en-US" sz="1100" kern="0" dirty="0" smtClean="0"/>
              <a:t>ヤフーマップ</a:t>
            </a:r>
            <a:r>
              <a:rPr kumimoji="1" lang="ja-JP" altLang="en-US" dirty="0" smtClean="0">
                <a:latin typeface="BIZ UDPゴシック" panose="020B0400000000000000" pitchFamily="50" charset="-128"/>
                <a:ea typeface="BIZ UDPゴシック" panose="020B0400000000000000" pitchFamily="50" charset="-128"/>
              </a:rPr>
              <a:t>」を</a:t>
            </a:r>
            <a:r>
              <a:rPr kumimoji="1" lang="ja-JP" altLang="en-US" dirty="0">
                <a:latin typeface="BIZ UDPゴシック" panose="020B0400000000000000" pitchFamily="50" charset="-128"/>
                <a:ea typeface="BIZ UDPゴシック" panose="020B0400000000000000" pitchFamily="50" charset="-128"/>
              </a:rPr>
              <a:t>利用するための手順を</a:t>
            </a:r>
            <a:r>
              <a:rPr lang="ja-JP" altLang="en-US" dirty="0">
                <a:latin typeface="BIZ UDPゴシック" panose="020B0400000000000000" pitchFamily="50" charset="-128"/>
                <a:ea typeface="BIZ UDPゴシック" panose="020B0400000000000000" pitchFamily="50" charset="-128"/>
              </a:rPr>
              <a:t>ご説明いたします。</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まず、</a:t>
            </a:r>
            <a:r>
              <a:rPr lang="ja-JP" altLang="en-US" dirty="0"/>
              <a:t> </a:t>
            </a:r>
            <a:r>
              <a:rPr lang="en-US" altLang="ja-JP" dirty="0" smtClean="0"/>
              <a:t>Android</a:t>
            </a:r>
            <a:r>
              <a:rPr lang="ja-JP" altLang="en-US" dirty="0"/>
              <a:t>の</a:t>
            </a:r>
            <a:r>
              <a:rPr lang="ja-JP" altLang="en-US" dirty="0" smtClean="0"/>
              <a:t>場合の</a:t>
            </a:r>
            <a:r>
              <a:rPr kumimoji="1" lang="ja-JP" altLang="en-US" dirty="0" smtClean="0">
                <a:latin typeface="BIZ UDPゴシック" panose="020B0400000000000000" pitchFamily="50" charset="-128"/>
                <a:ea typeface="BIZ UDPゴシック" panose="020B0400000000000000" pitchFamily="50" charset="-128"/>
              </a:rPr>
              <a:t>「</a:t>
            </a:r>
            <a:r>
              <a:rPr kumimoji="0" lang="ja-JP" altLang="en-US" sz="1100" kern="0" dirty="0" smtClean="0"/>
              <a:t>ヤフーマップ</a:t>
            </a:r>
            <a:r>
              <a:rPr kumimoji="1" lang="ja-JP" altLang="en-US" dirty="0" smtClean="0">
                <a:latin typeface="BIZ UDPゴシック" panose="020B0400000000000000" pitchFamily="50" charset="-128"/>
                <a:ea typeface="BIZ UDPゴシック" panose="020B0400000000000000" pitchFamily="50" charset="-128"/>
              </a:rPr>
              <a:t>」</a:t>
            </a:r>
            <a:r>
              <a:rPr lang="ja-JP" altLang="en-US" dirty="0" smtClean="0">
                <a:latin typeface="BIZ UDPゴシック" panose="020B0400000000000000" pitchFamily="50" charset="-128"/>
                <a:ea typeface="BIZ UDPゴシック" panose="020B0400000000000000" pitchFamily="50" charset="-128"/>
              </a:rPr>
              <a:t>のアプリのインストール（入手）の仕方に</a:t>
            </a:r>
            <a:r>
              <a:rPr lang="ja-JP" altLang="en-US" dirty="0">
                <a:latin typeface="BIZ UDPゴシック" panose="020B0400000000000000" pitchFamily="50" charset="-128"/>
                <a:ea typeface="BIZ UDPゴシック" panose="020B0400000000000000" pitchFamily="50" charset="-128"/>
              </a:rPr>
              <a:t>ついてです。</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①スマートフォンの電源を入れ、</a:t>
            </a:r>
            <a:r>
              <a:rPr lang="en-US" altLang="ja-JP" dirty="0">
                <a:latin typeface="BIZ UDPゴシック" panose="020B0400000000000000" pitchFamily="50" charset="-128"/>
                <a:ea typeface="BIZ UDPゴシック" panose="020B0400000000000000" pitchFamily="50" charset="-128"/>
              </a:rPr>
              <a:t>Play</a:t>
            </a:r>
            <a:r>
              <a:rPr lang="ja-JP" altLang="en-US" dirty="0">
                <a:latin typeface="BIZ UDPゴシック" panose="020B0400000000000000" pitchFamily="50" charset="-128"/>
                <a:ea typeface="BIZ UDPゴシック" panose="020B0400000000000000" pitchFamily="50" charset="-128"/>
              </a:rPr>
              <a:t>ストアをタップしてください。</a:t>
            </a:r>
            <a:endParaRPr lang="en-US" altLang="ja-JP" dirty="0">
              <a:latin typeface="BIZ UDPゴシック" panose="020B0400000000000000" pitchFamily="50" charset="-128"/>
              <a:ea typeface="BIZ UDPゴシック" panose="020B0400000000000000" pitchFamily="50" charset="-128"/>
            </a:endParaRPr>
          </a:p>
          <a:p>
            <a:endParaRPr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②</a:t>
            </a:r>
            <a:r>
              <a:rPr lang="ja-JP" altLang="en-US" dirty="0">
                <a:latin typeface="BIZ UDPゴシック" panose="020B0400000000000000" pitchFamily="50" charset="-128"/>
                <a:ea typeface="BIZ UDPゴシック" panose="020B0400000000000000" pitchFamily="50" charset="-128"/>
              </a:rPr>
              <a:t>「アプリやゲームを検索」をタップしてください。</a:t>
            </a:r>
            <a:endParaRPr lang="en-US" altLang="ja-JP" dirty="0">
              <a:latin typeface="BIZ UDPゴシック" panose="020B0400000000000000" pitchFamily="50" charset="-128"/>
              <a:ea typeface="BIZ UDPゴシック" panose="020B0400000000000000" pitchFamily="50" charset="-128"/>
            </a:endParaRPr>
          </a:p>
          <a:p>
            <a:endParaRPr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③</a:t>
            </a:r>
            <a:r>
              <a:rPr lang="ja-JP" altLang="en-US" dirty="0">
                <a:latin typeface="BIZ UDPゴシック" panose="020B0400000000000000" pitchFamily="50" charset="-128"/>
                <a:ea typeface="BIZ UDPゴシック" panose="020B0400000000000000" pitchFamily="50" charset="-128"/>
              </a:rPr>
              <a:t>検索文章の入力箇所</a:t>
            </a:r>
            <a:r>
              <a:rPr lang="ja-JP" altLang="en-US" dirty="0" smtClean="0">
                <a:latin typeface="BIZ UDPゴシック" panose="020B0400000000000000" pitchFamily="50" charset="-128"/>
                <a:ea typeface="BIZ UDPゴシック" panose="020B0400000000000000" pitchFamily="50" charset="-128"/>
              </a:rPr>
              <a:t>に</a:t>
            </a:r>
            <a:r>
              <a:rPr kumimoji="1" lang="ja-JP" altLang="en-US" dirty="0" smtClean="0">
                <a:latin typeface="BIZ UDPゴシック" panose="020B0400000000000000" pitchFamily="50" charset="-128"/>
                <a:ea typeface="BIZ UDPゴシック" panose="020B0400000000000000" pitchFamily="50" charset="-128"/>
              </a:rPr>
              <a:t>「</a:t>
            </a:r>
            <a:r>
              <a:rPr kumimoji="0" lang="ja-JP" altLang="en-US" sz="1100" kern="0" dirty="0" smtClean="0"/>
              <a:t>ヤフーマップ</a:t>
            </a:r>
            <a:r>
              <a:rPr kumimoji="1" lang="ja-JP" altLang="en-US" dirty="0" smtClean="0">
                <a:latin typeface="BIZ UDPゴシック" panose="020B0400000000000000" pitchFamily="50" charset="-128"/>
                <a:ea typeface="BIZ UDPゴシック" panose="020B0400000000000000" pitchFamily="50" charset="-128"/>
              </a:rPr>
              <a:t>」</a:t>
            </a:r>
            <a:r>
              <a:rPr lang="ja-JP" altLang="en-US" dirty="0" smtClean="0">
                <a:latin typeface="BIZ UDPゴシック" panose="020B0400000000000000" pitchFamily="50" charset="-128"/>
                <a:ea typeface="BIZ UDPゴシック" panose="020B0400000000000000" pitchFamily="50" charset="-128"/>
              </a:rPr>
              <a:t>と</a:t>
            </a:r>
            <a:r>
              <a:rPr lang="ja-JP" altLang="en-US" dirty="0">
                <a:latin typeface="BIZ UDPゴシック" panose="020B0400000000000000" pitchFamily="50" charset="-128"/>
                <a:ea typeface="BIZ UDPゴシック" panose="020B0400000000000000" pitchFamily="50" charset="-128"/>
              </a:rPr>
              <a:t>入力します。</a:t>
            </a:r>
            <a:endParaRPr lang="en-US" altLang="ja-JP" dirty="0">
              <a:latin typeface="BIZ UDPゴシック" panose="020B0400000000000000" pitchFamily="50" charset="-128"/>
              <a:ea typeface="BIZ UDPゴシック" panose="020B0400000000000000" pitchFamily="50" charset="-128"/>
            </a:endParaRPr>
          </a:p>
          <a:p>
            <a:endParaRPr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④</a:t>
            </a:r>
            <a:r>
              <a:rPr kumimoji="1" lang="ja-JP" altLang="en-US" dirty="0" smtClean="0">
                <a:latin typeface="BIZ UDPゴシック" panose="020B0400000000000000" pitchFamily="50" charset="-128"/>
                <a:ea typeface="BIZ UDPゴシック" panose="020B0400000000000000" pitchFamily="50" charset="-128"/>
              </a:rPr>
              <a:t>「</a:t>
            </a:r>
            <a:r>
              <a:rPr kumimoji="0" lang="ja-JP" altLang="en-US" sz="1050" kern="0" dirty="0" smtClean="0"/>
              <a:t>ヤフーマップ</a:t>
            </a:r>
            <a:r>
              <a:rPr kumimoji="1" lang="ja-JP" altLang="en-US" dirty="0" smtClean="0">
                <a:latin typeface="BIZ UDPゴシック" panose="020B0400000000000000" pitchFamily="50" charset="-128"/>
                <a:ea typeface="BIZ UDPゴシック" panose="020B0400000000000000" pitchFamily="50" charset="-128"/>
              </a:rPr>
              <a:t>」</a:t>
            </a:r>
            <a:r>
              <a:rPr lang="ja-JP" altLang="en-US" dirty="0" smtClean="0">
                <a:latin typeface="BIZ UDPゴシック" panose="020B0400000000000000" pitchFamily="50" charset="-128"/>
                <a:ea typeface="BIZ UDPゴシック" panose="020B0400000000000000" pitchFamily="50" charset="-128"/>
              </a:rPr>
              <a:t>に</a:t>
            </a:r>
            <a:r>
              <a:rPr lang="ja-JP" altLang="en-US" dirty="0">
                <a:latin typeface="BIZ UDPゴシック" panose="020B0400000000000000" pitchFamily="50" charset="-128"/>
                <a:ea typeface="BIZ UDPゴシック" panose="020B0400000000000000" pitchFamily="50" charset="-128"/>
              </a:rPr>
              <a:t>関連した候補アプリのリストが表示されますので、</a:t>
            </a:r>
            <a:r>
              <a:rPr lang="ja-JP" altLang="en-US" dirty="0" smtClean="0">
                <a:latin typeface="BIZ UDPゴシック" panose="020B0400000000000000" pitchFamily="50" charset="-128"/>
                <a:ea typeface="BIZ UDPゴシック" panose="020B0400000000000000" pitchFamily="50" charset="-128"/>
              </a:rPr>
              <a:t>「</a:t>
            </a:r>
            <a:r>
              <a:rPr kumimoji="0" lang="ja-JP" altLang="en-US" sz="1100" kern="0" dirty="0" smtClean="0"/>
              <a:t>ヤフーマップ</a:t>
            </a:r>
            <a:r>
              <a:rPr lang="ja-JP" altLang="en-US" dirty="0" smtClean="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a:t>
            </a:r>
            <a:r>
              <a:rPr lang="ja-JP" altLang="en-US" dirty="0" smtClean="0">
                <a:latin typeface="BIZ UDPゴシック" panose="020B0400000000000000" pitchFamily="50" charset="-128"/>
                <a:ea typeface="BIZ UDPゴシック" panose="020B0400000000000000" pitchFamily="50" charset="-128"/>
              </a:rPr>
              <a:t>見つけ</a:t>
            </a:r>
            <a:r>
              <a:rPr kumimoji="1" lang="ja-JP" altLang="en-US" dirty="0" smtClean="0">
                <a:latin typeface="BIZ UDPゴシック" panose="020B0400000000000000" pitchFamily="50" charset="-128"/>
                <a:ea typeface="BIZ UDPゴシック" panose="020B0400000000000000" pitchFamily="50" charset="-128"/>
              </a:rPr>
              <a:t>「</a:t>
            </a:r>
            <a:r>
              <a:rPr kumimoji="0" lang="ja-JP" altLang="en-US" sz="1100" kern="0" dirty="0" smtClean="0"/>
              <a:t>ヤフーマップ」</a:t>
            </a:r>
            <a:r>
              <a:rPr lang="ja-JP" altLang="en-US" dirty="0" smtClean="0">
                <a:latin typeface="BIZ UDPゴシック" panose="020B0400000000000000" pitchFamily="50" charset="-128"/>
                <a:ea typeface="BIZ UDPゴシック" panose="020B0400000000000000" pitchFamily="50" charset="-128"/>
              </a:rPr>
              <a:t>と</a:t>
            </a:r>
            <a:r>
              <a:rPr lang="ja-JP" altLang="en-US" dirty="0">
                <a:latin typeface="BIZ UDPゴシック" panose="020B0400000000000000" pitchFamily="50" charset="-128"/>
                <a:ea typeface="BIZ UDPゴシック" panose="020B0400000000000000" pitchFamily="50" charset="-128"/>
              </a:rPr>
              <a:t>書いてあるところをタップしてください。</a:t>
            </a:r>
            <a:endParaRPr lang="en-US" altLang="ja-JP" dirty="0">
              <a:latin typeface="BIZ UDPゴシック" panose="020B0400000000000000" pitchFamily="50" charset="-128"/>
              <a:ea typeface="BIZ UDPゴシック" panose="020B0400000000000000" pitchFamily="50" charset="-128"/>
            </a:endParaRPr>
          </a:p>
          <a:p>
            <a:endParaRPr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⑤</a:t>
            </a:r>
            <a:r>
              <a:rPr lang="ja-JP" altLang="en-US" dirty="0">
                <a:latin typeface="BIZ UDPゴシック" panose="020B0400000000000000" pitchFamily="50" charset="-128"/>
                <a:ea typeface="BIZ UDPゴシック" panose="020B0400000000000000" pitchFamily="50" charset="-128"/>
              </a:rPr>
              <a:t>インストールするかどうかの画面が表示されますので、「インストール」のところをタップしてください。</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すると、インストールが始まります。</a:t>
            </a:r>
            <a:endParaRPr lang="en-US" altLang="ja-JP" dirty="0">
              <a:latin typeface="BIZ UDPゴシック" panose="020B0400000000000000" pitchFamily="50" charset="-128"/>
              <a:ea typeface="BIZ UDPゴシック" panose="020B04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14170846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次にアカウントから保険証を登録しましょう。</a:t>
            </a:r>
            <a:endParaRPr kumimoji="1" lang="en-US" altLang="ja-JP" dirty="0"/>
          </a:p>
          <a:p>
            <a:r>
              <a:rPr kumimoji="1" lang="ja-JP" altLang="en-US" dirty="0"/>
              <a:t>こちらは</a:t>
            </a:r>
            <a:r>
              <a:rPr kumimoji="1" lang="en-US" altLang="ja-JP" dirty="0"/>
              <a:t>android</a:t>
            </a:r>
            <a:r>
              <a:rPr kumimoji="1" lang="ja-JP" altLang="en-US" dirty="0"/>
              <a:t>版となります。</a:t>
            </a:r>
            <a:endParaRPr kumimoji="1" lang="en-US" altLang="ja-JP" dirty="0"/>
          </a:p>
          <a:p>
            <a:endParaRPr kumimoji="1" lang="en-US" altLang="ja-JP" dirty="0"/>
          </a:p>
          <a:p>
            <a:r>
              <a:rPr kumimoji="1" lang="ja-JP" altLang="en-US" dirty="0" smtClean="0"/>
              <a:t>①左上</a:t>
            </a:r>
            <a:r>
              <a:rPr kumimoji="1" lang="ja-JP" altLang="en-US" dirty="0"/>
              <a:t>の≡マークをタップします。</a:t>
            </a:r>
          </a:p>
          <a:p>
            <a:endParaRPr kumimoji="1" lang="en-US" altLang="ja-JP" dirty="0" smtClean="0"/>
          </a:p>
          <a:p>
            <a:r>
              <a:rPr kumimoji="1" lang="ja-JP" altLang="en-US" dirty="0" smtClean="0"/>
              <a:t>②アカウント</a:t>
            </a:r>
            <a:r>
              <a:rPr kumimoji="1" lang="ja-JP" altLang="en-US" dirty="0"/>
              <a:t>をタップします。</a:t>
            </a:r>
          </a:p>
          <a:p>
            <a:endParaRPr kumimoji="1" lang="en-US" altLang="ja-JP" dirty="0" smtClean="0"/>
          </a:p>
          <a:p>
            <a:r>
              <a:rPr kumimoji="1" lang="ja-JP" altLang="en-US" dirty="0" smtClean="0"/>
              <a:t>③</a:t>
            </a:r>
            <a:r>
              <a:rPr kumimoji="1" lang="en-US" altLang="ja-JP" dirty="0" smtClean="0"/>
              <a:t>｢</a:t>
            </a:r>
            <a:r>
              <a:rPr kumimoji="1" lang="ja-JP" altLang="en-US" dirty="0"/>
              <a:t>保険証情報」をタップします。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70</a:t>
            </a:fld>
            <a:endParaRPr kumimoji="1" lang="ja-JP" altLang="en-US"/>
          </a:p>
        </p:txBody>
      </p:sp>
    </p:spTree>
    <p:extLst>
      <p:ext uri="{BB962C8B-B14F-4D97-AF65-F5344CB8AC3E}">
        <p14:creationId xmlns:p14="http://schemas.microsoft.com/office/powerpoint/2010/main" val="32484530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次にアカウントから保険証を登録しましょう。</a:t>
            </a:r>
            <a:endParaRPr kumimoji="1" lang="en-US" altLang="ja-JP" dirty="0"/>
          </a:p>
          <a:p>
            <a:r>
              <a:rPr kumimoji="1" lang="ja-JP" altLang="en-US" dirty="0"/>
              <a:t>こちらは</a:t>
            </a:r>
            <a:r>
              <a:rPr kumimoji="1" lang="en-US" altLang="ja-JP" dirty="0"/>
              <a:t>iPhone</a:t>
            </a:r>
            <a:r>
              <a:rPr kumimoji="1" lang="ja-JP" altLang="en-US" dirty="0"/>
              <a:t>版となります。</a:t>
            </a:r>
            <a:endParaRPr kumimoji="1" lang="en-US" altLang="ja-JP" dirty="0"/>
          </a:p>
          <a:p>
            <a:endParaRPr kumimoji="1" lang="en-US" altLang="ja-JP" dirty="0"/>
          </a:p>
          <a:p>
            <a:r>
              <a:rPr kumimoji="1" lang="ja-JP" altLang="en-US" dirty="0" smtClean="0"/>
              <a:t>①アカウント</a:t>
            </a:r>
            <a:r>
              <a:rPr kumimoji="1" lang="ja-JP" altLang="en-US" dirty="0"/>
              <a:t>をタップします。</a:t>
            </a:r>
          </a:p>
          <a:p>
            <a:endParaRPr kumimoji="1" lang="en-US" altLang="ja-JP" dirty="0" smtClean="0"/>
          </a:p>
          <a:p>
            <a:r>
              <a:rPr kumimoji="1" lang="ja-JP" altLang="en-US" dirty="0" smtClean="0"/>
              <a:t>②</a:t>
            </a:r>
            <a:r>
              <a:rPr kumimoji="1" lang="en-US" altLang="ja-JP" dirty="0" smtClean="0"/>
              <a:t>｢</a:t>
            </a:r>
            <a:r>
              <a:rPr kumimoji="1" lang="ja-JP" altLang="en-US" dirty="0"/>
              <a:t>保険証情報」をタップします。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71</a:t>
            </a:fld>
            <a:endParaRPr kumimoji="1" lang="ja-JP" altLang="en-US"/>
          </a:p>
        </p:txBody>
      </p:sp>
    </p:spTree>
    <p:extLst>
      <p:ext uri="{BB962C8B-B14F-4D97-AF65-F5344CB8AC3E}">
        <p14:creationId xmlns:p14="http://schemas.microsoft.com/office/powerpoint/2010/main" val="35070915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170982"/>
          </a:xfrm>
        </p:spPr>
        <p:txBody>
          <a:bodyPr/>
          <a:lstStyle/>
          <a:p>
            <a:r>
              <a:rPr lang="ja-JP" altLang="en-US" dirty="0"/>
              <a:t>①</a:t>
            </a:r>
            <a:r>
              <a:rPr lang="en-US" altLang="ja-JP" dirty="0"/>
              <a:t>｢</a:t>
            </a:r>
            <a:r>
              <a:rPr lang="ja-JP" altLang="en-US" dirty="0"/>
              <a:t>保険証情報を更新する</a:t>
            </a:r>
            <a:r>
              <a:rPr lang="en-US" altLang="ja-JP" dirty="0"/>
              <a:t>｣</a:t>
            </a:r>
            <a:r>
              <a:rPr lang="ja-JP" altLang="en-US" dirty="0"/>
              <a:t>をタップします。</a:t>
            </a:r>
          </a:p>
          <a:p>
            <a:endParaRPr lang="ja-JP" altLang="en-US" dirty="0"/>
          </a:p>
          <a:p>
            <a:r>
              <a:rPr lang="ja-JP" altLang="en-US" dirty="0"/>
              <a:t>②「保険証を撮影する</a:t>
            </a:r>
            <a:r>
              <a:rPr lang="en-US" altLang="ja-JP" dirty="0"/>
              <a:t>｣</a:t>
            </a:r>
            <a:r>
              <a:rPr lang="ja-JP" altLang="en-US" dirty="0"/>
              <a:t>をタップします。</a:t>
            </a:r>
          </a:p>
          <a:p>
            <a:endParaRPr lang="ja-JP" altLang="en-US" dirty="0"/>
          </a:p>
          <a:p>
            <a:r>
              <a:rPr lang="ja-JP" altLang="en-US" dirty="0"/>
              <a:t>③「</a:t>
            </a:r>
            <a:r>
              <a:rPr lang="en-US" altLang="ja-JP" dirty="0"/>
              <a:t>CLINICS</a:t>
            </a:r>
            <a:r>
              <a:rPr lang="ja-JP" altLang="en-US" dirty="0"/>
              <a:t>に写真の撮影と動画の記録を許可しますか」と表示されますので「許可」を</a:t>
            </a:r>
            <a:r>
              <a:rPr lang="ja-JP" altLang="en-US" dirty="0" smtClean="0"/>
              <a:t>タップします。</a:t>
            </a:r>
            <a:endParaRPr lang="ja-JP" altLang="en-US" dirty="0"/>
          </a:p>
          <a:p>
            <a:endParaRPr lang="ja-JP" altLang="en-US" dirty="0"/>
          </a:p>
          <a:p>
            <a:r>
              <a:rPr kumimoji="1" lang="ja-JP" altLang="en-US" dirty="0"/>
              <a:t>④「写真を撮る</a:t>
            </a:r>
            <a:r>
              <a:rPr kumimoji="1" lang="en-US" altLang="ja-JP" dirty="0"/>
              <a:t>｣</a:t>
            </a:r>
            <a:r>
              <a:rPr kumimoji="1" lang="ja-JP" altLang="en-US" dirty="0"/>
              <a:t>を</a:t>
            </a:r>
            <a:r>
              <a:rPr lang="ja-JP" altLang="en-US" dirty="0"/>
              <a:t>タップして下さい。</a:t>
            </a:r>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72</a:t>
            </a:fld>
            <a:endParaRPr kumimoji="1" lang="ja-JP" altLang="en-US"/>
          </a:p>
        </p:txBody>
      </p:sp>
    </p:spTree>
    <p:extLst>
      <p:ext uri="{BB962C8B-B14F-4D97-AF65-F5344CB8AC3E}">
        <p14:creationId xmlns:p14="http://schemas.microsoft.com/office/powerpoint/2010/main" val="34742478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170982"/>
          </a:xfrm>
        </p:spPr>
        <p:txBody>
          <a:bodyPr/>
          <a:lstStyle/>
          <a:p>
            <a:r>
              <a:rPr lang="ja-JP" altLang="ja-JP" dirty="0"/>
              <a:t>すると自動的に写真を撮る画面となりますので、あなたの健康保険証の表を⑤のように枠内に収まるようにして撮影ボタンを押してください。</a:t>
            </a:r>
          </a:p>
          <a:p>
            <a:r>
              <a:rPr lang="ja-JP" altLang="ja-JP" dirty="0"/>
              <a:t> </a:t>
            </a:r>
          </a:p>
          <a:p>
            <a:r>
              <a:rPr lang="ja-JP" altLang="ja-JP" dirty="0"/>
              <a:t>「保険証登録」という画面にいま撮った写真が表示されますので、良ければ⑥の「保険証情報を登録する」をタップして下さい。</a:t>
            </a:r>
          </a:p>
          <a:p>
            <a:r>
              <a:rPr lang="en-US" altLang="ja-JP" dirty="0"/>
              <a:t> </a:t>
            </a:r>
            <a:endParaRPr lang="ja-JP" altLang="ja-JP" dirty="0"/>
          </a:p>
          <a:p>
            <a:r>
              <a:rPr lang="ja-JP" altLang="ja-JP" dirty="0"/>
              <a:t>画面に登録した保険証の画像が表示されていれば完了となります。</a:t>
            </a:r>
            <a:br>
              <a:rPr lang="ja-JP" altLang="ja-JP" dirty="0"/>
            </a:br>
            <a:r>
              <a:rPr lang="ja-JP" altLang="ja-JP" dirty="0"/>
              <a:t>⑦のように、下に最終更新日時に登録した日時が表示されますのでご確認ください</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73</a:t>
            </a:fld>
            <a:endParaRPr kumimoji="1" lang="ja-JP" altLang="en-US"/>
          </a:p>
        </p:txBody>
      </p:sp>
    </p:spTree>
    <p:extLst>
      <p:ext uri="{BB962C8B-B14F-4D97-AF65-F5344CB8AC3E}">
        <p14:creationId xmlns:p14="http://schemas.microsoft.com/office/powerpoint/2010/main" val="34889187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次にアカウントからクレジットカードを登録しましょう。</a:t>
            </a:r>
            <a:endParaRPr kumimoji="1" lang="en-US" altLang="ja-JP" dirty="0"/>
          </a:p>
          <a:p>
            <a:r>
              <a:rPr kumimoji="1" lang="ja-JP" altLang="en-US" dirty="0"/>
              <a:t>こちらは</a:t>
            </a:r>
            <a:r>
              <a:rPr kumimoji="1" lang="en-US" altLang="ja-JP" dirty="0"/>
              <a:t>android</a:t>
            </a:r>
            <a:r>
              <a:rPr kumimoji="1" lang="ja-JP" altLang="en-US" dirty="0"/>
              <a:t>版となります。</a:t>
            </a:r>
            <a:endParaRPr kumimoji="1" lang="en-US" altLang="ja-JP" dirty="0"/>
          </a:p>
          <a:p>
            <a:endParaRPr kumimoji="1" lang="en-US" altLang="ja-JP" dirty="0"/>
          </a:p>
          <a:p>
            <a:r>
              <a:rPr kumimoji="1" lang="ja-JP" altLang="en-US" dirty="0" smtClean="0"/>
              <a:t>①左上</a:t>
            </a:r>
            <a:r>
              <a:rPr kumimoji="1" lang="ja-JP" altLang="en-US" dirty="0"/>
              <a:t>の≡マークをタップします。</a:t>
            </a:r>
          </a:p>
          <a:p>
            <a:endParaRPr kumimoji="1" lang="en-US" altLang="ja-JP" dirty="0" smtClean="0"/>
          </a:p>
          <a:p>
            <a:r>
              <a:rPr kumimoji="1" lang="ja-JP" altLang="en-US" dirty="0" smtClean="0"/>
              <a:t>②アカウント</a:t>
            </a:r>
            <a:r>
              <a:rPr kumimoji="1" lang="ja-JP" altLang="en-US" dirty="0"/>
              <a:t>をタップします。</a:t>
            </a:r>
          </a:p>
          <a:p>
            <a:endParaRPr kumimoji="1" lang="en-US" altLang="ja-JP" dirty="0" smtClean="0"/>
          </a:p>
          <a:p>
            <a:r>
              <a:rPr kumimoji="1" lang="ja-JP" altLang="en-US" dirty="0" smtClean="0"/>
              <a:t>③</a:t>
            </a:r>
            <a:r>
              <a:rPr kumimoji="1" lang="en-US" altLang="ja-JP" dirty="0" smtClean="0"/>
              <a:t>｢</a:t>
            </a:r>
            <a:r>
              <a:rPr kumimoji="1" lang="ja-JP" altLang="en-US" dirty="0"/>
              <a:t>支払い情報」をタップします。</a:t>
            </a: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74</a:t>
            </a:fld>
            <a:endParaRPr kumimoji="1" lang="ja-JP" altLang="en-US"/>
          </a:p>
        </p:txBody>
      </p:sp>
    </p:spTree>
    <p:extLst>
      <p:ext uri="{BB962C8B-B14F-4D97-AF65-F5344CB8AC3E}">
        <p14:creationId xmlns:p14="http://schemas.microsoft.com/office/powerpoint/2010/main" val="40517261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次にアカウントからクレジットカードを登録しましょう。</a:t>
            </a:r>
            <a:endParaRPr kumimoji="1" lang="en-US" altLang="ja-JP" dirty="0"/>
          </a:p>
          <a:p>
            <a:r>
              <a:rPr kumimoji="1" lang="ja-JP" altLang="en-US" dirty="0"/>
              <a:t>こちらは</a:t>
            </a:r>
            <a:r>
              <a:rPr kumimoji="1" lang="en-US" altLang="ja-JP" dirty="0"/>
              <a:t>iPhone</a:t>
            </a:r>
            <a:r>
              <a:rPr kumimoji="1" lang="ja-JP" altLang="en-US" dirty="0"/>
              <a:t>版となります。</a:t>
            </a:r>
            <a:endParaRPr kumimoji="1" lang="en-US" altLang="ja-JP" dirty="0"/>
          </a:p>
          <a:p>
            <a:endParaRPr kumimoji="1" lang="en-US" altLang="ja-JP" dirty="0"/>
          </a:p>
          <a:p>
            <a:r>
              <a:rPr kumimoji="1" lang="ja-JP" altLang="en-US" dirty="0" smtClean="0"/>
              <a:t>①アカウント</a:t>
            </a:r>
            <a:r>
              <a:rPr kumimoji="1" lang="ja-JP" altLang="en-US" dirty="0"/>
              <a:t>をタップします。</a:t>
            </a:r>
          </a:p>
          <a:p>
            <a:endParaRPr kumimoji="1" lang="en-US" altLang="ja-JP" dirty="0" smtClean="0"/>
          </a:p>
          <a:p>
            <a:r>
              <a:rPr kumimoji="1" lang="ja-JP" altLang="en-US" dirty="0" smtClean="0"/>
              <a:t>②</a:t>
            </a:r>
            <a:r>
              <a:rPr kumimoji="1" lang="en-US" altLang="ja-JP" dirty="0" smtClean="0"/>
              <a:t>｢</a:t>
            </a:r>
            <a:r>
              <a:rPr kumimoji="1" lang="ja-JP" altLang="en-US" dirty="0"/>
              <a:t>支払い情報」をタップします。</a:t>
            </a:r>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75</a:t>
            </a:fld>
            <a:endParaRPr kumimoji="1" lang="ja-JP" altLang="en-US"/>
          </a:p>
        </p:txBody>
      </p:sp>
    </p:spTree>
    <p:extLst>
      <p:ext uri="{BB962C8B-B14F-4D97-AF65-F5344CB8AC3E}">
        <p14:creationId xmlns:p14="http://schemas.microsoft.com/office/powerpoint/2010/main" val="19021514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170982"/>
          </a:xfrm>
        </p:spPr>
        <p:txBody>
          <a:bodyPr/>
          <a:lstStyle/>
          <a:p>
            <a:r>
              <a:rPr lang="ja-JP" altLang="ja-JP" dirty="0"/>
              <a:t>①｢クレジットカードを更新する｣をタップします。</a:t>
            </a:r>
          </a:p>
          <a:p>
            <a:r>
              <a:rPr lang="en-US" altLang="ja-JP" dirty="0"/>
              <a:t> </a:t>
            </a:r>
            <a:endParaRPr lang="ja-JP" altLang="ja-JP" dirty="0"/>
          </a:p>
          <a:p>
            <a:r>
              <a:rPr lang="ja-JP" altLang="ja-JP" dirty="0"/>
              <a:t>②カード番号、有効期限、セキュリティコードを入力して下さい。</a:t>
            </a:r>
          </a:p>
          <a:p>
            <a:r>
              <a:rPr lang="ja-JP" altLang="ja-JP" dirty="0"/>
              <a:t>入力が終了したら②「クレジットカード情報を登録する」をタップ</a:t>
            </a:r>
          </a:p>
          <a:p>
            <a:r>
              <a:rPr lang="en-US" altLang="ja-JP" dirty="0"/>
              <a:t> </a:t>
            </a:r>
            <a:endParaRPr lang="ja-JP" altLang="ja-JP" dirty="0"/>
          </a:p>
          <a:p>
            <a:r>
              <a:rPr lang="ja-JP" altLang="ja-JP" dirty="0"/>
              <a:t>③画面に登録したクレジットカードのカード番号下</a:t>
            </a:r>
            <a:r>
              <a:rPr lang="en-US" altLang="ja-JP" dirty="0"/>
              <a:t>4</a:t>
            </a:r>
            <a:r>
              <a:rPr lang="ja-JP" altLang="ja-JP" dirty="0"/>
              <a:t>桁と有効期限が表示されていれば、無事登録完了です。</a:t>
            </a:r>
          </a:p>
          <a:p>
            <a:r>
              <a:rPr lang="en-US" altLang="ja-JP" dirty="0"/>
              <a:t> </a:t>
            </a:r>
            <a:endParaRPr lang="ja-JP" altLang="ja-JP" dirty="0"/>
          </a:p>
          <a:p>
            <a:r>
              <a:rPr lang="ja-JP" altLang="ja-JP" dirty="0"/>
              <a:t>これでお金を支払う準備ができました</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76</a:t>
            </a:fld>
            <a:endParaRPr kumimoji="1" lang="ja-JP" altLang="en-US"/>
          </a:p>
        </p:txBody>
      </p:sp>
    </p:spTree>
    <p:extLst>
      <p:ext uri="{BB962C8B-B14F-4D97-AF65-F5344CB8AC3E}">
        <p14:creationId xmlns:p14="http://schemas.microsoft.com/office/powerpoint/2010/main" val="21882528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170982"/>
          </a:xfrm>
        </p:spPr>
        <p:txBody>
          <a:bodyPr/>
          <a:lstStyle/>
          <a:p>
            <a:r>
              <a:rPr lang="ja-JP" altLang="ja-JP" dirty="0"/>
              <a:t>それでは一連の登録が終了したらまず最初に受診する医療機関を探しましょう</a:t>
            </a:r>
          </a:p>
          <a:p>
            <a:r>
              <a:rPr lang="ja-JP" altLang="ja-JP" dirty="0"/>
              <a:t> </a:t>
            </a:r>
          </a:p>
          <a:p>
            <a:r>
              <a:rPr lang="ja-JP" altLang="ja-JP" dirty="0"/>
              <a:t>①</a:t>
            </a:r>
            <a:r>
              <a:rPr lang="en-US" altLang="ja-JP" dirty="0"/>
              <a:t>CLINICS</a:t>
            </a:r>
            <a:r>
              <a:rPr lang="ja-JP" altLang="ja-JP" dirty="0"/>
              <a:t>のホーム画面にある「クリニックをさがす」をタップ</a:t>
            </a:r>
          </a:p>
          <a:p>
            <a:r>
              <a:rPr lang="ja-JP" altLang="ja-JP" dirty="0"/>
              <a:t> </a:t>
            </a:r>
          </a:p>
          <a:p>
            <a:r>
              <a:rPr lang="ja-JP" altLang="ja-JP" dirty="0"/>
              <a:t>今回は②「エリアから」をタップして下さい。</a:t>
            </a:r>
          </a:p>
          <a:p>
            <a:r>
              <a:rPr lang="ja-JP" altLang="ja-JP" dirty="0"/>
              <a:t> </a:t>
            </a:r>
          </a:p>
          <a:p>
            <a:r>
              <a:rPr lang="ja-JP" altLang="ja-JP" dirty="0"/>
              <a:t>③の「エリアからさがす」という画面が出てきますので左側の都道府県から希望する都道府県名をタップして下さい。</a:t>
            </a:r>
          </a:p>
          <a:p>
            <a:r>
              <a:rPr lang="en-US" altLang="ja-JP" dirty="0"/>
              <a:t> </a:t>
            </a:r>
            <a:endParaRPr lang="ja-JP" altLang="ja-JP" dirty="0"/>
          </a:p>
          <a:p>
            <a:r>
              <a:rPr lang="ja-JP" altLang="ja-JP" dirty="0"/>
              <a:t>すると④のように同じ画面の右側にその下の市町村名が表示されますので、更に希望する市町村名をタップして下さい</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77</a:t>
            </a:fld>
            <a:endParaRPr kumimoji="1" lang="ja-JP" altLang="en-US"/>
          </a:p>
        </p:txBody>
      </p:sp>
    </p:spTree>
    <p:extLst>
      <p:ext uri="{BB962C8B-B14F-4D97-AF65-F5344CB8AC3E}">
        <p14:creationId xmlns:p14="http://schemas.microsoft.com/office/powerpoint/2010/main" val="37797174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936950"/>
          </a:xfrm>
        </p:spPr>
        <p:txBody>
          <a:bodyPr/>
          <a:lstStyle/>
          <a:p>
            <a:r>
              <a:rPr lang="ja-JP" altLang="ja-JP" dirty="0"/>
              <a:t>すると⑤のように該当する地域の医療機関のリストが表示されます。</a:t>
            </a:r>
          </a:p>
          <a:p>
            <a:r>
              <a:rPr lang="ja-JP" altLang="ja-JP" dirty="0"/>
              <a:t> </a:t>
            </a:r>
          </a:p>
          <a:p>
            <a:r>
              <a:rPr lang="ja-JP" altLang="ja-JP" dirty="0"/>
              <a:t>医療機関を検索する方法としては他に</a:t>
            </a:r>
          </a:p>
          <a:p>
            <a:r>
              <a:rPr lang="en-US" altLang="ja-JP" dirty="0"/>
              <a:t> </a:t>
            </a:r>
            <a:endParaRPr lang="ja-JP" altLang="ja-JP" dirty="0"/>
          </a:p>
          <a:p>
            <a:r>
              <a:rPr lang="ja-JP" altLang="ja-JP" dirty="0"/>
              <a:t>⑥｢現在地から探す｣</a:t>
            </a:r>
          </a:p>
          <a:p>
            <a:r>
              <a:rPr lang="ja-JP" altLang="ja-JP" dirty="0"/>
              <a:t>　 現在お持ちのスマホのある付近の医療機関を表示します。</a:t>
            </a:r>
          </a:p>
          <a:p>
            <a:r>
              <a:rPr lang="ja-JP" altLang="ja-JP" dirty="0"/>
              <a:t> </a:t>
            </a:r>
          </a:p>
          <a:p>
            <a:r>
              <a:rPr lang="ja-JP" altLang="ja-JP" dirty="0"/>
              <a:t>⑦｢ＱＲコードで探す｣</a:t>
            </a:r>
          </a:p>
          <a:p>
            <a:r>
              <a:rPr lang="ja-JP" altLang="ja-JP" dirty="0"/>
              <a:t>　 </a:t>
            </a:r>
            <a:r>
              <a:rPr lang="en-US" altLang="ja-JP" dirty="0"/>
              <a:t>CLINICS</a:t>
            </a:r>
            <a:r>
              <a:rPr lang="ja-JP" altLang="ja-JP" dirty="0"/>
              <a:t>を導入している医療機関を対面で受診した際に専用の</a:t>
            </a:r>
            <a:r>
              <a:rPr lang="en-US" altLang="ja-JP" dirty="0"/>
              <a:t>QR</a:t>
            </a:r>
            <a:r>
              <a:rPr lang="ja-JP" altLang="ja-JP" dirty="0"/>
              <a:t>コードを受け取っている場合に使用できます。（みなさんはまだ受診はされたことは無いはずですので利用はできません</a:t>
            </a:r>
            <a:r>
              <a:rPr lang="ja-JP" altLang="ja-JP" dirty="0" smtClean="0"/>
              <a:t>）</a:t>
            </a:r>
            <a:endParaRPr lang="ja-JP" altLang="ja-JP" dirty="0"/>
          </a:p>
          <a:p>
            <a:r>
              <a:rPr lang="en-US" altLang="ja-JP" dirty="0"/>
              <a:t> </a:t>
            </a:r>
            <a:endParaRPr lang="ja-JP" altLang="ja-JP" dirty="0"/>
          </a:p>
          <a:p>
            <a:r>
              <a:rPr lang="ja-JP" altLang="ja-JP" dirty="0"/>
              <a:t>＊その他</a:t>
            </a:r>
          </a:p>
          <a:p>
            <a:r>
              <a:rPr lang="ja-JP" altLang="ja-JP" dirty="0"/>
              <a:t>　 ｢診療科から｣、｢特徴から｣、｢土日診療｣、｢１８時以降診療ＯＫ｣、 「初診オンライン診療可｣などで検索が可能です。</a:t>
            </a:r>
            <a:r>
              <a:rPr lang="en-US" altLang="ja-JP" dirty="0"/>
              <a:t>   </a:t>
            </a:r>
            <a:endParaRPr lang="ja-JP"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78</a:t>
            </a:fld>
            <a:endParaRPr kumimoji="1" lang="ja-JP" altLang="en-US"/>
          </a:p>
        </p:txBody>
      </p:sp>
    </p:spTree>
    <p:extLst>
      <p:ext uri="{BB962C8B-B14F-4D97-AF65-F5344CB8AC3E}">
        <p14:creationId xmlns:p14="http://schemas.microsoft.com/office/powerpoint/2010/main" val="8371007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170982"/>
          </a:xfrm>
        </p:spPr>
        <p:txBody>
          <a:bodyPr/>
          <a:lstStyle/>
          <a:p>
            <a:r>
              <a:rPr lang="ja-JP" altLang="ja-JP" dirty="0"/>
              <a:t>次に前ページ⑤の医療機関のリストの中から今回受診したい医療機関を選択し、①のように医療機関名の右横にある「</a:t>
            </a:r>
            <a:r>
              <a:rPr lang="en-US" altLang="ja-JP" dirty="0"/>
              <a:t>&gt;</a:t>
            </a:r>
            <a:r>
              <a:rPr lang="ja-JP" altLang="ja-JP" dirty="0"/>
              <a:t>」アイコンをタップして下さい。</a:t>
            </a:r>
          </a:p>
          <a:p>
            <a:r>
              <a:rPr lang="en-US" altLang="ja-JP" dirty="0"/>
              <a:t> </a:t>
            </a:r>
            <a:endParaRPr lang="ja-JP" altLang="ja-JP" dirty="0"/>
          </a:p>
          <a:p>
            <a:r>
              <a:rPr lang="ja-JP" altLang="ja-JP" dirty="0"/>
              <a:t>その医療機関の概要や診療メニューが記載してありますので、画面を②のように下から上になぞって、受診したい診療メニューを探してください。</a:t>
            </a:r>
          </a:p>
          <a:p>
            <a:r>
              <a:rPr lang="ja-JP" altLang="ja-JP" dirty="0"/>
              <a:t> </a:t>
            </a:r>
          </a:p>
          <a:p>
            <a:r>
              <a:rPr lang="ja-JP" altLang="ja-JP" dirty="0"/>
              <a:t>受診したい診療メニューがみつかりましたら③のように「診察予約をする｣をタップして下さい</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79</a:t>
            </a:fld>
            <a:endParaRPr kumimoji="1" lang="ja-JP" altLang="en-US"/>
          </a:p>
        </p:txBody>
      </p:sp>
    </p:spTree>
    <p:extLst>
      <p:ext uri="{BB962C8B-B14F-4D97-AF65-F5344CB8AC3E}">
        <p14:creationId xmlns:p14="http://schemas.microsoft.com/office/powerpoint/2010/main" val="96833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51213"/>
          </a:xfrm>
        </p:spPr>
      </p:sp>
      <p:sp>
        <p:nvSpPr>
          <p:cNvPr id="3" name="ノート プレースホルダー 2"/>
          <p:cNvSpPr>
            <a:spLocks noGrp="1"/>
          </p:cNvSpPr>
          <p:nvPr>
            <p:ph type="body" idx="1"/>
          </p:nvPr>
        </p:nvSpPr>
        <p:spPr>
          <a:xfrm>
            <a:off x="1108814" y="4761892"/>
            <a:ext cx="4589573" cy="3913979"/>
          </a:xfrm>
        </p:spPr>
        <p:txBody>
          <a:bodyPr/>
          <a:lstStyle/>
          <a:p>
            <a:r>
              <a:rPr lang="ja-JP" altLang="en-US" dirty="0" smtClean="0">
                <a:latin typeface="BIZ UDPゴシック" panose="020B0400000000000000" pitchFamily="50" charset="-128"/>
                <a:ea typeface="BIZ UDPゴシック" panose="020B0400000000000000" pitchFamily="50" charset="-128"/>
              </a:rPr>
              <a:t>次</a:t>
            </a:r>
            <a:r>
              <a:rPr lang="ja-JP" altLang="en-US" dirty="0"/>
              <a:t>は、 </a:t>
            </a:r>
            <a:r>
              <a:rPr lang="en-US" altLang="ja-JP" dirty="0" smtClean="0"/>
              <a:t>iPhone</a:t>
            </a:r>
            <a:r>
              <a:rPr lang="ja-JP" altLang="en-US" dirty="0"/>
              <a:t>の場合</a:t>
            </a:r>
            <a:r>
              <a:rPr lang="ja-JP" altLang="en-US" dirty="0" smtClean="0"/>
              <a:t>）の</a:t>
            </a:r>
            <a:r>
              <a:rPr kumimoji="1" lang="ja-JP" altLang="en-US" dirty="0" smtClean="0">
                <a:latin typeface="BIZ UDPゴシック" panose="020B0400000000000000" pitchFamily="50" charset="-128"/>
                <a:ea typeface="BIZ UDPゴシック" panose="020B0400000000000000" pitchFamily="50" charset="-128"/>
              </a:rPr>
              <a:t>「</a:t>
            </a:r>
            <a:r>
              <a:rPr kumimoji="0" lang="ja-JP" altLang="en-US" sz="1100" kern="0" dirty="0" smtClean="0"/>
              <a:t>ヤフーマップ</a:t>
            </a:r>
            <a:r>
              <a:rPr kumimoji="1" lang="ja-JP" altLang="en-US" dirty="0" smtClean="0">
                <a:latin typeface="BIZ UDPゴシック" panose="020B0400000000000000" pitchFamily="50" charset="-128"/>
                <a:ea typeface="BIZ UDPゴシック" panose="020B0400000000000000" pitchFamily="50" charset="-128"/>
              </a:rPr>
              <a:t>」</a:t>
            </a:r>
            <a:r>
              <a:rPr lang="ja-JP" altLang="en-US" dirty="0" smtClean="0">
                <a:latin typeface="BIZ UDPゴシック" panose="020B0400000000000000" pitchFamily="50" charset="-128"/>
                <a:ea typeface="BIZ UDPゴシック" panose="020B0400000000000000" pitchFamily="50" charset="-128"/>
              </a:rPr>
              <a:t>のインストール（入手）の仕方に</a:t>
            </a:r>
            <a:r>
              <a:rPr lang="ja-JP" altLang="en-US" dirty="0">
                <a:latin typeface="BIZ UDPゴシック" panose="020B0400000000000000" pitchFamily="50" charset="-128"/>
                <a:ea typeface="BIZ UDPゴシック" panose="020B0400000000000000" pitchFamily="50" charset="-128"/>
              </a:rPr>
              <a:t>ついてです。</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①スマートフォンの電源を入れ、</a:t>
            </a: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をタップしてください。</a:t>
            </a:r>
          </a:p>
          <a:p>
            <a:endParaRPr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②</a:t>
            </a:r>
            <a:r>
              <a:rPr lang="ja-JP" altLang="en-US" dirty="0">
                <a:latin typeface="BIZ UDPゴシック" panose="020B0400000000000000" pitchFamily="50" charset="-128"/>
                <a:ea typeface="BIZ UDPゴシック" panose="020B0400000000000000" pitchFamily="50" charset="-128"/>
              </a:rPr>
              <a:t>次</a:t>
            </a:r>
            <a:r>
              <a:rPr lang="ja-JP" altLang="en-US" dirty="0" smtClean="0">
                <a:latin typeface="BIZ UDPゴシック" panose="020B0400000000000000" pitchFamily="50" charset="-128"/>
                <a:ea typeface="BIZ UDPゴシック" panose="020B0400000000000000" pitchFamily="50" charset="-128"/>
              </a:rPr>
              <a:t>に「検索」を</a:t>
            </a:r>
            <a:r>
              <a:rPr lang="ja-JP" altLang="en-US" dirty="0">
                <a:latin typeface="BIZ UDPゴシック" panose="020B0400000000000000" pitchFamily="50" charset="-128"/>
                <a:ea typeface="BIZ UDPゴシック" panose="020B0400000000000000" pitchFamily="50" charset="-128"/>
              </a:rPr>
              <a:t>タップしてください。</a:t>
            </a:r>
            <a:endParaRPr lang="en-US" altLang="ja-JP" dirty="0">
              <a:latin typeface="BIZ UDPゴシック" panose="020B0400000000000000" pitchFamily="50" charset="-128"/>
              <a:ea typeface="BIZ UDPゴシック" panose="020B0400000000000000" pitchFamily="50" charset="-128"/>
            </a:endParaRPr>
          </a:p>
          <a:p>
            <a:endParaRPr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③</a:t>
            </a:r>
            <a:r>
              <a:rPr lang="ja-JP" altLang="en-US" dirty="0">
                <a:latin typeface="BIZ UDPゴシック" panose="020B0400000000000000" pitchFamily="50" charset="-128"/>
                <a:ea typeface="BIZ UDPゴシック" panose="020B0400000000000000" pitchFamily="50" charset="-128"/>
              </a:rPr>
              <a:t>検索文章の入力箇所に</a:t>
            </a:r>
            <a:r>
              <a:rPr lang="ja-JP" altLang="en-US" dirty="0" smtClean="0">
                <a:latin typeface="BIZ UDPゴシック" panose="020B0400000000000000" pitchFamily="50" charset="-128"/>
                <a:ea typeface="BIZ UDPゴシック" panose="020B0400000000000000" pitchFamily="50" charset="-128"/>
              </a:rPr>
              <a:t>「</a:t>
            </a:r>
            <a:r>
              <a:rPr kumimoji="0" lang="ja-JP" altLang="en-US" sz="1100" kern="0" dirty="0" smtClean="0"/>
              <a:t>ヤフーマップ</a:t>
            </a:r>
            <a:r>
              <a:rPr lang="ja-JP" altLang="en-US" dirty="0" smtClean="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と入力します。</a:t>
            </a:r>
          </a:p>
          <a:p>
            <a:endParaRPr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④「</a:t>
            </a:r>
            <a:r>
              <a:rPr kumimoji="0" lang="ja-JP" altLang="en-US" sz="1100" kern="0" dirty="0" smtClean="0"/>
              <a:t>ヤフーマップ</a:t>
            </a:r>
            <a:r>
              <a:rPr lang="ja-JP" altLang="en-US" dirty="0" smtClean="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に関連した候補アプリケーションのリストが表示されるので</a:t>
            </a:r>
            <a:r>
              <a:rPr lang="ja-JP" altLang="en-US" dirty="0" smtClean="0">
                <a:latin typeface="BIZ UDPゴシック" panose="020B0400000000000000" pitchFamily="50" charset="-128"/>
                <a:ea typeface="BIZ UDPゴシック" panose="020B0400000000000000" pitchFamily="50" charset="-128"/>
              </a:rPr>
              <a:t>「</a:t>
            </a:r>
            <a:r>
              <a:rPr kumimoji="0" lang="ja-JP" altLang="en-US" sz="1100" kern="0" dirty="0" smtClean="0"/>
              <a:t>ヤフーマップ</a:t>
            </a:r>
            <a:r>
              <a:rPr lang="ja-JP" altLang="en-US" dirty="0" smtClean="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を見つけ</a:t>
            </a:r>
            <a:r>
              <a:rPr lang="ja-JP" altLang="en-US" dirty="0" smtClean="0">
                <a:latin typeface="BIZ UDPゴシック" panose="020B0400000000000000" pitchFamily="50" charset="-128"/>
                <a:ea typeface="BIZ UDPゴシック" panose="020B0400000000000000" pitchFamily="50" charset="-128"/>
              </a:rPr>
              <a:t>「</a:t>
            </a:r>
            <a:r>
              <a:rPr kumimoji="0" lang="ja-JP" altLang="en-US" sz="1100" kern="0" dirty="0" smtClean="0"/>
              <a:t>ヤフーマップ</a:t>
            </a:r>
            <a:r>
              <a:rPr lang="ja-JP" altLang="en-US" dirty="0" smtClean="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と書いてあるところをタップしてください。</a:t>
            </a:r>
            <a:endParaRPr lang="en-US" altLang="ja-JP" dirty="0">
              <a:latin typeface="BIZ UDPゴシック" panose="020B0400000000000000" pitchFamily="50" charset="-128"/>
              <a:ea typeface="BIZ UDPゴシック" panose="020B0400000000000000" pitchFamily="50" charset="-128"/>
            </a:endParaRPr>
          </a:p>
          <a:p>
            <a:endParaRPr lang="en-US" altLang="ja-JP" dirty="0" smtClean="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⑤</a:t>
            </a:r>
            <a:r>
              <a:rPr lang="ja-JP" altLang="en-US" dirty="0">
                <a:latin typeface="BIZ UDPゴシック" panose="020B0400000000000000" pitchFamily="50" charset="-128"/>
                <a:ea typeface="BIZ UDPゴシック" panose="020B0400000000000000" pitchFamily="50" charset="-128"/>
              </a:rPr>
              <a:t>インストールするかどうかの画面が表示されますので、赤で囲んであるアイコンをタップしてください。</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インストールが始まります。</a:t>
            </a:r>
            <a:r>
              <a:rPr lang="en-US" altLang="ja-JP" dirty="0">
                <a:latin typeface="BIZ UDPゴシック" panose="020B0400000000000000" pitchFamily="50" charset="-128"/>
                <a:ea typeface="BIZ UDPゴシック" panose="020B0400000000000000" pitchFamily="50" charset="-128"/>
              </a:rPr>
              <a:t>iPhone</a:t>
            </a:r>
            <a:r>
              <a:rPr lang="ja-JP" altLang="en-US" dirty="0">
                <a:latin typeface="BIZ UDPゴシック" panose="020B0400000000000000" pitchFamily="50" charset="-128"/>
                <a:ea typeface="BIZ UDPゴシック" panose="020B0400000000000000" pitchFamily="50" charset="-128"/>
              </a:rPr>
              <a:t>では</a:t>
            </a:r>
            <a:r>
              <a:rPr lang="en-US" altLang="ja-JP" dirty="0">
                <a:latin typeface="BIZ UDPゴシック" panose="020B0400000000000000" pitchFamily="50" charset="-128"/>
                <a:ea typeface="BIZ UDPゴシック" panose="020B0400000000000000" pitchFamily="50" charset="-128"/>
              </a:rPr>
              <a:t>iOS12.0 </a:t>
            </a:r>
            <a:r>
              <a:rPr lang="ja-JP" altLang="en-US" dirty="0">
                <a:latin typeface="BIZ UDPゴシック" panose="020B0400000000000000" pitchFamily="50" charset="-128"/>
                <a:ea typeface="BIZ UDPゴシック" panose="020B0400000000000000" pitchFamily="50" charset="-128"/>
              </a:rPr>
              <a:t>以降の </a:t>
            </a:r>
            <a:r>
              <a:rPr lang="en-US" altLang="ja-JP" dirty="0">
                <a:latin typeface="BIZ UDPゴシック" panose="020B0400000000000000" pitchFamily="50" charset="-128"/>
                <a:ea typeface="BIZ UDPゴシック" panose="020B0400000000000000" pitchFamily="50" charset="-128"/>
              </a:rPr>
              <a:t>iPhone </a:t>
            </a:r>
            <a:r>
              <a:rPr lang="ja-JP" altLang="en-US" dirty="0">
                <a:latin typeface="BIZ UDPゴシック" panose="020B0400000000000000" pitchFamily="50" charset="-128"/>
                <a:ea typeface="BIZ UDPゴシック" panose="020B0400000000000000" pitchFamily="50" charset="-128"/>
              </a:rPr>
              <a:t>及び </a:t>
            </a:r>
            <a:r>
              <a:rPr lang="en-US" altLang="ja-JP" dirty="0">
                <a:latin typeface="BIZ UDPゴシック" panose="020B0400000000000000" pitchFamily="50" charset="-128"/>
                <a:ea typeface="BIZ UDPゴシック" panose="020B0400000000000000" pitchFamily="50" charset="-128"/>
              </a:rPr>
              <a:t>iPad </a:t>
            </a:r>
            <a:r>
              <a:rPr lang="ja-JP" altLang="en-US" dirty="0">
                <a:latin typeface="BIZ UDPゴシック" panose="020B0400000000000000" pitchFamily="50" charset="-128"/>
                <a:ea typeface="BIZ UDPゴシック" panose="020B0400000000000000" pitchFamily="50" charset="-128"/>
              </a:rPr>
              <a:t>に対応</a:t>
            </a:r>
            <a:r>
              <a:rPr lang="en-US" altLang="ja-JP" dirty="0">
                <a:latin typeface="BIZ UDPゴシック" panose="020B0400000000000000" pitchFamily="50" charset="-128"/>
                <a:ea typeface="BIZ UDPゴシック" panose="020B0400000000000000" pitchFamily="50" charset="-128"/>
              </a:rPr>
              <a:t>(ver6.22)</a:t>
            </a:r>
            <a:r>
              <a:rPr lang="ja-JP" altLang="en-US" dirty="0">
                <a:latin typeface="BIZ UDPゴシック" panose="020B0400000000000000" pitchFamily="50" charset="-128"/>
                <a:ea typeface="BIZ UDPゴシック" panose="020B0400000000000000" pitchFamily="50" charset="-128"/>
              </a:rPr>
              <a:t>しています。</a:t>
            </a:r>
            <a:endParaRPr lang="en-US" altLang="ja-JP"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a:t>
            </a:r>
          </a:p>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13483866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170982"/>
          </a:xfrm>
        </p:spPr>
        <p:txBody>
          <a:bodyPr/>
          <a:lstStyle/>
          <a:p>
            <a:r>
              <a:rPr lang="ja-JP" altLang="ja-JP" dirty="0"/>
              <a:t>診療メニューが間違っていないか確認したら④｢次へ｣をタップします。</a:t>
            </a:r>
          </a:p>
          <a:p>
            <a:r>
              <a:rPr lang="ja-JP" altLang="ja-JP" dirty="0"/>
              <a:t> </a:t>
            </a:r>
          </a:p>
          <a:p>
            <a:r>
              <a:rPr lang="ja-JP" altLang="ja-JP" dirty="0"/>
              <a:t>「医療機関から再診コードを受け取りましたか？｣との問いが表示されますので、「受け取っていない｣をタップして、⑤「次へ｣をタップして下さい。（みなさんまだ受診はされたことは無いはずですので）</a:t>
            </a:r>
          </a:p>
          <a:p>
            <a:r>
              <a:rPr lang="en-US" altLang="ja-JP" dirty="0"/>
              <a:t> </a:t>
            </a:r>
            <a:endParaRPr lang="ja-JP" altLang="ja-JP" dirty="0"/>
          </a:p>
          <a:p>
            <a:r>
              <a:rPr lang="ja-JP" altLang="ja-JP" dirty="0"/>
              <a:t>「オンライン」の方をタップして⑥「次へ」をタップして下さい</a:t>
            </a:r>
            <a:r>
              <a:rPr lang="ja-JP" altLang="ja-JP" dirty="0" smtClean="0"/>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80</a:t>
            </a:fld>
            <a:endParaRPr kumimoji="1" lang="ja-JP" altLang="en-US"/>
          </a:p>
        </p:txBody>
      </p:sp>
    </p:spTree>
    <p:extLst>
      <p:ext uri="{BB962C8B-B14F-4D97-AF65-F5344CB8AC3E}">
        <p14:creationId xmlns:p14="http://schemas.microsoft.com/office/powerpoint/2010/main" val="7344756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3470350"/>
          </a:xfrm>
        </p:spPr>
        <p:txBody>
          <a:bodyPr/>
          <a:lstStyle/>
          <a:p>
            <a:r>
              <a:rPr lang="ja-JP" altLang="ja-JP" sz="1050" kern="0" dirty="0">
                <a:latin typeface="游明朝" panose="02020400000000000000" pitchFamily="18" charset="-128"/>
                <a:cs typeface="BIZ UDPゴシック" panose="020B0400000000000000" pitchFamily="50" charset="-128"/>
              </a:rPr>
              <a:t>次</a:t>
            </a:r>
            <a:r>
              <a:rPr lang="ja-JP" altLang="ja-JP" sz="1050" kern="0" dirty="0" smtClean="0">
                <a:latin typeface="游明朝" panose="02020400000000000000" pitchFamily="18" charset="-128"/>
                <a:cs typeface="BIZ UDPゴシック" panose="020B0400000000000000" pitchFamily="50" charset="-128"/>
              </a:rPr>
              <a:t>に</a:t>
            </a:r>
            <a:r>
              <a:rPr lang="ja-JP" altLang="en-US" sz="1050" kern="0" dirty="0" smtClean="0">
                <a:latin typeface="游明朝" panose="02020400000000000000" pitchFamily="18" charset="-128"/>
                <a:cs typeface="BIZ UDPゴシック" panose="020B0400000000000000" pitchFamily="50" charset="-128"/>
              </a:rPr>
              <a:t>、</a:t>
            </a:r>
            <a:r>
              <a:rPr lang="ja-JP" altLang="ja-JP" sz="1050" kern="0" dirty="0" smtClean="0">
                <a:latin typeface="游明朝" panose="02020400000000000000" pitchFamily="18" charset="-128"/>
                <a:cs typeface="BIZ UDPゴシック" panose="020B0400000000000000" pitchFamily="50" charset="-128"/>
              </a:rPr>
              <a:t>①</a:t>
            </a:r>
            <a:r>
              <a:rPr lang="ja-JP" altLang="ja-JP" sz="1050" kern="0" dirty="0">
                <a:latin typeface="游明朝" panose="02020400000000000000" pitchFamily="18" charset="-128"/>
                <a:cs typeface="BIZ UDPゴシック" panose="020B0400000000000000" pitchFamily="50" charset="-128"/>
              </a:rPr>
              <a:t>のように診察予約の画面になります</a:t>
            </a:r>
            <a:r>
              <a:rPr lang="ja-JP" altLang="ja-JP" sz="1050" kern="0" dirty="0" smtClean="0">
                <a:latin typeface="游明朝" panose="02020400000000000000" pitchFamily="18" charset="-128"/>
                <a:cs typeface="BIZ UDPゴシック" panose="020B0400000000000000" pitchFamily="50" charset="-128"/>
              </a:rPr>
              <a:t>ので</a:t>
            </a:r>
            <a:r>
              <a:rPr lang="ja-JP" altLang="en-US" sz="1050" kern="0" dirty="0" smtClean="0">
                <a:latin typeface="游明朝" panose="02020400000000000000" pitchFamily="18" charset="-128"/>
                <a:cs typeface="BIZ UDPゴシック" panose="020B0400000000000000" pitchFamily="50" charset="-128"/>
              </a:rPr>
              <a:t>、</a:t>
            </a:r>
            <a:r>
              <a:rPr lang="ja-JP" altLang="ja-JP" sz="1050" kern="0" dirty="0" smtClean="0">
                <a:latin typeface="游明朝" panose="02020400000000000000" pitchFamily="18" charset="-128"/>
                <a:cs typeface="BIZ UDPゴシック" panose="020B0400000000000000" pitchFamily="50" charset="-128"/>
              </a:rPr>
              <a:t>診察</a:t>
            </a:r>
            <a:r>
              <a:rPr lang="ja-JP" altLang="ja-JP" sz="1050" kern="0" dirty="0">
                <a:latin typeface="游明朝" panose="02020400000000000000" pitchFamily="18" charset="-128"/>
                <a:cs typeface="BIZ UDPゴシック" panose="020B0400000000000000" pitchFamily="50" charset="-128"/>
              </a:rPr>
              <a:t>予約の日時を入れてみましょう。</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まず、②をタップするとカレンダーで診療可能な日が表示されますので、希望する日付をタップしましょう。日付を選んだら「決定」をタップすると元の画面に帰ります。</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次に③をタップして時間を選択して下さい。この時間は医療機関で診療が可能な時間だけが表示されています。</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en-US" altLang="ja-JP" sz="1050" kern="0" dirty="0">
                <a:ea typeface="游明朝" panose="02020400000000000000" pitchFamily="18" charset="-128"/>
                <a:cs typeface="BIZ UDPゴシック" panose="020B0400000000000000" pitchFamily="50" charset="-128"/>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日時を選択したら④の「次へ｣をタップして下さい。</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solidFill>
                  <a:srgbClr val="FF0000"/>
                </a:solidFill>
                <a:latin typeface="游明朝" panose="02020400000000000000" pitchFamily="18" charset="-128"/>
                <a:cs typeface="BIZ UDPゴシック" panose="020B0400000000000000" pitchFamily="50" charset="-128"/>
              </a:rPr>
              <a:t>今回の講義で実際に画面に入力する実習は終了とします。</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これ以上、入力していきますと実際に診察予約が医療機関に本当に行ってしまい、医療機関にご迷惑をおかけするためです。</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ここから先は操作の流れをご説明いたしますので、ご自宅などで本当に診察予約を行う時には、その操作手順に従って診察予約をして下さい。</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 </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sz="1050" kern="0" dirty="0">
                <a:latin typeface="游明朝" panose="02020400000000000000" pitchFamily="18" charset="-128"/>
                <a:cs typeface="BIZ UDPゴシック" panose="020B0400000000000000" pitchFamily="50" charset="-128"/>
              </a:rPr>
              <a:t>次の画面で料金を確認したら⑤「診察予約をする」をタップします</a:t>
            </a:r>
            <a:r>
              <a:rPr lang="ja-JP" altLang="ja-JP" sz="1050" kern="0" dirty="0" smtClean="0">
                <a:latin typeface="游明朝" panose="02020400000000000000" pitchFamily="18" charset="-128"/>
                <a:cs typeface="BIZ UDPゴシック" panose="020B0400000000000000" pitchFamily="50" charset="-128"/>
              </a:rPr>
              <a:t>。</a:t>
            </a:r>
            <a:endParaRPr lang="en-US" altLang="ja-JP" sz="1050" kern="0" dirty="0" smtClean="0">
              <a:latin typeface="游明朝" panose="02020400000000000000" pitchFamily="18" charset="-128"/>
              <a:cs typeface="BIZ UDPゴシック" panose="020B0400000000000000" pitchFamily="50" charset="-128"/>
            </a:endParaRPr>
          </a:p>
          <a:p>
            <a:endParaRPr lang="en-US" altLang="ja-JP" sz="1050" kern="0" dirty="0">
              <a:latin typeface="游明朝" panose="02020400000000000000" pitchFamily="18" charset="-128"/>
              <a:ea typeface="游明朝" panose="02020400000000000000" pitchFamily="18" charset="-128"/>
              <a:cs typeface="Times New Roman" panose="02020603050405020304" pitchFamily="18" charset="0"/>
            </a:endParaRPr>
          </a:p>
          <a:p>
            <a:r>
              <a:rPr lang="ja-JP" altLang="ja-JP" dirty="0"/>
              <a:t>すると「プロフィール情報の不足」と表示されますので⑥「入力する｣をタップして下さい。このあとは住所や性別などを入力します。</a:t>
            </a:r>
          </a:p>
          <a:p>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a:p>
            <a:endParaRPr lang="ja-JP" altLang="en-US" dirty="0" smtClean="0"/>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81</a:t>
            </a:fld>
            <a:endParaRPr kumimoji="1" lang="ja-JP" altLang="en-US"/>
          </a:p>
        </p:txBody>
      </p:sp>
    </p:spTree>
    <p:extLst>
      <p:ext uri="{BB962C8B-B14F-4D97-AF65-F5344CB8AC3E}">
        <p14:creationId xmlns:p14="http://schemas.microsoft.com/office/powerpoint/2010/main" val="22520063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170982"/>
          </a:xfrm>
        </p:spPr>
        <p:txBody>
          <a:bodyPr/>
          <a:lstStyle/>
          <a:p>
            <a:r>
              <a:rPr lang="ja-JP" altLang="ja-JP" dirty="0"/>
              <a:t>次に基本情報が表示されますので、基本情報を確認して下さい。</a:t>
            </a:r>
          </a:p>
          <a:p>
            <a:r>
              <a:rPr lang="ja-JP" altLang="ja-JP" dirty="0"/>
              <a:t>画面を下から上にスクロールして①「基本情報を更新する」をタップして下さい。</a:t>
            </a:r>
          </a:p>
          <a:p>
            <a:r>
              <a:rPr lang="ja-JP" altLang="ja-JP" dirty="0"/>
              <a:t> </a:t>
            </a:r>
          </a:p>
          <a:p>
            <a:r>
              <a:rPr lang="ja-JP" altLang="ja-JP" dirty="0"/>
              <a:t>②メニューによっては問診票の質問が表示されます（問診票がない場合もあります）ので、その質問の回答が終了したら③の「問診票の入力を完了する｣をタップして下さい。</a:t>
            </a:r>
          </a:p>
          <a:p>
            <a:r>
              <a:rPr lang="ja-JP" altLang="ja-JP" dirty="0"/>
              <a:t> </a:t>
            </a:r>
          </a:p>
          <a:p>
            <a:r>
              <a:rPr lang="ja-JP" altLang="ja-JP" dirty="0"/>
              <a:t>診察の確認画面が出てきますので確認の上、④｢診察予約を確定する｣をタップして下さい</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82</a:t>
            </a:fld>
            <a:endParaRPr kumimoji="1" lang="ja-JP" altLang="en-US"/>
          </a:p>
        </p:txBody>
      </p:sp>
    </p:spTree>
    <p:extLst>
      <p:ext uri="{BB962C8B-B14F-4D97-AF65-F5344CB8AC3E}">
        <p14:creationId xmlns:p14="http://schemas.microsoft.com/office/powerpoint/2010/main" val="553441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170982"/>
          </a:xfrm>
        </p:spPr>
        <p:txBody>
          <a:bodyPr/>
          <a:lstStyle/>
          <a:p>
            <a:r>
              <a:rPr lang="ja-JP" altLang="ja-JP" dirty="0"/>
              <a:t>医療機関から通知が来るまでにカメラとマイクの設定をオンにしておきましょう。</a:t>
            </a:r>
          </a:p>
          <a:p>
            <a:r>
              <a:rPr lang="ja-JP" altLang="ja-JP" dirty="0"/>
              <a:t>カメラとマイクの設定は、機種によって若干異なりますので、わからないときは遠慮なく仰ってください。</a:t>
            </a:r>
          </a:p>
          <a:p>
            <a:r>
              <a:rPr lang="ja-JP" altLang="ja-JP" dirty="0"/>
              <a:t> </a:t>
            </a:r>
          </a:p>
          <a:p>
            <a:r>
              <a:rPr lang="ja-JP" altLang="en-US" dirty="0" smtClean="0"/>
              <a:t>まず、</a:t>
            </a:r>
            <a:r>
              <a:rPr lang="en-US" altLang="ja-JP" dirty="0" smtClean="0"/>
              <a:t>Android</a:t>
            </a:r>
            <a:r>
              <a:rPr lang="ja-JP" altLang="ja-JP" dirty="0"/>
              <a:t>の</a:t>
            </a:r>
            <a:r>
              <a:rPr lang="ja-JP" altLang="ja-JP" dirty="0" smtClean="0"/>
              <a:t>場合</a:t>
            </a:r>
            <a:r>
              <a:rPr lang="ja-JP" altLang="en-US" dirty="0" smtClean="0"/>
              <a:t>です。</a:t>
            </a:r>
            <a:endParaRPr lang="en-US" altLang="ja-JP" dirty="0" smtClean="0"/>
          </a:p>
          <a:p>
            <a:r>
              <a:rPr lang="ja-JP" altLang="en-US" dirty="0" smtClean="0"/>
              <a:t>①ホーム画面の「設定」をタップします。</a:t>
            </a:r>
            <a:endParaRPr lang="en-US" altLang="ja-JP" dirty="0" smtClean="0"/>
          </a:p>
          <a:p>
            <a:endParaRPr lang="ja-JP" altLang="en-US" dirty="0" smtClean="0"/>
          </a:p>
          <a:p>
            <a:r>
              <a:rPr lang="ja-JP" altLang="en-US" dirty="0" smtClean="0"/>
              <a:t>②設定の中から</a:t>
            </a:r>
            <a:r>
              <a:rPr lang="en-US" altLang="ja-JP" dirty="0" smtClean="0"/>
              <a:t>｢</a:t>
            </a:r>
            <a:r>
              <a:rPr lang="ja-JP" altLang="en-US" dirty="0" smtClean="0"/>
              <a:t>アプリ</a:t>
            </a:r>
            <a:r>
              <a:rPr lang="en-US" altLang="ja-JP" dirty="0" smtClean="0"/>
              <a:t>｣</a:t>
            </a:r>
            <a:r>
              <a:rPr lang="ja-JP" altLang="en-US" dirty="0" smtClean="0"/>
              <a:t>を見つけてタップします。</a:t>
            </a:r>
            <a:endParaRPr lang="en-US" altLang="ja-JP" dirty="0" smtClean="0"/>
          </a:p>
          <a:p>
            <a:endParaRPr lang="ja-JP" altLang="en-US" dirty="0" smtClean="0"/>
          </a:p>
          <a:p>
            <a:r>
              <a:rPr lang="ja-JP" altLang="en-US" dirty="0" smtClean="0"/>
              <a:t>③アプリの中から</a:t>
            </a:r>
            <a:r>
              <a:rPr lang="en-US" altLang="ja-JP" dirty="0" smtClean="0"/>
              <a:t>｢CLINICS｣</a:t>
            </a:r>
            <a:r>
              <a:rPr lang="ja-JP" altLang="en-US" dirty="0" smtClean="0"/>
              <a:t>をタップします。</a:t>
            </a:r>
            <a:endParaRPr lang="en-US" altLang="ja-JP" dirty="0" smtClean="0"/>
          </a:p>
          <a:p>
            <a:endParaRPr lang="ja-JP" altLang="en-US" dirty="0" smtClean="0"/>
          </a:p>
          <a:p>
            <a:r>
              <a:rPr lang="ja-JP" altLang="en-US" dirty="0" smtClean="0"/>
              <a:t>④</a:t>
            </a:r>
            <a:r>
              <a:rPr lang="en-US" altLang="ja-JP" dirty="0" smtClean="0"/>
              <a:t>｢</a:t>
            </a:r>
            <a:r>
              <a:rPr lang="ja-JP" altLang="en-US" dirty="0" smtClean="0"/>
              <a:t>許可</a:t>
            </a:r>
            <a:r>
              <a:rPr lang="en-US" altLang="ja-JP" dirty="0" smtClean="0"/>
              <a:t>｣</a:t>
            </a:r>
            <a:r>
              <a:rPr lang="ja-JP" altLang="en-US" dirty="0" smtClean="0"/>
              <a:t>をタップします。</a:t>
            </a:r>
            <a:endParaRPr lang="en-US" altLang="ja-JP" dirty="0" smtClean="0"/>
          </a:p>
          <a:p>
            <a:endParaRPr lang="ja-JP" altLang="en-US" dirty="0" smtClean="0"/>
          </a:p>
          <a:p>
            <a:r>
              <a:rPr lang="ja-JP" altLang="en-US" dirty="0" smtClean="0"/>
              <a:t>⑤カメラとマイクについて、</a:t>
            </a:r>
            <a:r>
              <a:rPr lang="ja-JP" altLang="ja-JP" dirty="0" smtClean="0"/>
              <a:t>ボタンを右側に</a:t>
            </a:r>
            <a:r>
              <a:rPr lang="ja-JP" altLang="en-US" dirty="0" smtClean="0"/>
              <a:t>動かして</a:t>
            </a:r>
            <a:r>
              <a:rPr lang="en-US" altLang="ja-JP" dirty="0" smtClean="0"/>
              <a:t>｢</a:t>
            </a:r>
            <a:r>
              <a:rPr lang="ja-JP" altLang="en-US" dirty="0" smtClean="0"/>
              <a:t>アプリの権限</a:t>
            </a:r>
            <a:r>
              <a:rPr lang="en-US" altLang="ja-JP" dirty="0" smtClean="0"/>
              <a:t>｣</a:t>
            </a:r>
            <a:r>
              <a:rPr lang="ja-JP" altLang="en-US" dirty="0" smtClean="0"/>
              <a:t>をオンにしてください。</a:t>
            </a:r>
          </a:p>
          <a:p>
            <a:endParaRPr lang="ja-JP" altLang="en-US" dirty="0" smtClean="0"/>
          </a:p>
          <a:p>
            <a:endParaRPr lang="ja-JP" altLang="en-US" dirty="0"/>
          </a:p>
          <a:p>
            <a:endParaRPr lang="en-US" altLang="ja-JP" dirty="0"/>
          </a:p>
          <a:p>
            <a:r>
              <a:rPr lang="ja-JP" altLang="en-US"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83</a:t>
            </a:fld>
            <a:endParaRPr kumimoji="1" lang="ja-JP" altLang="en-US"/>
          </a:p>
        </p:txBody>
      </p:sp>
    </p:spTree>
    <p:extLst>
      <p:ext uri="{BB962C8B-B14F-4D97-AF65-F5344CB8AC3E}">
        <p14:creationId xmlns:p14="http://schemas.microsoft.com/office/powerpoint/2010/main" val="12832346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2170982"/>
          </a:xfrm>
        </p:spPr>
        <p:txBody>
          <a:bodyPr/>
          <a:lstStyle/>
          <a:p>
            <a:r>
              <a:rPr lang="ja-JP" altLang="ja-JP" dirty="0"/>
              <a:t>医療機関から通知が来るまでにカメラとマイクの設定をオンにしておきましょう。</a:t>
            </a:r>
          </a:p>
          <a:p>
            <a:r>
              <a:rPr lang="ja-JP" altLang="ja-JP" dirty="0"/>
              <a:t> </a:t>
            </a:r>
          </a:p>
          <a:p>
            <a:r>
              <a:rPr lang="ja-JP" altLang="en-US" dirty="0" smtClean="0"/>
              <a:t>次に、</a:t>
            </a:r>
            <a:r>
              <a:rPr lang="en-US" altLang="ja-JP" dirty="0" smtClean="0"/>
              <a:t>iPhone</a:t>
            </a:r>
            <a:r>
              <a:rPr lang="ja-JP" altLang="ja-JP" dirty="0"/>
              <a:t>の</a:t>
            </a:r>
            <a:r>
              <a:rPr lang="ja-JP" altLang="ja-JP" dirty="0" smtClean="0"/>
              <a:t>場合</a:t>
            </a:r>
            <a:r>
              <a:rPr lang="ja-JP" altLang="en-US" dirty="0" smtClean="0"/>
              <a:t>です。</a:t>
            </a:r>
            <a:endParaRPr lang="en-US" altLang="ja-JP" dirty="0" smtClean="0"/>
          </a:p>
          <a:p>
            <a:r>
              <a:rPr lang="ja-JP" altLang="en-US" dirty="0" smtClean="0"/>
              <a:t>①ホーム画面の「設定」をタップします。</a:t>
            </a:r>
          </a:p>
          <a:p>
            <a:endParaRPr lang="ja-JP" altLang="en-US" dirty="0" smtClean="0"/>
          </a:p>
          <a:p>
            <a:r>
              <a:rPr lang="ja-JP" altLang="en-US" dirty="0" smtClean="0"/>
              <a:t>②設定の中から「</a:t>
            </a:r>
            <a:r>
              <a:rPr lang="en-US" altLang="ja-JP" dirty="0" smtClean="0"/>
              <a:t>CLINICS</a:t>
            </a:r>
            <a:r>
              <a:rPr lang="ja-JP" altLang="en-US" dirty="0" smtClean="0"/>
              <a:t>」を見つけてタップします。</a:t>
            </a:r>
          </a:p>
          <a:p>
            <a:endParaRPr lang="ja-JP" altLang="en-US" dirty="0" smtClean="0"/>
          </a:p>
          <a:p>
            <a:r>
              <a:rPr lang="ja-JP" altLang="en-US" dirty="0" smtClean="0"/>
              <a:t>③</a:t>
            </a:r>
            <a:r>
              <a:rPr lang="ja-JP" altLang="ja-JP" dirty="0" smtClean="0"/>
              <a:t>カメラとマイクをボタンを右側に</a:t>
            </a:r>
            <a:r>
              <a:rPr lang="ja-JP" altLang="en-US" dirty="0" smtClean="0"/>
              <a:t>動かして</a:t>
            </a:r>
            <a:r>
              <a:rPr lang="ja-JP" altLang="ja-JP" dirty="0" smtClean="0"/>
              <a:t>オン</a:t>
            </a:r>
            <a:r>
              <a:rPr lang="ja-JP" altLang="en-US" dirty="0" smtClean="0"/>
              <a:t>にしてください。</a:t>
            </a:r>
          </a:p>
          <a:p>
            <a:endParaRPr lang="ja-JP" altLang="en-US" dirty="0" smtClean="0"/>
          </a:p>
          <a:p>
            <a:endParaRPr lang="en-US" altLang="ja-JP" dirty="0"/>
          </a:p>
          <a:p>
            <a:r>
              <a:rPr lang="ja-JP" altLang="en-US"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84</a:t>
            </a:fld>
            <a:endParaRPr kumimoji="1" lang="ja-JP" altLang="en-US"/>
          </a:p>
        </p:txBody>
      </p:sp>
    </p:spTree>
    <p:extLst>
      <p:ext uri="{BB962C8B-B14F-4D97-AF65-F5344CB8AC3E}">
        <p14:creationId xmlns:p14="http://schemas.microsoft.com/office/powerpoint/2010/main" val="22646425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3394150"/>
          </a:xfrm>
        </p:spPr>
        <p:txBody>
          <a:bodyPr/>
          <a:lstStyle/>
          <a:p>
            <a:r>
              <a:rPr lang="en-US" altLang="ja-JP" dirty="0"/>
              <a:t>Android</a:t>
            </a:r>
            <a:r>
              <a:rPr lang="ja-JP" altLang="ja-JP" dirty="0"/>
              <a:t>の場合</a:t>
            </a:r>
          </a:p>
          <a:p>
            <a:r>
              <a:rPr lang="ja-JP" altLang="ja-JP" dirty="0"/>
              <a:t> </a:t>
            </a:r>
          </a:p>
          <a:p>
            <a:r>
              <a:rPr lang="ja-JP" altLang="ja-JP" dirty="0"/>
              <a:t>いよいよ診療の開始です。①診療予約時間の前に｢</a:t>
            </a:r>
            <a:r>
              <a:rPr lang="en-US" altLang="ja-JP" dirty="0"/>
              <a:t>CLINICS</a:t>
            </a:r>
            <a:r>
              <a:rPr lang="ja-JP" altLang="ja-JP" dirty="0"/>
              <a:t>」を立ち上げて待っていてください。</a:t>
            </a:r>
          </a:p>
          <a:p>
            <a:r>
              <a:rPr lang="ja-JP" altLang="ja-JP" dirty="0"/>
              <a:t> </a:t>
            </a:r>
          </a:p>
          <a:p>
            <a:r>
              <a:rPr lang="ja-JP" altLang="ja-JP" dirty="0"/>
              <a:t>②先生の診察準備が出来たら、予約時間内に「ビデオ通話を始めます｣のメッセージが表示されますので「はい」をタップします。</a:t>
            </a:r>
          </a:p>
          <a:p>
            <a:r>
              <a:rPr lang="ja-JP" altLang="ja-JP" dirty="0"/>
              <a:t> </a:t>
            </a:r>
          </a:p>
          <a:p>
            <a:r>
              <a:rPr lang="ja-JP" altLang="ja-JP" dirty="0"/>
              <a:t>※CLINICSアプリを閉じた状態で先生から呼び出しがあれば、スマホの上に｢</a:t>
            </a:r>
            <a:r>
              <a:rPr lang="en-US" altLang="ja-JP" dirty="0"/>
              <a:t>CLINICS</a:t>
            </a:r>
            <a:r>
              <a:rPr lang="ja-JP" altLang="ja-JP" dirty="0"/>
              <a:t>からのお知らせ｣というメッセージが表示されますのでメッセージをタップして下さい。</a:t>
            </a:r>
          </a:p>
          <a:p>
            <a:r>
              <a:rPr lang="ja-JP" altLang="ja-JP" dirty="0"/>
              <a:t> </a:t>
            </a:r>
          </a:p>
          <a:p>
            <a:r>
              <a:rPr lang="ja-JP" altLang="ja-JP" dirty="0"/>
              <a:t>③いよいよ先生の診察がテレビ電話で開始されます。終了する時は赤い電話のアイコンをタップすれば終了します。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85</a:t>
            </a:fld>
            <a:endParaRPr kumimoji="1" lang="ja-JP" altLang="en-US"/>
          </a:p>
        </p:txBody>
      </p:sp>
    </p:spTree>
    <p:extLst>
      <p:ext uri="{BB962C8B-B14F-4D97-AF65-F5344CB8AC3E}">
        <p14:creationId xmlns:p14="http://schemas.microsoft.com/office/powerpoint/2010/main" val="35371999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6363" y="1338263"/>
            <a:ext cx="4810125" cy="3606800"/>
          </a:xfrm>
        </p:spPr>
      </p:sp>
      <p:sp>
        <p:nvSpPr>
          <p:cNvPr id="3" name="ノート プレースホルダー 2"/>
          <p:cNvSpPr>
            <a:spLocks noGrp="1"/>
          </p:cNvSpPr>
          <p:nvPr>
            <p:ph type="body" idx="1"/>
          </p:nvPr>
        </p:nvSpPr>
        <p:spPr>
          <a:xfrm>
            <a:off x="1231900" y="5156919"/>
            <a:ext cx="5099050" cy="3165550"/>
          </a:xfrm>
        </p:spPr>
        <p:txBody>
          <a:bodyPr/>
          <a:lstStyle/>
          <a:p>
            <a:r>
              <a:rPr lang="en-US" altLang="ja-JP" dirty="0"/>
              <a:t>iPhone</a:t>
            </a:r>
            <a:r>
              <a:rPr lang="ja-JP" altLang="ja-JP" dirty="0"/>
              <a:t>の場合</a:t>
            </a:r>
          </a:p>
          <a:p>
            <a:r>
              <a:rPr lang="ja-JP" altLang="ja-JP" dirty="0"/>
              <a:t> </a:t>
            </a:r>
          </a:p>
          <a:p>
            <a:r>
              <a:rPr lang="ja-JP" altLang="ja-JP" dirty="0"/>
              <a:t>いよいよ診療の開始です。①診療予約時間の前に｢</a:t>
            </a:r>
            <a:r>
              <a:rPr lang="en-US" altLang="ja-JP" dirty="0"/>
              <a:t>CLINICS</a:t>
            </a:r>
            <a:r>
              <a:rPr lang="ja-JP" altLang="ja-JP" dirty="0"/>
              <a:t>」を立ち上げて待っていてください。</a:t>
            </a:r>
          </a:p>
          <a:p>
            <a:r>
              <a:rPr lang="ja-JP" altLang="ja-JP" dirty="0"/>
              <a:t> </a:t>
            </a:r>
          </a:p>
          <a:p>
            <a:r>
              <a:rPr lang="ja-JP" altLang="ja-JP" dirty="0"/>
              <a:t>②先生の診察準備が出来たら、予約時間内に「診療の準備は出来ましたか？｣のメッセージが表示されますので「はい」をタップします。</a:t>
            </a:r>
          </a:p>
          <a:p>
            <a:r>
              <a:rPr lang="ja-JP" altLang="ja-JP" dirty="0"/>
              <a:t> </a:t>
            </a:r>
          </a:p>
          <a:p>
            <a:r>
              <a:rPr lang="ja-JP" altLang="ja-JP" dirty="0"/>
              <a:t>※CLINICSアプリを閉じた状態で先生から呼び出しがあれば、スマホの上に｢</a:t>
            </a:r>
            <a:r>
              <a:rPr lang="en-US" altLang="ja-JP" dirty="0"/>
              <a:t>CLINICS</a:t>
            </a:r>
            <a:r>
              <a:rPr lang="ja-JP" altLang="ja-JP" dirty="0"/>
              <a:t>からのお知らせ｣というメッセージが表示されますのでメッセージをタップして下さい。</a:t>
            </a:r>
          </a:p>
          <a:p>
            <a:r>
              <a:rPr lang="ja-JP" altLang="ja-JP" dirty="0"/>
              <a:t> </a:t>
            </a:r>
          </a:p>
          <a:p>
            <a:r>
              <a:rPr lang="ja-JP" altLang="ja-JP" dirty="0"/>
              <a:t>③いよいよ先生の診察がテレビ電話で開始されます。終了する時は赤い電話のアイコンをタップすれば終了します</a:t>
            </a:r>
            <a:r>
              <a:rPr lang="ja-JP" altLang="ja-JP" dirty="0" smtClean="0"/>
              <a:t>。</a:t>
            </a:r>
            <a:endParaRPr lang="ja-JP" altLang="ja-JP" dirty="0"/>
          </a:p>
        </p:txBody>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86</a:t>
            </a:fld>
            <a:endParaRPr kumimoji="1" lang="ja-JP" altLang="en-US"/>
          </a:p>
        </p:txBody>
      </p:sp>
    </p:spTree>
    <p:extLst>
      <p:ext uri="{BB962C8B-B14F-4D97-AF65-F5344CB8AC3E}">
        <p14:creationId xmlns:p14="http://schemas.microsoft.com/office/powerpoint/2010/main" val="144398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最後に操作に困ったときのご案内です。</a:t>
            </a:r>
          </a:p>
          <a:p>
            <a:r>
              <a:rPr lang="en-US" altLang="ja-JP" dirty="0"/>
              <a:t> </a:t>
            </a:r>
            <a:endParaRPr lang="ja-JP" altLang="ja-JP" dirty="0"/>
          </a:p>
          <a:p>
            <a:r>
              <a:rPr lang="ja-JP" altLang="ja-JP" dirty="0"/>
              <a:t>まず、ご利用に際してお困りのときは、こちらの</a:t>
            </a:r>
            <a:r>
              <a:rPr lang="en-US" altLang="ja-JP" dirty="0"/>
              <a:t>QR</a:t>
            </a:r>
            <a:r>
              <a:rPr lang="ja-JP" altLang="ja-JP" dirty="0"/>
              <a:t>コードから、患者様ヘルプページをご覧いただけます。</a:t>
            </a:r>
          </a:p>
          <a:p>
            <a:r>
              <a:rPr lang="en-US" altLang="ja-JP" dirty="0"/>
              <a:t> </a:t>
            </a:r>
            <a:endParaRPr lang="ja-JP" altLang="ja-JP" dirty="0"/>
          </a:p>
          <a:p>
            <a:r>
              <a:rPr lang="ja-JP" altLang="ja-JP" dirty="0"/>
              <a:t>また、患者様ヘルプページをご覧いただいても解決できなかった場合は、こちらの相談窓口までお気軽にご連絡ください。</a:t>
            </a:r>
          </a:p>
          <a:p>
            <a:r>
              <a:rPr lang="ja-JP" altLang="ja-JP" dirty="0"/>
              <a:t> </a:t>
            </a:r>
          </a:p>
          <a:p>
            <a:r>
              <a:rPr lang="ja-JP" altLang="ja-JP" dirty="0"/>
              <a:t>これで今回のオンライン診療のご説明は終了といたします</a:t>
            </a:r>
            <a:r>
              <a:rPr lang="ja-JP" altLang="ja-JP" dirty="0" smtClean="0"/>
              <a:t>。</a:t>
            </a:r>
            <a:endParaRPr lang="ja-JP" altLang="ja-JP" dirty="0"/>
          </a:p>
        </p:txBody>
      </p:sp>
      <p:sp>
        <p:nvSpPr>
          <p:cNvPr id="4" name="スライド番号プレースホルダー 3"/>
          <p:cNvSpPr>
            <a:spLocks noGrp="1"/>
          </p:cNvSpPr>
          <p:nvPr>
            <p:ph type="sldNum" sz="quarter" idx="10"/>
          </p:nvPr>
        </p:nvSpPr>
        <p:spPr/>
        <p:txBody>
          <a:bodyPr/>
          <a:lstStyle/>
          <a:p>
            <a:fld id="{963FA24A-B145-4DC5-8F25-2D41A644D22D}" type="slidenum">
              <a:rPr kumimoji="1" lang="ja-JP" altLang="en-US" smtClean="0"/>
              <a:t>87</a:t>
            </a:fld>
            <a:endParaRPr kumimoji="1" lang="ja-JP" altLang="en-US"/>
          </a:p>
        </p:txBody>
      </p:sp>
    </p:spTree>
    <p:extLst>
      <p:ext uri="{BB962C8B-B14F-4D97-AF65-F5344CB8AC3E}">
        <p14:creationId xmlns:p14="http://schemas.microsoft.com/office/powerpoint/2010/main" val="249584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9988" y="1244600"/>
            <a:ext cx="4467225" cy="3351213"/>
          </a:xfrm>
        </p:spPr>
      </p:sp>
      <p:sp>
        <p:nvSpPr>
          <p:cNvPr id="3" name="ノート プレースホルダー 2"/>
          <p:cNvSpPr>
            <a:spLocks noGrp="1"/>
          </p:cNvSpPr>
          <p:nvPr>
            <p:ph type="body" idx="1"/>
          </p:nvPr>
        </p:nvSpPr>
        <p:spPr>
          <a:xfrm>
            <a:off x="1108814" y="4783985"/>
            <a:ext cx="4589573" cy="2381310"/>
          </a:xfrm>
        </p:spPr>
        <p:txBody>
          <a:bodyPr/>
          <a:lstStyle/>
          <a:p>
            <a:r>
              <a:rPr lang="ja-JP" altLang="en-US" dirty="0">
                <a:latin typeface="BIZ UDPゴシック" panose="020B0400000000000000" pitchFamily="50" charset="-128"/>
                <a:ea typeface="BIZ UDPゴシック" panose="020B0400000000000000" pitchFamily="50" charset="-128"/>
              </a:rPr>
              <a:t>それでは</a:t>
            </a:r>
            <a:r>
              <a:rPr lang="ja-JP" altLang="en-US" dirty="0" smtClean="0">
                <a:latin typeface="BIZ UDPゴシック" panose="020B0400000000000000" pitchFamily="50" charset="-128"/>
                <a:ea typeface="BIZ UDPゴシック" panose="020B0400000000000000" pitchFamily="50" charset="-128"/>
              </a:rPr>
              <a:t>「</a:t>
            </a:r>
            <a:r>
              <a:rPr kumimoji="0" lang="ja-JP" altLang="en-US" sz="1100" kern="0" dirty="0" smtClean="0"/>
              <a:t>ヤフーマップ</a:t>
            </a:r>
            <a:r>
              <a:rPr lang="ja-JP" altLang="en-US" dirty="0" smtClean="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a:t>
            </a:r>
            <a:r>
              <a:rPr lang="ja-JP" altLang="en-US" dirty="0" smtClean="0">
                <a:latin typeface="BIZ UDPゴシック" panose="020B0400000000000000" pitchFamily="50" charset="-128"/>
                <a:ea typeface="BIZ UDPゴシック" panose="020B0400000000000000" pitchFamily="50" charset="-128"/>
              </a:rPr>
              <a:t>起動し、「</a:t>
            </a:r>
            <a:r>
              <a:rPr kumimoji="0" lang="ja-JP" altLang="en-US" sz="1050" kern="0" dirty="0" smtClean="0"/>
              <a:t>ヤフーマップ</a:t>
            </a:r>
            <a:r>
              <a:rPr lang="ja-JP" altLang="en-US" dirty="0" smtClean="0">
                <a:latin typeface="BIZ UDPゴシック" panose="020B0400000000000000" pitchFamily="50" charset="-128"/>
                <a:ea typeface="BIZ UDPゴシック" panose="020B0400000000000000" pitchFamily="50" charset="-128"/>
              </a:rPr>
              <a:t>」で医療機関を探してみましょう。</a:t>
            </a:r>
            <a:endParaRPr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まずインストールの後引き続き「開く」をタップするか、</a:t>
            </a:r>
            <a:r>
              <a:rPr lang="ja-JP" altLang="en-US" dirty="0" smtClean="0">
                <a:latin typeface="BIZ UDPゴシック" panose="020B0400000000000000" pitchFamily="50" charset="-128"/>
                <a:ea typeface="BIZ UDPゴシック" panose="020B0400000000000000" pitchFamily="50" charset="-128"/>
              </a:rPr>
              <a:t>「</a:t>
            </a:r>
            <a:r>
              <a:rPr kumimoji="0" lang="ja-JP" altLang="en-US" sz="1100" kern="0" dirty="0" smtClean="0"/>
              <a:t>ヤフーマップ</a:t>
            </a:r>
            <a:r>
              <a:rPr lang="ja-JP" altLang="en-US" dirty="0" smtClean="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のアイコンをタップします。</a:t>
            </a:r>
          </a:p>
          <a:p>
            <a:r>
              <a:rPr lang="ja-JP" altLang="en-US" dirty="0" smtClean="0">
                <a:latin typeface="BIZ UDPゴシック" panose="020B0400000000000000" pitchFamily="50" charset="-128"/>
                <a:ea typeface="BIZ UDPゴシック" panose="020B0400000000000000" pitchFamily="50" charset="-128"/>
              </a:rPr>
              <a:t>①の</a:t>
            </a:r>
            <a:r>
              <a:rPr lang="ja-JP" altLang="en-US" dirty="0">
                <a:latin typeface="BIZ UDPゴシック" panose="020B0400000000000000" pitchFamily="50" charset="-128"/>
                <a:ea typeface="BIZ UDPゴシック" panose="020B0400000000000000" pitchFamily="50" charset="-128"/>
              </a:rPr>
              <a:t>画面が表示されますので「次へ」をタップします。</a:t>
            </a:r>
          </a:p>
          <a:p>
            <a:r>
              <a:rPr lang="ja-JP" altLang="en-US" dirty="0">
                <a:latin typeface="BIZ UDPゴシック" panose="020B0400000000000000" pitchFamily="50" charset="-128"/>
                <a:ea typeface="BIZ UDPゴシック" panose="020B0400000000000000" pitchFamily="50" charset="-128"/>
              </a:rPr>
              <a:t>（この画面は一番最初にこのアプリを起動した時だけ表示</a:t>
            </a:r>
            <a:r>
              <a:rPr lang="ja-JP" altLang="en-US" dirty="0" smtClean="0">
                <a:latin typeface="BIZ UDPゴシック" panose="020B0400000000000000" pitchFamily="50" charset="-128"/>
                <a:ea typeface="BIZ UDPゴシック" panose="020B0400000000000000" pitchFamily="50" charset="-128"/>
              </a:rPr>
              <a:t>され、２回目</a:t>
            </a:r>
            <a:r>
              <a:rPr lang="ja-JP" altLang="en-US" dirty="0">
                <a:latin typeface="BIZ UDPゴシック" panose="020B0400000000000000" pitchFamily="50" charset="-128"/>
                <a:ea typeface="BIZ UDPゴシック" panose="020B0400000000000000" pitchFamily="50" charset="-128"/>
              </a:rPr>
              <a:t>以降は表示されません）</a:t>
            </a:r>
            <a:endParaRPr lang="en-US" altLang="ja-JP"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②「</a:t>
            </a:r>
            <a:r>
              <a:rPr lang="en-US" altLang="ja-JP" dirty="0" err="1" smtClean="0">
                <a:latin typeface="BIZ UDPゴシック" panose="020B0400000000000000" pitchFamily="50" charset="-128"/>
                <a:ea typeface="BIZ UDPゴシック" panose="020B0400000000000000" pitchFamily="50" charset="-128"/>
              </a:rPr>
              <a:t>Y!Map</a:t>
            </a:r>
            <a:r>
              <a:rPr lang="ja-JP" altLang="en-US" dirty="0" smtClean="0">
                <a:latin typeface="BIZ UDPゴシック" panose="020B0400000000000000" pitchFamily="50" charset="-128"/>
                <a:ea typeface="BIZ UDPゴシック" panose="020B0400000000000000" pitchFamily="50" charset="-128"/>
              </a:rPr>
              <a:t>」に</a:t>
            </a:r>
            <a:r>
              <a:rPr lang="ja-JP" altLang="en-US" dirty="0">
                <a:latin typeface="BIZ UDPゴシック" panose="020B0400000000000000" pitchFamily="50" charset="-128"/>
                <a:ea typeface="BIZ UDPゴシック" panose="020B0400000000000000" pitchFamily="50" charset="-128"/>
              </a:rPr>
              <a:t>この端末の位置情報へのアクセスを許可しますか」との表示がされますので 「許可」を必ずタップしてください。</a:t>
            </a:r>
          </a:p>
          <a:p>
            <a:r>
              <a:rPr lang="ja-JP" altLang="en-US" dirty="0">
                <a:latin typeface="BIZ UDPゴシック" panose="020B0400000000000000" pitchFamily="50" charset="-128"/>
                <a:ea typeface="BIZ UDPゴシック" panose="020B0400000000000000" pitchFamily="50" charset="-128"/>
              </a:rPr>
              <a:t>　 </a:t>
            </a:r>
            <a:r>
              <a:rPr lang="ja-JP" altLang="en-US" dirty="0">
                <a:solidFill>
                  <a:srgbClr val="FF0000"/>
                </a:solidFill>
                <a:latin typeface="BIZ UDPゴシック" panose="020B0400000000000000" pitchFamily="50" charset="-128"/>
                <a:ea typeface="BIZ UDPゴシック" panose="020B0400000000000000" pitchFamily="50" charset="-128"/>
              </a:rPr>
              <a:t>「許可」にしないとお近くの医療機関を探せなくなります。</a:t>
            </a:r>
            <a:r>
              <a:rPr lang="ja-JP" altLang="en-US" dirty="0">
                <a:latin typeface="BIZ UDPゴシック" panose="020B0400000000000000" pitchFamily="50" charset="-128"/>
                <a:ea typeface="BIZ UDPゴシック" panose="020B0400000000000000" pitchFamily="50" charset="-128"/>
              </a:rPr>
              <a:t>　</a:t>
            </a:r>
          </a:p>
          <a:p>
            <a:endParaRPr lang="en-US" altLang="ja-JP" dirty="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③で</a:t>
            </a:r>
            <a:r>
              <a:rPr lang="ja-JP" altLang="en-US" dirty="0">
                <a:latin typeface="BIZ UDPゴシック" panose="020B0400000000000000" pitchFamily="50" charset="-128"/>
                <a:ea typeface="BIZ UDPゴシック" panose="020B0400000000000000" pitchFamily="50" charset="-128"/>
              </a:rPr>
              <a:t>「本アプリの利用を継続する」をタップしてください。</a:t>
            </a:r>
          </a:p>
          <a:p>
            <a:endParaRPr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1417084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8"/>
        <p:cNvGrpSpPr/>
        <p:nvPr/>
      </p:nvGrpSpPr>
      <p:grpSpPr>
        <a:xfrm>
          <a:off x="0" y="0"/>
          <a:ext cx="0" cy="0"/>
          <a:chOff x="0" y="0"/>
          <a:chExt cx="0" cy="0"/>
        </a:xfrm>
      </p:grpSpPr>
      <p:sp>
        <p:nvSpPr>
          <p:cNvPr id="19" name="Google Shape;19;p22"/>
          <p:cNvSpPr txBox="1">
            <a:spLocks noGrp="1"/>
          </p:cNvSpPr>
          <p:nvPr>
            <p:ph type="ctrTitle"/>
          </p:nvPr>
        </p:nvSpPr>
        <p:spPr>
          <a:xfrm>
            <a:off x="1784498" y="516168"/>
            <a:ext cx="6682225" cy="5400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00000"/>
              </a:buClr>
              <a:buSzPts val="1400"/>
              <a:buFont typeface="Arial"/>
              <a:buNone/>
              <a:defRPr sz="3018" b="1" i="0" u="none" strike="noStrike" cap="none">
                <a:solidFill>
                  <a:srgbClr val="009650"/>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22"/>
          <p:cNvSpPr txBox="1">
            <a:spLocks noGrp="1"/>
          </p:cNvSpPr>
          <p:nvPr>
            <p:ph type="subTitle" idx="1"/>
          </p:nvPr>
        </p:nvSpPr>
        <p:spPr>
          <a:xfrm>
            <a:off x="1789611" y="1409398"/>
            <a:ext cx="6682225" cy="3482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263"/>
              <a:buFont typeface="Meiryo"/>
              <a:buNone/>
              <a:defRPr sz="2263" b="1" i="0" u="none" strike="noStrike" cap="none">
                <a:solidFill>
                  <a:srgbClr val="000000"/>
                </a:solidFill>
                <a:latin typeface="Meiryo"/>
                <a:ea typeface="Meiryo"/>
                <a:cs typeface="Meiryo"/>
                <a:sym typeface="Meiryo"/>
              </a:defRPr>
            </a:lvl1pPr>
            <a:lvl2pPr marR="0" lvl="1" algn="ctr" rtl="0">
              <a:lnSpc>
                <a:spcPct val="100000"/>
              </a:lnSpc>
              <a:spcBef>
                <a:spcPts val="0"/>
              </a:spcBef>
              <a:spcAft>
                <a:spcPts val="0"/>
              </a:spcAft>
              <a:buClr>
                <a:srgbClr val="000000"/>
              </a:buClr>
              <a:buSzPts val="1884"/>
              <a:buFont typeface="Calibri"/>
              <a:buNone/>
              <a:defRPr sz="1884"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697"/>
              <a:buFont typeface="Calibri"/>
              <a:buNone/>
              <a:defRPr sz="1695"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9pPr>
          </a:lstStyle>
          <a:p>
            <a:endParaRPr/>
          </a:p>
        </p:txBody>
      </p:sp>
      <p:cxnSp>
        <p:nvCxnSpPr>
          <p:cNvPr id="21" name="Google Shape;21;p22"/>
          <p:cNvCxnSpPr/>
          <p:nvPr/>
        </p:nvCxnSpPr>
        <p:spPr>
          <a:xfrm>
            <a:off x="242164" y="1250617"/>
            <a:ext cx="8640000" cy="0"/>
          </a:xfrm>
          <a:prstGeom prst="straightConnector1">
            <a:avLst/>
          </a:prstGeom>
          <a:noFill/>
          <a:ln w="19050" cap="flat" cmpd="sng">
            <a:solidFill>
              <a:srgbClr val="009650"/>
            </a:solidFill>
            <a:prstDash val="solid"/>
            <a:round/>
            <a:headEnd type="none" w="sm" len="sm"/>
            <a:tailEnd type="none" w="sm" len="sm"/>
          </a:ln>
        </p:spPr>
      </p:cxnSp>
      <p:cxnSp>
        <p:nvCxnSpPr>
          <p:cNvPr id="22" name="Google Shape;22;p22"/>
          <p:cNvCxnSpPr/>
          <p:nvPr/>
        </p:nvCxnSpPr>
        <p:spPr>
          <a:xfrm>
            <a:off x="1690688" y="1265237"/>
            <a:ext cx="0" cy="5220000"/>
          </a:xfrm>
          <a:prstGeom prst="straightConnector1">
            <a:avLst/>
          </a:prstGeom>
          <a:noFill/>
          <a:ln w="19050" cap="flat" cmpd="sng">
            <a:solidFill>
              <a:srgbClr val="009650"/>
            </a:solidFill>
            <a:prstDash val="solid"/>
            <a:round/>
            <a:headEnd type="none" w="sm" len="sm"/>
            <a:tailEnd type="none" w="sm" len="sm"/>
          </a:ln>
        </p:spPr>
      </p:cxnSp>
    </p:spTree>
    <p:extLst>
      <p:ext uri="{BB962C8B-B14F-4D97-AF65-F5344CB8AC3E}">
        <p14:creationId xmlns:p14="http://schemas.microsoft.com/office/powerpoint/2010/main" val="70222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3"/>
        <p:cNvGrpSpPr/>
        <p:nvPr/>
      </p:nvGrpSpPr>
      <p:grpSpPr>
        <a:xfrm>
          <a:off x="0" y="0"/>
          <a:ext cx="0" cy="0"/>
          <a:chOff x="0" y="0"/>
          <a:chExt cx="0" cy="0"/>
        </a:xfrm>
      </p:grpSpPr>
      <p:sp>
        <p:nvSpPr>
          <p:cNvPr id="24" name="Google Shape;24;p23"/>
          <p:cNvSpPr txBox="1">
            <a:spLocks noGrp="1"/>
          </p:cNvSpPr>
          <p:nvPr>
            <p:ph type="ctrTitle"/>
          </p:nvPr>
        </p:nvSpPr>
        <p:spPr>
          <a:xfrm>
            <a:off x="1784498" y="516168"/>
            <a:ext cx="6682225" cy="5400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00000"/>
              </a:buClr>
              <a:buSzPts val="1400"/>
              <a:buFont typeface="Arial"/>
              <a:buNone/>
              <a:defRPr sz="3018" b="1" i="0" u="none" strike="noStrike" cap="none">
                <a:solidFill>
                  <a:srgbClr val="009650"/>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23"/>
          <p:cNvSpPr txBox="1">
            <a:spLocks noGrp="1"/>
          </p:cNvSpPr>
          <p:nvPr>
            <p:ph type="subTitle" idx="1"/>
          </p:nvPr>
        </p:nvSpPr>
        <p:spPr>
          <a:xfrm>
            <a:off x="524337" y="1409398"/>
            <a:ext cx="6682225" cy="3482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263"/>
              <a:buFont typeface="Meiryo"/>
              <a:buNone/>
              <a:defRPr sz="2263" b="1" i="0" u="none" strike="noStrike" cap="none">
                <a:solidFill>
                  <a:srgbClr val="000000"/>
                </a:solidFill>
                <a:latin typeface="Meiryo"/>
                <a:ea typeface="Meiryo"/>
                <a:cs typeface="Meiryo"/>
                <a:sym typeface="Meiryo"/>
              </a:defRPr>
            </a:lvl1pPr>
            <a:lvl2pPr marR="0" lvl="1" algn="ctr" rtl="0">
              <a:lnSpc>
                <a:spcPct val="100000"/>
              </a:lnSpc>
              <a:spcBef>
                <a:spcPts val="0"/>
              </a:spcBef>
              <a:spcAft>
                <a:spcPts val="0"/>
              </a:spcAft>
              <a:buClr>
                <a:srgbClr val="000000"/>
              </a:buClr>
              <a:buSzPts val="1884"/>
              <a:buFont typeface="Calibri"/>
              <a:buNone/>
              <a:defRPr sz="1884"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697"/>
              <a:buFont typeface="Calibri"/>
              <a:buNone/>
              <a:defRPr sz="1695"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508"/>
              <a:buFont typeface="Calibri"/>
              <a:buNone/>
              <a:defRPr sz="1508" b="0" i="0" u="none" strike="noStrike" cap="none">
                <a:solidFill>
                  <a:srgbClr val="000000"/>
                </a:solidFill>
                <a:latin typeface="Calibri"/>
                <a:ea typeface="Calibri"/>
                <a:cs typeface="Calibri"/>
                <a:sym typeface="Calibri"/>
              </a:defRPr>
            </a:lvl9pPr>
          </a:lstStyle>
          <a:p>
            <a:endParaRPr/>
          </a:p>
        </p:txBody>
      </p:sp>
      <p:cxnSp>
        <p:nvCxnSpPr>
          <p:cNvPr id="26" name="Google Shape;26;p23"/>
          <p:cNvCxnSpPr/>
          <p:nvPr/>
        </p:nvCxnSpPr>
        <p:spPr>
          <a:xfrm>
            <a:off x="242164" y="1250617"/>
            <a:ext cx="8640000" cy="0"/>
          </a:xfrm>
          <a:prstGeom prst="straightConnector1">
            <a:avLst/>
          </a:prstGeom>
          <a:noFill/>
          <a:ln w="19050" cap="flat" cmpd="sng">
            <a:solidFill>
              <a:srgbClr val="009650"/>
            </a:solidFill>
            <a:prstDash val="solid"/>
            <a:round/>
            <a:headEnd type="none" w="sm" len="sm"/>
            <a:tailEnd type="none" w="sm" len="sm"/>
          </a:ln>
        </p:spPr>
      </p:cxnSp>
    </p:spTree>
    <p:extLst>
      <p:ext uri="{BB962C8B-B14F-4D97-AF65-F5344CB8AC3E}">
        <p14:creationId xmlns:p14="http://schemas.microsoft.com/office/powerpoint/2010/main" val="2231783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53467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cxnSp>
        <p:nvCxnSpPr>
          <p:cNvPr id="2" name="直線コネクタ 1"/>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p:cNvSpPr>
            <a:spLocks noGrp="1"/>
          </p:cNvSpPr>
          <p:nvPr>
            <p:ph type="ctrTitle"/>
          </p:nvPr>
        </p:nvSpPr>
        <p:spPr>
          <a:xfrm>
            <a:off x="1784498" y="516168"/>
            <a:ext cx="6682225" cy="540000"/>
          </a:xfrm>
          <a:prstGeom prst="rect">
            <a:avLst/>
          </a:prstGeom>
        </p:spPr>
        <p:txBody>
          <a:bodyPr anchor="b">
            <a:normAutofit/>
          </a:bodyPr>
          <a:lstStyle>
            <a:lvl1pPr algn="l">
              <a:defRPr sz="3018"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89611" y="1409398"/>
            <a:ext cx="6682225" cy="348237"/>
          </a:xfrm>
          <a:prstGeom prst="rect">
            <a:avLst/>
          </a:prstGeom>
        </p:spPr>
        <p:txBody>
          <a:bodyPr/>
          <a:lstStyle>
            <a:lvl1pPr marL="0" indent="0" algn="l">
              <a:buNone/>
              <a:defRPr sz="2263" b="1" i="0">
                <a:latin typeface="Meiryo" charset="-128"/>
                <a:ea typeface="Meiryo" charset="-128"/>
                <a:cs typeface="Meiryo" charset="-128"/>
              </a:defRPr>
            </a:lvl1pPr>
            <a:lvl2pPr marL="431124" indent="0" algn="ctr">
              <a:buNone/>
              <a:defRPr sz="1884"/>
            </a:lvl2pPr>
            <a:lvl3pPr marL="862246" indent="0" algn="ctr">
              <a:buNone/>
              <a:defRPr sz="1697"/>
            </a:lvl3pPr>
            <a:lvl4pPr marL="1293370" indent="0" algn="ctr">
              <a:buNone/>
              <a:defRPr sz="1508"/>
            </a:lvl4pPr>
            <a:lvl5pPr marL="1724493" indent="0" algn="ctr">
              <a:buNone/>
              <a:defRPr sz="1508"/>
            </a:lvl5pPr>
            <a:lvl6pPr marL="2155617" indent="0" algn="ctr">
              <a:buNone/>
              <a:defRPr sz="1508"/>
            </a:lvl6pPr>
            <a:lvl7pPr marL="2586741" indent="0" algn="ctr">
              <a:buNone/>
              <a:defRPr sz="1508"/>
            </a:lvl7pPr>
            <a:lvl8pPr marL="3017863" indent="0" algn="ctr">
              <a:buNone/>
              <a:defRPr sz="1508"/>
            </a:lvl8pPr>
            <a:lvl9pPr marL="3448987" indent="0" algn="ctr">
              <a:buNone/>
              <a:defRPr sz="1508"/>
            </a:lvl9pPr>
          </a:lstStyle>
          <a:p>
            <a:r>
              <a:rPr lang="ja-JP" altLang="en-US" dirty="0"/>
              <a:t>マスター サブタイトルの書式設定</a:t>
            </a:r>
            <a:endParaRPr lang="en-US" dirty="0"/>
          </a:p>
        </p:txBody>
      </p:sp>
      <p:cxnSp>
        <p:nvCxnSpPr>
          <p:cNvPr id="4" name="直線コネクタ 3"/>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userDrawn="1"/>
        </p:nvCxnSpPr>
        <p:spPr>
          <a:xfrm>
            <a:off x="1690688" y="1265237"/>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1"/>
          <p:cNvSpPr>
            <a:spLocks noGrp="1"/>
          </p:cNvSpPr>
          <p:nvPr>
            <p:ph type="ctrTitle"/>
          </p:nvPr>
        </p:nvSpPr>
        <p:spPr>
          <a:xfrm>
            <a:off x="1784498" y="516168"/>
            <a:ext cx="6682225" cy="540000"/>
          </a:xfrm>
          <a:prstGeom prst="rect">
            <a:avLst/>
          </a:prstGeom>
        </p:spPr>
        <p:txBody>
          <a:bodyPr anchor="b">
            <a:normAutofit/>
          </a:bodyPr>
          <a:lstStyle>
            <a:lvl1pPr algn="l">
              <a:defRPr sz="3018"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24337" y="1409398"/>
            <a:ext cx="6682225" cy="348237"/>
          </a:xfrm>
          <a:prstGeom prst="rect">
            <a:avLst/>
          </a:prstGeom>
        </p:spPr>
        <p:txBody>
          <a:bodyPr/>
          <a:lstStyle>
            <a:lvl1pPr marL="0" indent="0" algn="l">
              <a:buNone/>
              <a:defRPr sz="2263" b="1" i="0">
                <a:latin typeface="Meiryo" charset="-128"/>
                <a:ea typeface="Meiryo" charset="-128"/>
                <a:cs typeface="Meiryo" charset="-128"/>
              </a:defRPr>
            </a:lvl1pPr>
            <a:lvl2pPr marL="431124" indent="0" algn="ctr">
              <a:buNone/>
              <a:defRPr sz="1884"/>
            </a:lvl2pPr>
            <a:lvl3pPr marL="862246" indent="0" algn="ctr">
              <a:buNone/>
              <a:defRPr sz="1697"/>
            </a:lvl3pPr>
            <a:lvl4pPr marL="1293370" indent="0" algn="ctr">
              <a:buNone/>
              <a:defRPr sz="1508"/>
            </a:lvl4pPr>
            <a:lvl5pPr marL="1724493" indent="0" algn="ctr">
              <a:buNone/>
              <a:defRPr sz="1508"/>
            </a:lvl5pPr>
            <a:lvl6pPr marL="2155617" indent="0" algn="ctr">
              <a:buNone/>
              <a:defRPr sz="1508"/>
            </a:lvl6pPr>
            <a:lvl7pPr marL="2586741" indent="0" algn="ctr">
              <a:buNone/>
              <a:defRPr sz="1508"/>
            </a:lvl7pPr>
            <a:lvl8pPr marL="3017863" indent="0" algn="ctr">
              <a:buNone/>
              <a:defRPr sz="1508"/>
            </a:lvl8pPr>
            <a:lvl9pPr marL="3448987" indent="0" algn="ctr">
              <a:buNone/>
              <a:defRPr sz="1508"/>
            </a:lvl9pPr>
          </a:lstStyle>
          <a:p>
            <a:r>
              <a:rPr lang="ja-JP" altLang="en-US" dirty="0"/>
              <a:t>マスター サブタイトルの書式設定</a:t>
            </a:r>
            <a:endParaRPr lang="en-US" dirty="0"/>
          </a:p>
        </p:txBody>
      </p:sp>
      <p:cxnSp>
        <p:nvCxnSpPr>
          <p:cNvPr id="4" name="直線コネクタ 3"/>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9797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cxnSp>
        <p:nvCxnSpPr>
          <p:cNvPr id="9" name="直線コネクタ 8"/>
          <p:cNvCxnSpPr/>
          <p:nvPr userDrawn="1"/>
        </p:nvCxnSpPr>
        <p:spPr>
          <a:xfrm>
            <a:off x="242164" y="1250617"/>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1690688" y="1265237"/>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224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3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タイトル スライド">
  <p:cSld name="1_タイトル スライド">
    <p:spTree>
      <p:nvGrpSpPr>
        <p:cNvPr id="1" name="Shape 13"/>
        <p:cNvGrpSpPr/>
        <p:nvPr/>
      </p:nvGrpSpPr>
      <p:grpSpPr>
        <a:xfrm>
          <a:off x="0" y="0"/>
          <a:ext cx="0" cy="0"/>
          <a:chOff x="0" y="0"/>
          <a:chExt cx="0" cy="0"/>
        </a:xfrm>
      </p:grpSpPr>
      <p:cxnSp>
        <p:nvCxnSpPr>
          <p:cNvPr id="14" name="Google Shape;14;p19"/>
          <p:cNvCxnSpPr/>
          <p:nvPr/>
        </p:nvCxnSpPr>
        <p:spPr>
          <a:xfrm>
            <a:off x="251289" y="1268413"/>
            <a:ext cx="8640000" cy="0"/>
          </a:xfrm>
          <a:prstGeom prst="straightConnector1">
            <a:avLst/>
          </a:prstGeom>
          <a:noFill/>
          <a:ln w="19050" cap="flat" cmpd="sng">
            <a:solidFill>
              <a:srgbClr val="009650"/>
            </a:solidFill>
            <a:prstDash val="solid"/>
            <a:round/>
            <a:headEnd type="none" w="sm" len="sm"/>
            <a:tailEnd type="none" w="sm" len="sm"/>
          </a:ln>
        </p:spPr>
      </p:cxnSp>
    </p:spTree>
    <p:extLst>
      <p:ext uri="{BB962C8B-B14F-4D97-AF65-F5344CB8AC3E}">
        <p14:creationId xmlns:p14="http://schemas.microsoft.com/office/powerpoint/2010/main" val="934856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6"/>
        <p:cNvGrpSpPr/>
        <p:nvPr/>
      </p:nvGrpSpPr>
      <p:grpSpPr>
        <a:xfrm>
          <a:off x="0" y="0"/>
          <a:ext cx="0" cy="0"/>
          <a:chOff x="0" y="0"/>
          <a:chExt cx="0" cy="0"/>
        </a:xfrm>
      </p:grpSpPr>
      <p:cxnSp>
        <p:nvCxnSpPr>
          <p:cNvPr id="17" name="Google Shape;17;p21"/>
          <p:cNvCxnSpPr/>
          <p:nvPr/>
        </p:nvCxnSpPr>
        <p:spPr>
          <a:xfrm>
            <a:off x="1692275" y="187784"/>
            <a:ext cx="0" cy="6300000"/>
          </a:xfrm>
          <a:prstGeom prst="straightConnector1">
            <a:avLst/>
          </a:prstGeom>
          <a:noFill/>
          <a:ln w="19050" cap="flat" cmpd="sng">
            <a:solidFill>
              <a:srgbClr val="009650"/>
            </a:solidFill>
            <a:prstDash val="solid"/>
            <a:round/>
            <a:headEnd type="none" w="sm" len="sm"/>
            <a:tailEnd type="none" w="sm" len="sm"/>
          </a:ln>
        </p:spPr>
      </p:cxnSp>
    </p:spTree>
    <p:extLst>
      <p:ext uri="{BB962C8B-B14F-4D97-AF65-F5344CB8AC3E}">
        <p14:creationId xmlns:p14="http://schemas.microsoft.com/office/powerpoint/2010/main" val="22653518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角丸四角形 6"/>
          <p:cNvSpPr/>
          <p:nvPr userDrawn="1"/>
        </p:nvSpPr>
        <p:spPr>
          <a:xfrm>
            <a:off x="251642" y="19353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97"/>
          </a:p>
        </p:txBody>
      </p:sp>
      <p:sp>
        <p:nvSpPr>
          <p:cNvPr id="8" name="円/楕円 7"/>
          <p:cNvSpPr/>
          <p:nvPr userDrawn="1"/>
        </p:nvSpPr>
        <p:spPr>
          <a:xfrm>
            <a:off x="4397495"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7"/>
          </a:p>
        </p:txBody>
      </p:sp>
      <p:sp>
        <p:nvSpPr>
          <p:cNvPr id="9" name="Slide Number Placeholder 5"/>
          <p:cNvSpPr txBox="1">
            <a:spLocks/>
          </p:cNvSpPr>
          <p:nvPr userDrawn="1"/>
        </p:nvSpPr>
        <p:spPr>
          <a:xfrm>
            <a:off x="4221932" y="6328430"/>
            <a:ext cx="720000" cy="360000"/>
          </a:xfrm>
          <a:prstGeom prst="rect">
            <a:avLst/>
          </a:prstGeom>
        </p:spPr>
        <p:txBody>
          <a:bodyPr vert="horz" lIns="86228" tIns="43114" rIns="86228" bIns="43114"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508" smtClean="0"/>
              <a:pPr/>
              <a:t>‹#›</a:t>
            </a:fld>
            <a:endParaRPr lang="ja-JP" altLang="en-US" sz="1508" dirty="0"/>
          </a:p>
        </p:txBody>
      </p:sp>
    </p:spTree>
  </p:cSld>
  <p:clrMap bg1="lt1" tx1="dk1" bg2="lt2" tx2="dk2" accent1="accent1" accent2="accent2" accent3="accent3" accent4="accent4" accent5="accent5" accent6="accent6" hlink="hlink" folHlink="folHlink"/>
  <p:sldLayoutIdLst>
    <p:sldLayoutId id="2147483665" r:id="rId1"/>
    <p:sldLayoutId id="2147483669" r:id="rId2"/>
    <p:sldLayoutId id="2147483670" r:id="rId3"/>
    <p:sldLayoutId id="2147483671" r:id="rId4"/>
    <p:sldLayoutId id="2147483668" r:id="rId5"/>
    <p:sldLayoutId id="2147483667" r:id="rId6"/>
  </p:sldLayoutIdLst>
  <p:txStyles>
    <p:titleStyle>
      <a:lvl1pPr>
        <a:defRPr>
          <a:latin typeface="+mj-lt"/>
          <a:ea typeface="+mj-ea"/>
          <a:cs typeface="+mj-cs"/>
        </a:defRPr>
      </a:lvl1pPr>
    </p:titleStyle>
    <p:body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p:bodyStyle>
    <p:other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p:otherStyle>
  </p:txStyles>
  <p:extLst>
    <p:ext uri="{27BBF7A9-308A-43DC-89C8-2F10F3537804}">
      <p15:sldGuideLst xmlns:p15="http://schemas.microsoft.com/office/powerpoint/2012/main">
        <p15:guide id="1" orient="horz" pos="2163" userDrawn="1">
          <p15:clr>
            <a:srgbClr val="F26B43"/>
          </p15:clr>
        </p15:guide>
        <p15:guide id="2" pos="2880" userDrawn="1">
          <p15:clr>
            <a:srgbClr val="F26B43"/>
          </p15:clr>
        </p15:guide>
        <p15:guide id="3" pos="161" userDrawn="1">
          <p15:clr>
            <a:srgbClr val="F26B43"/>
          </p15:clr>
        </p15:guide>
        <p15:guide id="4" pos="382" userDrawn="1">
          <p15:clr>
            <a:srgbClr val="F26B43"/>
          </p15:clr>
        </p15:guide>
        <p15:guide id="5" pos="1065" userDrawn="1">
          <p15:clr>
            <a:srgbClr val="F26B43"/>
          </p15:clr>
        </p15:guide>
        <p15:guide id="6" pos="1179" userDrawn="1">
          <p15:clr>
            <a:srgbClr val="F26B43"/>
          </p15:clr>
        </p15:guide>
        <p15:guide id="7" pos="5599" userDrawn="1">
          <p15:clr>
            <a:srgbClr val="F26B43"/>
          </p15:clr>
        </p15:guide>
        <p15:guide id="8" pos="5378" userDrawn="1">
          <p15:clr>
            <a:srgbClr val="F26B43"/>
          </p15:clr>
        </p15:guide>
        <p15:guide id="9" orient="horz" pos="121" userDrawn="1">
          <p15:clr>
            <a:srgbClr val="F26B43"/>
          </p15:clr>
        </p15:guide>
        <p15:guide id="10" orient="horz" pos="348" userDrawn="1">
          <p15:clr>
            <a:srgbClr val="F26B43"/>
          </p15:clr>
        </p15:guide>
        <p15:guide id="11" orient="horz" pos="569" userDrawn="1">
          <p15:clr>
            <a:srgbClr val="F26B43"/>
          </p15:clr>
        </p15:guide>
        <p15:guide id="12" orient="horz" pos="800" userDrawn="1">
          <p15:clr>
            <a:srgbClr val="F26B43"/>
          </p15:clr>
        </p15:guide>
        <p15:guide id="13" orient="horz" pos="911" userDrawn="1">
          <p15:clr>
            <a:srgbClr val="F26B43"/>
          </p15:clr>
        </p15:guide>
        <p15:guide id="14" orient="horz" pos="1025" userDrawn="1">
          <p15:clr>
            <a:srgbClr val="F26B43"/>
          </p15:clr>
        </p15:guide>
        <p15:guide id="15" orient="horz" pos="1252" userDrawn="1">
          <p15:clr>
            <a:srgbClr val="F26B43"/>
          </p15:clr>
        </p15:guide>
        <p15:guide id="16" orient="horz" pos="1480" userDrawn="1">
          <p15:clr>
            <a:srgbClr val="F26B43"/>
          </p15:clr>
        </p15:guide>
        <p15:guide id="17" orient="horz" pos="4086" userDrawn="1">
          <p15:clr>
            <a:srgbClr val="F26B43"/>
          </p15:clr>
        </p15:guide>
        <p15:guide id="18" orient="horz" pos="3858" userDrawn="1">
          <p15:clr>
            <a:srgbClr val="F26B43"/>
          </p15:clr>
        </p15:guide>
        <p15:guide id="19" orient="horz" pos="229" userDrawn="1">
          <p15:clr>
            <a:srgbClr val="F26B43"/>
          </p15:clr>
        </p15:guide>
        <p15:guide id="20" orient="horz" pos="68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円/楕円 6"/>
          <p:cNvSpPr/>
          <p:nvPr userDrawn="1"/>
        </p:nvSpPr>
        <p:spPr>
          <a:xfrm>
            <a:off x="4397495"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7"/>
          </a:p>
        </p:txBody>
      </p:sp>
      <p:sp>
        <p:nvSpPr>
          <p:cNvPr id="8" name="Slide Number Placeholder 5"/>
          <p:cNvSpPr txBox="1">
            <a:spLocks/>
          </p:cNvSpPr>
          <p:nvPr userDrawn="1"/>
        </p:nvSpPr>
        <p:spPr>
          <a:xfrm>
            <a:off x="4221932" y="6328430"/>
            <a:ext cx="720000" cy="360000"/>
          </a:xfrm>
          <a:prstGeom prst="rect">
            <a:avLst/>
          </a:prstGeom>
        </p:spPr>
        <p:txBody>
          <a:bodyPr vert="horz" lIns="86228" tIns="43114" rIns="86228" bIns="43114"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508" smtClean="0"/>
              <a:pPr/>
              <a:t>‹#›</a:t>
            </a:fld>
            <a:endParaRPr lang="ja-JP" altLang="en-US" sz="1508" dirty="0"/>
          </a:p>
        </p:txBody>
      </p:sp>
    </p:spTree>
    <p:extLst>
      <p:ext uri="{BB962C8B-B14F-4D97-AF65-F5344CB8AC3E}">
        <p14:creationId xmlns:p14="http://schemas.microsoft.com/office/powerpoint/2010/main" val="2443149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p:nvPr/>
        </p:nvSpPr>
        <p:spPr>
          <a:xfrm>
            <a:off x="251642" y="193535"/>
            <a:ext cx="8640000" cy="6300000"/>
          </a:xfrm>
          <a:prstGeom prst="roundRect">
            <a:avLst>
              <a:gd name="adj" fmla="val 11066"/>
            </a:avLst>
          </a:prstGeom>
          <a:noFill/>
          <a:ln w="19050" cap="flat" cmpd="sng">
            <a:solidFill>
              <a:srgbClr val="0096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96"/>
              <a:buFont typeface="Arial"/>
              <a:buNone/>
            </a:pPr>
            <a:endParaRPr sz="1695" b="0" i="0" u="none" strike="noStrike" cap="none">
              <a:solidFill>
                <a:schemeClr val="dk1"/>
              </a:solidFill>
              <a:latin typeface="Calibri"/>
              <a:ea typeface="Calibri"/>
              <a:cs typeface="Calibri"/>
              <a:sym typeface="Calibri"/>
            </a:endParaRPr>
          </a:p>
        </p:txBody>
      </p:sp>
      <p:sp>
        <p:nvSpPr>
          <p:cNvPr id="11" name="Google Shape;11;p18"/>
          <p:cNvSpPr/>
          <p:nvPr/>
        </p:nvSpPr>
        <p:spPr>
          <a:xfrm>
            <a:off x="4397495" y="6317066"/>
            <a:ext cx="360000" cy="360000"/>
          </a:xfrm>
          <a:prstGeom prst="ellipse">
            <a:avLst/>
          </a:prstGeom>
          <a:solidFill>
            <a:schemeClr val="lt1"/>
          </a:solidFill>
          <a:ln w="19050" cap="flat" cmpd="sng">
            <a:solidFill>
              <a:srgbClr val="0096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96"/>
              <a:buFont typeface="Arial"/>
              <a:buNone/>
            </a:pPr>
            <a:endParaRPr sz="1695" b="0" i="0" u="none" strike="noStrike" cap="none">
              <a:solidFill>
                <a:schemeClr val="lt1"/>
              </a:solidFill>
              <a:latin typeface="Calibri"/>
              <a:ea typeface="Calibri"/>
              <a:cs typeface="Calibri"/>
              <a:sym typeface="Calibri"/>
            </a:endParaRPr>
          </a:p>
        </p:txBody>
      </p:sp>
      <p:sp>
        <p:nvSpPr>
          <p:cNvPr id="12" name="Google Shape;12;p18"/>
          <p:cNvSpPr txBox="1"/>
          <p:nvPr/>
        </p:nvSpPr>
        <p:spPr>
          <a:xfrm>
            <a:off x="4221932" y="6328430"/>
            <a:ext cx="720000" cy="360000"/>
          </a:xfrm>
          <a:prstGeom prst="rect">
            <a:avLst/>
          </a:prstGeom>
          <a:noFill/>
          <a:ln>
            <a:noFill/>
          </a:ln>
        </p:spPr>
        <p:txBody>
          <a:bodyPr spcFirstLastPara="1" wrap="square" lIns="86225" tIns="43100" rIns="86225" bIns="43100" anchor="ctr" anchorCtr="0">
            <a:noAutofit/>
          </a:bodyPr>
          <a:lstStyle/>
          <a:p>
            <a:pPr marL="0" marR="0" lvl="0" indent="0" algn="ctr" rtl="0">
              <a:lnSpc>
                <a:spcPct val="100000"/>
              </a:lnSpc>
              <a:spcBef>
                <a:spcPts val="0"/>
              </a:spcBef>
              <a:spcAft>
                <a:spcPts val="0"/>
              </a:spcAft>
              <a:buClr>
                <a:srgbClr val="000000"/>
              </a:buClr>
              <a:buSzPts val="1508"/>
              <a:buFont typeface="Arial"/>
              <a:buNone/>
            </a:pPr>
            <a:fld id="{00000000-1234-1234-1234-123412341234}" type="slidenum">
              <a:rPr lang="ja-JP" sz="1508" b="1" i="0" u="none" strike="noStrike" cap="none">
                <a:solidFill>
                  <a:srgbClr val="009650"/>
                </a:solidFill>
                <a:latin typeface="Meiryo"/>
                <a:ea typeface="Meiryo"/>
                <a:cs typeface="Meiryo"/>
                <a:sym typeface="Meiryo"/>
              </a:rPr>
              <a:t>‹#›</a:t>
            </a:fld>
            <a:endParaRPr sz="1508" b="1" i="0" u="none" strike="noStrike" cap="none">
              <a:solidFill>
                <a:srgbClr val="009650"/>
              </a:solidFill>
              <a:latin typeface="Meiryo"/>
              <a:ea typeface="Meiryo"/>
              <a:cs typeface="Meiryo"/>
              <a:sym typeface="Meiryo"/>
            </a:endParaRPr>
          </a:p>
        </p:txBody>
      </p:sp>
    </p:spTree>
    <p:extLst>
      <p:ext uri="{BB962C8B-B14F-4D97-AF65-F5344CB8AC3E}">
        <p14:creationId xmlns:p14="http://schemas.microsoft.com/office/powerpoint/2010/main" val="3774303313"/>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3">
          <p15:clr>
            <a:srgbClr val="F26B43"/>
          </p15:clr>
        </p15:guide>
        <p15:guide id="2" pos="2880">
          <p15:clr>
            <a:srgbClr val="F26B43"/>
          </p15:clr>
        </p15:guide>
        <p15:guide id="3" pos="161">
          <p15:clr>
            <a:srgbClr val="F26B43"/>
          </p15:clr>
        </p15:guide>
        <p15:guide id="4" pos="382">
          <p15:clr>
            <a:srgbClr val="F26B43"/>
          </p15:clr>
        </p15:guide>
        <p15:guide id="5" pos="1065">
          <p15:clr>
            <a:srgbClr val="F26B43"/>
          </p15:clr>
        </p15:guide>
        <p15:guide id="6" pos="1179">
          <p15:clr>
            <a:srgbClr val="F26B43"/>
          </p15:clr>
        </p15:guide>
        <p15:guide id="7" pos="5599">
          <p15:clr>
            <a:srgbClr val="F26B43"/>
          </p15:clr>
        </p15:guide>
        <p15:guide id="8" pos="5378">
          <p15:clr>
            <a:srgbClr val="F26B43"/>
          </p15:clr>
        </p15:guide>
        <p15:guide id="9" orient="horz" pos="121">
          <p15:clr>
            <a:srgbClr val="F26B43"/>
          </p15:clr>
        </p15:guide>
        <p15:guide id="10" orient="horz" pos="348">
          <p15:clr>
            <a:srgbClr val="F26B43"/>
          </p15:clr>
        </p15:guide>
        <p15:guide id="11" orient="horz" pos="569">
          <p15:clr>
            <a:srgbClr val="F26B43"/>
          </p15:clr>
        </p15:guide>
        <p15:guide id="12" orient="horz" pos="800">
          <p15:clr>
            <a:srgbClr val="F26B43"/>
          </p15:clr>
        </p15:guide>
        <p15:guide id="13" orient="horz" pos="911">
          <p15:clr>
            <a:srgbClr val="F26B43"/>
          </p15:clr>
        </p15:guide>
        <p15:guide id="14" orient="horz" pos="1025">
          <p15:clr>
            <a:srgbClr val="F26B43"/>
          </p15:clr>
        </p15:guide>
        <p15:guide id="15" orient="horz" pos="1252">
          <p15:clr>
            <a:srgbClr val="F26B43"/>
          </p15:clr>
        </p15:guide>
        <p15:guide id="16" orient="horz" pos="1480">
          <p15:clr>
            <a:srgbClr val="F26B43"/>
          </p15:clr>
        </p15:guide>
        <p15:guide id="17" orient="horz" pos="4086">
          <p15:clr>
            <a:srgbClr val="F26B43"/>
          </p15:clr>
        </p15:guide>
        <p15:guide id="18" orient="horz" pos="3858">
          <p15:clr>
            <a:srgbClr val="F26B43"/>
          </p15:clr>
        </p15:guide>
        <p15:guide id="19" orient="horz" pos="229">
          <p15:clr>
            <a:srgbClr val="F26B43"/>
          </p15:clr>
        </p15:guide>
        <p15:guide id="20" orient="horz" pos="6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116.png"/><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119.png"/><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127.png"/><Relationship Id="rId4"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137.png"/><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hyperlink" Target="https://www.yadoc.jp/"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hyperlink" Target="https://www.integrity-healthcare.co.jp/" TargetMode="External"/><Relationship Id="rId4" Type="http://schemas.openxmlformats.org/officeDocument/2006/relationships/hyperlink" Target="mailto:ps@yadoc.jp"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147.png"/><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50.jpeg"/><Relationship Id="rId4" Type="http://schemas.openxmlformats.org/officeDocument/2006/relationships/image" Target="../media/image149.jpeg"/></Relationships>
</file>

<file path=ppt/slides/_rels/slide7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152.jpeg"/></Relationships>
</file>

<file path=ppt/slides/_rels/slide7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158.jpeg"/></Relationships>
</file>

<file path=ppt/slides/_rels/slide7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161.jpeg"/><Relationship Id="rId4" Type="http://schemas.openxmlformats.org/officeDocument/2006/relationships/image" Target="../media/image160.jpeg"/></Relationships>
</file>

<file path=ppt/slides/_rels/slide7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63.jpeg"/></Relationships>
</file>

<file path=ppt/slides/_rels/slide7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76.xml"/><Relationship Id="rId1" Type="http://schemas.openxmlformats.org/officeDocument/2006/relationships/slideLayout" Target="../slideLayouts/slideLayout5.xml"/><Relationship Id="rId5" Type="http://schemas.openxmlformats.org/officeDocument/2006/relationships/image" Target="../media/image166.jpeg"/><Relationship Id="rId4" Type="http://schemas.openxmlformats.org/officeDocument/2006/relationships/image" Target="../media/image165.emf"/></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9.xml"/><Relationship Id="rId1" Type="http://schemas.openxmlformats.org/officeDocument/2006/relationships/slideLayout" Target="../slideLayouts/slideLayout5.xml"/><Relationship Id="rId5" Type="http://schemas.openxmlformats.org/officeDocument/2006/relationships/image" Target="../media/image175.png"/><Relationship Id="rId4" Type="http://schemas.openxmlformats.org/officeDocument/2006/relationships/image" Target="../media/image174.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0.xml"/><Relationship Id="rId1" Type="http://schemas.openxmlformats.org/officeDocument/2006/relationships/slideLayout" Target="../slideLayouts/slideLayout5.xml"/><Relationship Id="rId5" Type="http://schemas.openxmlformats.org/officeDocument/2006/relationships/image" Target="../media/image178.png"/><Relationship Id="rId4" Type="http://schemas.openxmlformats.org/officeDocument/2006/relationships/image" Target="../media/image177.png"/></Relationships>
</file>

<file path=ppt/slides/_rels/slide81.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82.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83.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75.jpeg"/><Relationship Id="rId2" Type="http://schemas.openxmlformats.org/officeDocument/2006/relationships/notesSlide" Target="../notesSlides/notesSlide83.xml"/><Relationship Id="rId1" Type="http://schemas.openxmlformats.org/officeDocument/2006/relationships/slideLayout" Target="../slideLayouts/slideLayout5.xml"/><Relationship Id="rId6" Type="http://schemas.openxmlformats.org/officeDocument/2006/relationships/image" Target="../media/image193.jpeg"/><Relationship Id="rId5" Type="http://schemas.openxmlformats.org/officeDocument/2006/relationships/image" Target="../media/image192.png"/><Relationship Id="rId4" Type="http://schemas.openxmlformats.org/officeDocument/2006/relationships/image" Target="../media/image191.png"/></Relationships>
</file>

<file path=ppt/slides/_rels/slide8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4.xml"/><Relationship Id="rId1" Type="http://schemas.openxmlformats.org/officeDocument/2006/relationships/slideLayout" Target="../slideLayouts/slideLayout5.xml"/><Relationship Id="rId5" Type="http://schemas.openxmlformats.org/officeDocument/2006/relationships/image" Target="../media/image195.png"/><Relationship Id="rId4" Type="http://schemas.openxmlformats.org/officeDocument/2006/relationships/image" Target="../media/image79.jpg"/></Relationships>
</file>

<file path=ppt/slides/_rels/slide8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197.png"/></Relationships>
</file>

<file path=ppt/slides/_rels/slide8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199.png"/></Relationships>
</file>

<file path=ppt/slides/_rels/slide8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322880" y="1809000"/>
            <a:ext cx="6480000" cy="162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p:cNvSpPr txBox="1">
            <a:spLocks/>
          </p:cNvSpPr>
          <p:nvPr/>
        </p:nvSpPr>
        <p:spPr>
          <a:xfrm>
            <a:off x="1696962" y="2051720"/>
            <a:ext cx="5760000"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3600" spc="600" dirty="0">
                <a:solidFill>
                  <a:schemeClr val="bg1"/>
                </a:solidFill>
              </a:rPr>
              <a:t>オンライン診療を</a:t>
            </a:r>
            <a:endParaRPr lang="en-US" altLang="ja-JP" sz="3600" spc="600" dirty="0">
              <a:solidFill>
                <a:schemeClr val="bg1"/>
              </a:solidFill>
            </a:endParaRPr>
          </a:p>
          <a:p>
            <a:pPr algn="ctr"/>
            <a:r>
              <a:rPr lang="ja-JP" altLang="en-US" sz="3600" spc="600" dirty="0">
                <a:solidFill>
                  <a:schemeClr val="bg1"/>
                </a:solidFill>
              </a:rPr>
              <a:t>使ってみましょう</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pic>
        <p:nvPicPr>
          <p:cNvPr id="5" name="Picture 2" descr="遠隔医療のイラスト（医師視点・女性医師） | かわいいフリー素材集 いらすとや">
            <a:extLst>
              <a:ext uri="{FF2B5EF4-FFF2-40B4-BE49-F238E27FC236}">
                <a16:creationId xmlns:a16="http://schemas.microsoft.com/office/drawing/2014/main" id="{812F2D6F-249F-4EBA-A086-EAF2BDB20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520" y="4016252"/>
            <a:ext cx="2606366" cy="2384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399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3">
            <a:extLst>
              <a:ext uri="{FF2B5EF4-FFF2-40B4-BE49-F238E27FC236}">
                <a16:creationId xmlns:a16="http://schemas.microsoft.com/office/drawing/2014/main" id="{9FDD8652-45E4-4A5B-84AA-C60D4F82CA62}"/>
              </a:ext>
            </a:extLst>
          </p:cNvPr>
          <p:cNvSpPr>
            <a:spLocks noChangeAspect="1"/>
          </p:cNvSpPr>
          <p:nvPr/>
        </p:nvSpPr>
        <p:spPr>
          <a:xfrm>
            <a:off x="2959791" y="1987550"/>
            <a:ext cx="1800000" cy="3180733"/>
          </a:xfrm>
          <a:prstGeom prst="rect">
            <a:avLst/>
          </a:prstGeom>
          <a:blipFill>
            <a:blip r:embed="rId3"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grpSp>
        <p:nvGrpSpPr>
          <p:cNvPr id="23" name="object 5">
            <a:extLst>
              <a:ext uri="{FF2B5EF4-FFF2-40B4-BE49-F238E27FC236}">
                <a16:creationId xmlns:a16="http://schemas.microsoft.com/office/drawing/2014/main" id="{20387B0A-16CD-438F-9BA0-EE2462A92ECA}"/>
              </a:ext>
            </a:extLst>
          </p:cNvPr>
          <p:cNvGrpSpPr>
            <a:grpSpLocks noChangeAspect="1"/>
          </p:cNvGrpSpPr>
          <p:nvPr/>
        </p:nvGrpSpPr>
        <p:grpSpPr>
          <a:xfrm>
            <a:off x="5657781" y="1987550"/>
            <a:ext cx="2880000" cy="667513"/>
            <a:chOff x="4296155" y="1335024"/>
            <a:chExt cx="1920239" cy="447040"/>
          </a:xfrm>
        </p:grpSpPr>
        <p:sp>
          <p:nvSpPr>
            <p:cNvPr id="49" name="object 6">
              <a:extLst>
                <a:ext uri="{FF2B5EF4-FFF2-40B4-BE49-F238E27FC236}">
                  <a16:creationId xmlns:a16="http://schemas.microsoft.com/office/drawing/2014/main" id="{1DD812C6-82F1-4EAE-A83E-CF7399E5F5D3}"/>
                </a:ext>
              </a:extLst>
            </p:cNvPr>
            <p:cNvSpPr/>
            <p:nvPr/>
          </p:nvSpPr>
          <p:spPr>
            <a:xfrm>
              <a:off x="4392648" y="1344168"/>
              <a:ext cx="1761066" cy="405704"/>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dirty="0"/>
            </a:p>
          </p:txBody>
        </p:sp>
        <p:sp>
          <p:nvSpPr>
            <p:cNvPr id="50" name="object 7">
              <a:extLst>
                <a:ext uri="{FF2B5EF4-FFF2-40B4-BE49-F238E27FC236}">
                  <a16:creationId xmlns:a16="http://schemas.microsoft.com/office/drawing/2014/main" id="{FCE31628-740D-4E63-8EDA-B307E8EA4D5A}"/>
                </a:ext>
              </a:extLst>
            </p:cNvPr>
            <p:cNvSpPr/>
            <p:nvPr/>
          </p:nvSpPr>
          <p:spPr>
            <a:xfrm>
              <a:off x="4300727" y="1339596"/>
              <a:ext cx="1911350" cy="437515"/>
            </a:xfrm>
            <a:custGeom>
              <a:avLst/>
              <a:gdLst/>
              <a:ahLst/>
              <a:cxnLst/>
              <a:rect l="l" t="t" r="r" b="b"/>
              <a:pathLst>
                <a:path w="1911350" h="437514">
                  <a:moveTo>
                    <a:pt x="0" y="0"/>
                  </a:moveTo>
                  <a:lnTo>
                    <a:pt x="1911096" y="0"/>
                  </a:lnTo>
                  <a:lnTo>
                    <a:pt x="1911096" y="437388"/>
                  </a:lnTo>
                  <a:lnTo>
                    <a:pt x="0" y="437388"/>
                  </a:lnTo>
                  <a:lnTo>
                    <a:pt x="0" y="0"/>
                  </a:lnTo>
                  <a:close/>
                </a:path>
              </a:pathLst>
            </a:custGeom>
            <a:ln w="9144">
              <a:solidFill>
                <a:srgbClr val="000000"/>
              </a:solidFill>
            </a:ln>
          </p:spPr>
          <p:txBody>
            <a:bodyPr wrap="square" lIns="0" tIns="0" rIns="0" bIns="0" rtlCol="0"/>
            <a:lstStyle/>
            <a:p>
              <a:endParaRPr sz="1539" dirty="0"/>
            </a:p>
          </p:txBody>
        </p:sp>
      </p:grpSp>
      <p:grpSp>
        <p:nvGrpSpPr>
          <p:cNvPr id="24" name="object 8">
            <a:extLst>
              <a:ext uri="{FF2B5EF4-FFF2-40B4-BE49-F238E27FC236}">
                <a16:creationId xmlns:a16="http://schemas.microsoft.com/office/drawing/2014/main" id="{666784F2-8E07-4D83-B74C-D5BE42A3C1DC}"/>
              </a:ext>
            </a:extLst>
          </p:cNvPr>
          <p:cNvGrpSpPr>
            <a:grpSpLocks noChangeAspect="1"/>
          </p:cNvGrpSpPr>
          <p:nvPr/>
        </p:nvGrpSpPr>
        <p:grpSpPr>
          <a:xfrm>
            <a:off x="5657575" y="3042782"/>
            <a:ext cx="1260000" cy="2215018"/>
            <a:chOff x="4387596" y="2097024"/>
            <a:chExt cx="1138555" cy="2010410"/>
          </a:xfrm>
        </p:grpSpPr>
        <p:sp>
          <p:nvSpPr>
            <p:cNvPr id="47" name="object 9">
              <a:extLst>
                <a:ext uri="{FF2B5EF4-FFF2-40B4-BE49-F238E27FC236}">
                  <a16:creationId xmlns:a16="http://schemas.microsoft.com/office/drawing/2014/main" id="{8F42C684-AD49-41DF-AB91-04374178E803}"/>
                </a:ext>
              </a:extLst>
            </p:cNvPr>
            <p:cNvSpPr/>
            <p:nvPr/>
          </p:nvSpPr>
          <p:spPr>
            <a:xfrm>
              <a:off x="4392168" y="2103120"/>
              <a:ext cx="1127759" cy="1996439"/>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dirty="0"/>
            </a:p>
          </p:txBody>
        </p:sp>
        <p:sp>
          <p:nvSpPr>
            <p:cNvPr id="48" name="object 10">
              <a:extLst>
                <a:ext uri="{FF2B5EF4-FFF2-40B4-BE49-F238E27FC236}">
                  <a16:creationId xmlns:a16="http://schemas.microsoft.com/office/drawing/2014/main" id="{D5A8C442-6C72-4A1A-B72B-269672486B01}"/>
                </a:ext>
              </a:extLst>
            </p:cNvPr>
            <p:cNvSpPr/>
            <p:nvPr/>
          </p:nvSpPr>
          <p:spPr>
            <a:xfrm>
              <a:off x="4392168" y="2101596"/>
              <a:ext cx="1129665" cy="2001520"/>
            </a:xfrm>
            <a:custGeom>
              <a:avLst/>
              <a:gdLst/>
              <a:ahLst/>
              <a:cxnLst/>
              <a:rect l="l" t="t" r="r" b="b"/>
              <a:pathLst>
                <a:path w="1129664" h="2001520">
                  <a:moveTo>
                    <a:pt x="0" y="0"/>
                  </a:moveTo>
                  <a:lnTo>
                    <a:pt x="1129283" y="0"/>
                  </a:lnTo>
                  <a:lnTo>
                    <a:pt x="1129283" y="2001012"/>
                  </a:lnTo>
                  <a:lnTo>
                    <a:pt x="0" y="2001012"/>
                  </a:lnTo>
                  <a:lnTo>
                    <a:pt x="0" y="0"/>
                  </a:lnTo>
                  <a:close/>
                </a:path>
              </a:pathLst>
            </a:custGeom>
            <a:ln w="9144">
              <a:solidFill>
                <a:srgbClr val="000000"/>
              </a:solidFill>
            </a:ln>
          </p:spPr>
          <p:txBody>
            <a:bodyPr wrap="square" lIns="0" tIns="0" rIns="0" bIns="0" rtlCol="0"/>
            <a:lstStyle/>
            <a:p>
              <a:endParaRPr sz="1539" dirty="0"/>
            </a:p>
          </p:txBody>
        </p:sp>
      </p:grpSp>
      <p:grpSp>
        <p:nvGrpSpPr>
          <p:cNvPr id="25" name="object 11">
            <a:extLst>
              <a:ext uri="{FF2B5EF4-FFF2-40B4-BE49-F238E27FC236}">
                <a16:creationId xmlns:a16="http://schemas.microsoft.com/office/drawing/2014/main" id="{D0B3A4CA-E218-4882-97EA-B4909141DC2E}"/>
              </a:ext>
            </a:extLst>
          </p:cNvPr>
          <p:cNvGrpSpPr>
            <a:grpSpLocks noChangeAspect="1"/>
          </p:cNvGrpSpPr>
          <p:nvPr/>
        </p:nvGrpSpPr>
        <p:grpSpPr>
          <a:xfrm>
            <a:off x="7277781" y="3042782"/>
            <a:ext cx="1260000" cy="2214748"/>
            <a:chOff x="5759196" y="2020824"/>
            <a:chExt cx="1164590" cy="2056130"/>
          </a:xfrm>
        </p:grpSpPr>
        <p:sp>
          <p:nvSpPr>
            <p:cNvPr id="45" name="object 12">
              <a:extLst>
                <a:ext uri="{FF2B5EF4-FFF2-40B4-BE49-F238E27FC236}">
                  <a16:creationId xmlns:a16="http://schemas.microsoft.com/office/drawing/2014/main" id="{292814EC-B2E4-4292-8EB9-9CACEE099FF1}"/>
                </a:ext>
              </a:extLst>
            </p:cNvPr>
            <p:cNvSpPr/>
            <p:nvPr/>
          </p:nvSpPr>
          <p:spPr>
            <a:xfrm>
              <a:off x="5763768" y="2026920"/>
              <a:ext cx="1152144" cy="2042159"/>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dirty="0"/>
            </a:p>
          </p:txBody>
        </p:sp>
        <p:sp>
          <p:nvSpPr>
            <p:cNvPr id="46" name="object 13">
              <a:extLst>
                <a:ext uri="{FF2B5EF4-FFF2-40B4-BE49-F238E27FC236}">
                  <a16:creationId xmlns:a16="http://schemas.microsoft.com/office/drawing/2014/main" id="{3E5B0DC6-DADE-405B-930C-29906861C56B}"/>
                </a:ext>
              </a:extLst>
            </p:cNvPr>
            <p:cNvSpPr/>
            <p:nvPr/>
          </p:nvSpPr>
          <p:spPr>
            <a:xfrm>
              <a:off x="5763768" y="2025396"/>
              <a:ext cx="1155700" cy="2047239"/>
            </a:xfrm>
            <a:custGeom>
              <a:avLst/>
              <a:gdLst/>
              <a:ahLst/>
              <a:cxnLst/>
              <a:rect l="l" t="t" r="r" b="b"/>
              <a:pathLst>
                <a:path w="1155700" h="2047239">
                  <a:moveTo>
                    <a:pt x="0" y="0"/>
                  </a:moveTo>
                  <a:lnTo>
                    <a:pt x="1155191" y="0"/>
                  </a:lnTo>
                  <a:lnTo>
                    <a:pt x="1155191" y="2046731"/>
                  </a:lnTo>
                  <a:lnTo>
                    <a:pt x="0" y="2046731"/>
                  </a:lnTo>
                  <a:lnTo>
                    <a:pt x="0" y="0"/>
                  </a:lnTo>
                  <a:close/>
                </a:path>
              </a:pathLst>
            </a:custGeom>
            <a:ln w="9144">
              <a:solidFill>
                <a:srgbClr val="000000"/>
              </a:solidFill>
            </a:ln>
          </p:spPr>
          <p:txBody>
            <a:bodyPr wrap="square" lIns="0" tIns="0" rIns="0" bIns="0" rtlCol="0"/>
            <a:lstStyle/>
            <a:p>
              <a:endParaRPr sz="1539" dirty="0"/>
            </a:p>
          </p:txBody>
        </p:sp>
      </p:grpSp>
      <p:sp>
        <p:nvSpPr>
          <p:cNvPr id="34" name="object 22">
            <a:extLst>
              <a:ext uri="{FF2B5EF4-FFF2-40B4-BE49-F238E27FC236}">
                <a16:creationId xmlns:a16="http://schemas.microsoft.com/office/drawing/2014/main" id="{0116EF54-045D-49EC-B39B-86CC30B77318}"/>
              </a:ext>
            </a:extLst>
          </p:cNvPr>
          <p:cNvSpPr txBox="1"/>
          <p:nvPr/>
        </p:nvSpPr>
        <p:spPr>
          <a:xfrm>
            <a:off x="2959791" y="1480018"/>
            <a:ext cx="2304716" cy="441305"/>
          </a:xfrm>
          <a:prstGeom prst="rect">
            <a:avLst/>
          </a:prstGeom>
        </p:spPr>
        <p:txBody>
          <a:bodyPr vert="horz" wrap="square" lIns="0" tIns="10317" rIns="0" bIns="0" rtlCol="0">
            <a:spAutoFit/>
          </a:bodyPr>
          <a:lstStyle/>
          <a:p>
            <a:pPr marL="10860"/>
            <a:r>
              <a:rPr sz="1400" b="1" dirty="0" err="1">
                <a:solidFill>
                  <a:srgbClr val="009650"/>
                </a:solidFill>
                <a:latin typeface="Meiryo" charset="-128"/>
                <a:ea typeface="Meiryo" charset="-128"/>
                <a:cs typeface="Meiryo" charset="-128"/>
              </a:rPr>
              <a:t>現在</a:t>
            </a:r>
            <a:r>
              <a:rPr lang="ja-JP" altLang="en-US" sz="1400" b="1" dirty="0">
                <a:solidFill>
                  <a:srgbClr val="009650"/>
                </a:solidFill>
                <a:latin typeface="Meiryo" charset="-128"/>
                <a:ea typeface="Meiryo" charset="-128"/>
                <a:cs typeface="Meiryo" charset="-128"/>
              </a:rPr>
              <a:t>位置</a:t>
            </a:r>
            <a:r>
              <a:rPr sz="1400" b="1" dirty="0">
                <a:solidFill>
                  <a:srgbClr val="009650"/>
                </a:solidFill>
                <a:latin typeface="Meiryo" charset="-128"/>
                <a:ea typeface="Meiryo" charset="-128"/>
                <a:cs typeface="Meiryo" charset="-128"/>
              </a:rPr>
              <a:t>近くの</a:t>
            </a:r>
            <a:endParaRPr lang="en-US" sz="1400" b="1" dirty="0">
              <a:solidFill>
                <a:srgbClr val="009650"/>
              </a:solidFill>
              <a:latin typeface="Meiryo" charset="-128"/>
              <a:ea typeface="Meiryo" charset="-128"/>
              <a:cs typeface="Meiryo" charset="-128"/>
            </a:endParaRPr>
          </a:p>
          <a:p>
            <a:pPr marL="10860"/>
            <a:r>
              <a:rPr sz="1400" b="1" dirty="0">
                <a:solidFill>
                  <a:srgbClr val="009650"/>
                </a:solidFill>
                <a:latin typeface="Meiryo" charset="-128"/>
                <a:ea typeface="Meiryo" charset="-128"/>
                <a:cs typeface="Meiryo" charset="-128"/>
              </a:rPr>
              <a:t>地図が表示されます</a:t>
            </a:r>
          </a:p>
        </p:txBody>
      </p:sp>
      <p:sp>
        <p:nvSpPr>
          <p:cNvPr id="35" name="object 23">
            <a:extLst>
              <a:ext uri="{FF2B5EF4-FFF2-40B4-BE49-F238E27FC236}">
                <a16:creationId xmlns:a16="http://schemas.microsoft.com/office/drawing/2014/main" id="{BD919801-F9C0-4338-9EB6-5CEFF60F6AAF}"/>
              </a:ext>
            </a:extLst>
          </p:cNvPr>
          <p:cNvSpPr txBox="1"/>
          <p:nvPr/>
        </p:nvSpPr>
        <p:spPr>
          <a:xfrm>
            <a:off x="5657781" y="1480018"/>
            <a:ext cx="2799791" cy="454129"/>
          </a:xfrm>
          <a:prstGeom prst="rect">
            <a:avLst/>
          </a:prstGeom>
        </p:spPr>
        <p:txBody>
          <a:bodyPr vert="horz" wrap="square" lIns="0" tIns="10317" rIns="0" bIns="0" rtlCol="0">
            <a:spAutoFit/>
          </a:bodyPr>
          <a:lstStyle/>
          <a:p>
            <a:pPr marL="10860"/>
            <a:r>
              <a:rPr sz="1400" b="1" dirty="0">
                <a:solidFill>
                  <a:srgbClr val="009650"/>
                </a:solidFill>
                <a:latin typeface="Meiryo" charset="-128"/>
                <a:ea typeface="Meiryo" charset="-128"/>
                <a:cs typeface="Meiryo" charset="-128"/>
              </a:rPr>
              <a:t>オンライン診療が</a:t>
            </a:r>
            <a:endParaRPr lang="en-US" sz="1400" b="1" dirty="0">
              <a:solidFill>
                <a:srgbClr val="009650"/>
              </a:solidFill>
              <a:latin typeface="Meiryo" charset="-128"/>
              <a:ea typeface="Meiryo" charset="-128"/>
              <a:cs typeface="Meiryo" charset="-128"/>
            </a:endParaRPr>
          </a:p>
          <a:p>
            <a:pPr marL="10860"/>
            <a:r>
              <a:rPr sz="1400" b="1" dirty="0">
                <a:solidFill>
                  <a:srgbClr val="009650"/>
                </a:solidFill>
                <a:latin typeface="Meiryo" charset="-128"/>
                <a:ea typeface="Meiryo" charset="-128"/>
                <a:cs typeface="Meiryo" charset="-128"/>
              </a:rPr>
              <a:t>表示されていない時</a:t>
            </a:r>
          </a:p>
        </p:txBody>
      </p:sp>
      <p:sp>
        <p:nvSpPr>
          <p:cNvPr id="54" name="Title 1">
            <a:extLst>
              <a:ext uri="{FF2B5EF4-FFF2-40B4-BE49-F238E27FC236}">
                <a16:creationId xmlns:a16="http://schemas.microsoft.com/office/drawing/2014/main" id="{09D454F7-5CCB-4D87-9B2C-DD403FC46167}"/>
              </a:ext>
            </a:extLst>
          </p:cNvPr>
          <p:cNvSpPr txBox="1">
            <a:spLocks/>
          </p:cNvSpPr>
          <p:nvPr/>
        </p:nvSpPr>
        <p:spPr>
          <a:xfrm>
            <a:off x="838200" y="381000"/>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2-B</a:t>
            </a:r>
          </a:p>
        </p:txBody>
      </p:sp>
      <p:sp>
        <p:nvSpPr>
          <p:cNvPr id="55" name="object 18">
            <a:extLst>
              <a:ext uri="{FF2B5EF4-FFF2-40B4-BE49-F238E27FC236}">
                <a16:creationId xmlns:a16="http://schemas.microsoft.com/office/drawing/2014/main" id="{84120372-64DA-4E54-A83F-BF6241F74A06}"/>
              </a:ext>
            </a:extLst>
          </p:cNvPr>
          <p:cNvSpPr txBox="1"/>
          <p:nvPr/>
        </p:nvSpPr>
        <p:spPr>
          <a:xfrm>
            <a:off x="323791" y="1920498"/>
            <a:ext cx="2520000" cy="3820918"/>
          </a:xfrm>
          <a:prstGeom prst="rect">
            <a:avLst/>
          </a:prstGeom>
        </p:spPr>
        <p:txBody>
          <a:bodyPr vert="horz" wrap="square" lIns="0" tIns="12065" rIns="0" bIns="0" rtlCol="0">
            <a:spAutoFit/>
          </a:bodyPr>
          <a:lstStyle/>
          <a:p>
            <a:pPr marL="96838" indent="-87313">
              <a:spcBef>
                <a:spcPts val="82"/>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オンライン診療</a:t>
            </a:r>
            <a:r>
              <a:rPr lang="en-US" altLang="ja-JP" sz="1800" b="1" dirty="0">
                <a:latin typeface="Meiryo" charset="-128"/>
                <a:ea typeface="Meiryo" charset="-128"/>
                <a:cs typeface="Meiryo" charset="-128"/>
              </a:rPr>
              <a:t>｣</a:t>
            </a:r>
            <a:r>
              <a:rPr lang="ja-JP" altLang="en-US" sz="1800" b="1" spc="25" dirty="0">
                <a:latin typeface="Meiryo" charset="-128"/>
                <a:ea typeface="Meiryo" charset="-128"/>
                <a:cs typeface="Meiryo" charset="-128"/>
              </a:rPr>
              <a:t>を</a:t>
            </a:r>
            <a:endParaRPr lang="en-US" altLang="ja-JP" sz="1800" b="1" spc="25" dirty="0">
              <a:latin typeface="Meiryo" charset="-128"/>
              <a:ea typeface="Meiryo" charset="-128"/>
              <a:cs typeface="Meiryo" charset="-128"/>
            </a:endParaRPr>
          </a:p>
          <a:p>
            <a:pPr marL="96838" indent="-87313">
              <a:spcBef>
                <a:spcPts val="82"/>
              </a:spcBef>
              <a:tabLst>
                <a:tab pos="352425" algn="l"/>
              </a:tabLst>
            </a:pPr>
            <a:r>
              <a:rPr lang="en-US" altLang="ja-JP" sz="1800" b="1" spc="25" dirty="0">
                <a:latin typeface="Meiryo" charset="-128"/>
                <a:ea typeface="Meiryo" charset="-128"/>
                <a:cs typeface="Meiryo" charset="-128"/>
              </a:rPr>
              <a:t>		</a:t>
            </a:r>
            <a:r>
              <a:rPr lang="ja-JP" altLang="en-US" sz="1800" b="1" spc="-17"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6838" indent="-87313">
              <a:spcBef>
                <a:spcPts val="82"/>
              </a:spcBef>
              <a:tabLst>
                <a:tab pos="352425" algn="l"/>
              </a:tabLst>
            </a:pPr>
            <a:endParaRPr lang="en-US" altLang="ja-JP" sz="1800" b="1" spc="-5" dirty="0">
              <a:latin typeface="Meiryo" charset="-128"/>
              <a:ea typeface="Meiryo" charset="-128"/>
              <a:cs typeface="Meiryo" charset="-128"/>
            </a:endParaRPr>
          </a:p>
          <a:p>
            <a:pPr marL="96838" indent="-87313">
              <a:spcBef>
                <a:spcPts val="82"/>
              </a:spcBef>
              <a:tabLst>
                <a:tab pos="352425" algn="l"/>
              </a:tabLst>
            </a:pPr>
            <a:r>
              <a:rPr lang="en-US" altLang="ja-JP" sz="1800" b="1" dirty="0">
                <a:solidFill>
                  <a:srgbClr val="009650"/>
                </a:solidFill>
                <a:latin typeface="Meiryo" charset="-128"/>
                <a:ea typeface="Meiryo" charset="-128"/>
                <a:cs typeface="Meiryo" charset="-128"/>
              </a:rPr>
              <a:t>		</a:t>
            </a:r>
            <a:r>
              <a:rPr lang="ja-JP" altLang="en-US" sz="1800" b="1" dirty="0">
                <a:solidFill>
                  <a:srgbClr val="009650"/>
                </a:solidFill>
                <a:latin typeface="Meiryo" charset="-128"/>
                <a:ea typeface="Meiryo" charset="-128"/>
                <a:cs typeface="Meiryo" charset="-128"/>
              </a:rPr>
              <a:t>オンライン診療が</a:t>
            </a:r>
            <a:endParaRPr lang="en-US" altLang="ja-JP" sz="1800" b="1" dirty="0">
              <a:solidFill>
                <a:srgbClr val="009650"/>
              </a:solidFill>
              <a:latin typeface="Meiryo" charset="-128"/>
              <a:ea typeface="Meiryo" charset="-128"/>
              <a:cs typeface="Meiryo" charset="-128"/>
            </a:endParaRPr>
          </a:p>
          <a:p>
            <a:pPr marL="96838" indent="-87313">
              <a:spcBef>
                <a:spcPts val="82"/>
              </a:spcBef>
              <a:tabLst>
                <a:tab pos="352425" algn="l"/>
              </a:tabLst>
            </a:pPr>
            <a:r>
              <a:rPr lang="en-US" altLang="ja-JP" sz="1800" b="1" dirty="0">
                <a:solidFill>
                  <a:srgbClr val="009650"/>
                </a:solidFill>
                <a:latin typeface="Meiryo" charset="-128"/>
                <a:ea typeface="Meiryo" charset="-128"/>
                <a:cs typeface="Meiryo" charset="-128"/>
              </a:rPr>
              <a:t>		</a:t>
            </a:r>
            <a:r>
              <a:rPr lang="ja-JP" altLang="en-US" sz="1800" b="1" dirty="0">
                <a:solidFill>
                  <a:srgbClr val="009650"/>
                </a:solidFill>
                <a:latin typeface="Meiryo" charset="-128"/>
                <a:ea typeface="Meiryo" charset="-128"/>
                <a:cs typeface="Meiryo" charset="-128"/>
              </a:rPr>
              <a:t>表示されていない時</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もっと見る</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a:t>
            </a:r>
            <a:endParaRPr lang="en-US" altLang="ja-JP" sz="1800" b="1" dirty="0">
              <a:latin typeface="Meiryo" charset="-128"/>
              <a:ea typeface="Meiryo" charset="-128"/>
              <a:cs typeface="Meiryo" charset="-128"/>
            </a:endParaRPr>
          </a:p>
          <a:p>
            <a:pPr marL="96838" indent="-87313">
              <a:spcBef>
                <a:spcPts val="82"/>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a:t>
            </a:r>
            <a:endParaRPr lang="en-US" altLang="ja-JP" sz="1800" b="1" dirty="0">
              <a:latin typeface="Meiryo" charset="-128"/>
              <a:ea typeface="Meiryo" charset="-128"/>
              <a:cs typeface="Meiryo" charset="-128"/>
            </a:endParaRPr>
          </a:p>
          <a:p>
            <a:pPr marL="96838" marR="4344" indent="-87313">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施設・その他</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a:t>
            </a:r>
            <a:endParaRPr lang="en-US" altLang="ja-JP" sz="1800" b="1" dirty="0">
              <a:latin typeface="Meiryo" charset="-128"/>
              <a:ea typeface="Meiryo" charset="-128"/>
              <a:cs typeface="Meiryo" charset="-128"/>
            </a:endParaRPr>
          </a:p>
          <a:p>
            <a:pPr marL="96838" marR="4344" indent="-87313">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a:t>
            </a:r>
            <a:endParaRPr lang="en-US" altLang="ja-JP" sz="1800" b="1" dirty="0">
              <a:latin typeface="Meiryo" charset="-128"/>
              <a:ea typeface="Meiryo" charset="-128"/>
              <a:cs typeface="Meiryo" charset="-128"/>
            </a:endParaRPr>
          </a:p>
          <a:p>
            <a:pPr marL="96838" marR="4344" indent="-87313">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オンライン診療</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a:t>
            </a:r>
            <a:endParaRPr lang="en-US" altLang="ja-JP" sz="1800" b="1" dirty="0">
              <a:latin typeface="Meiryo" charset="-128"/>
              <a:ea typeface="Meiryo" charset="-128"/>
              <a:cs typeface="Meiryo" charset="-128"/>
            </a:endParaRPr>
          </a:p>
          <a:p>
            <a:pPr marL="96838" marR="4344" indent="-87313">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a:t>
            </a:r>
            <a:endParaRPr lang="en-US" altLang="ja-JP" sz="1800" b="1" dirty="0">
              <a:latin typeface="Meiryo" charset="-128"/>
              <a:ea typeface="Meiryo" charset="-128"/>
              <a:cs typeface="Meiryo" charset="-128"/>
            </a:endParaRPr>
          </a:p>
          <a:p>
            <a:pPr marL="96838" marR="4344" indent="-87313">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オンライン診療</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a:t>
            </a:r>
            <a:endParaRPr lang="en-US" altLang="ja-JP" sz="1800" b="1" dirty="0">
              <a:latin typeface="Meiryo" charset="-128"/>
              <a:ea typeface="Meiryo" charset="-128"/>
              <a:cs typeface="Meiryo" charset="-128"/>
            </a:endParaRPr>
          </a:p>
          <a:p>
            <a:pPr marL="96838" marR="4344" indent="-87313">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a:t>
            </a:r>
            <a:endParaRPr lang="en-US" altLang="ja-JP" sz="1800" b="1" dirty="0">
              <a:latin typeface="Meiryo" charset="-128"/>
              <a:ea typeface="Meiryo" charset="-128"/>
              <a:cs typeface="Meiryo" charset="-128"/>
            </a:endParaRPr>
          </a:p>
        </p:txBody>
      </p:sp>
      <p:cxnSp>
        <p:nvCxnSpPr>
          <p:cNvPr id="56" name="直線コネクタ 55"/>
          <p:cNvCxnSpPr/>
          <p:nvPr/>
        </p:nvCxnSpPr>
        <p:spPr>
          <a:xfrm>
            <a:off x="5181600" y="12700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3681956" y="4032000"/>
            <a:ext cx="396000" cy="43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図形グループ 57"/>
          <p:cNvGrpSpPr/>
          <p:nvPr/>
        </p:nvGrpSpPr>
        <p:grpSpPr>
          <a:xfrm>
            <a:off x="3429000" y="3881413"/>
            <a:ext cx="441147" cy="400110"/>
            <a:chOff x="3501100" y="4812902"/>
            <a:chExt cx="441147" cy="400110"/>
          </a:xfrm>
        </p:grpSpPr>
        <p:sp>
          <p:nvSpPr>
            <p:cNvPr id="59" name="円/楕円 5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61" name="正方形/長方形 60"/>
          <p:cNvSpPr/>
          <p:nvPr/>
        </p:nvSpPr>
        <p:spPr>
          <a:xfrm>
            <a:off x="7993824" y="2034251"/>
            <a:ext cx="504000" cy="54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図形グループ 1"/>
          <p:cNvGrpSpPr/>
          <p:nvPr/>
        </p:nvGrpSpPr>
        <p:grpSpPr>
          <a:xfrm>
            <a:off x="7838890" y="1901952"/>
            <a:ext cx="253550" cy="338554"/>
            <a:chOff x="7838890" y="1901952"/>
            <a:chExt cx="253550" cy="338554"/>
          </a:xfrm>
        </p:grpSpPr>
        <p:sp>
          <p:nvSpPr>
            <p:cNvPr id="63" name="円/楕円 62"/>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a:spLocks/>
            </p:cNvSpPr>
            <p:nvPr/>
          </p:nvSpPr>
          <p:spPr>
            <a:xfrm>
              <a:off x="7838890" y="1901952"/>
              <a:ext cx="253550" cy="33855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a</a:t>
              </a:r>
            </a:p>
          </p:txBody>
        </p:sp>
      </p:grpSp>
      <p:sp>
        <p:nvSpPr>
          <p:cNvPr id="66" name="正方形/長方形 65"/>
          <p:cNvSpPr/>
          <p:nvPr/>
        </p:nvSpPr>
        <p:spPr>
          <a:xfrm>
            <a:off x="6411912" y="3283931"/>
            <a:ext cx="468000"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7" name="図形グループ 66"/>
          <p:cNvGrpSpPr/>
          <p:nvPr/>
        </p:nvGrpSpPr>
        <p:grpSpPr>
          <a:xfrm>
            <a:off x="6256978" y="3151632"/>
            <a:ext cx="253550" cy="338554"/>
            <a:chOff x="7838890" y="1901952"/>
            <a:chExt cx="253550" cy="338554"/>
          </a:xfrm>
        </p:grpSpPr>
        <p:sp>
          <p:nvSpPr>
            <p:cNvPr id="68" name="円/楕円 67"/>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a:spLocks/>
            </p:cNvSpPr>
            <p:nvPr/>
          </p:nvSpPr>
          <p:spPr>
            <a:xfrm>
              <a:off x="7838890" y="1901952"/>
              <a:ext cx="253550" cy="33855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b</a:t>
              </a:r>
            </a:p>
          </p:txBody>
        </p:sp>
      </p:grpSp>
      <p:sp>
        <p:nvSpPr>
          <p:cNvPr id="70" name="正方形/長方形 69"/>
          <p:cNvSpPr/>
          <p:nvPr/>
        </p:nvSpPr>
        <p:spPr>
          <a:xfrm>
            <a:off x="7304400" y="4247099"/>
            <a:ext cx="252000"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図形グループ 70"/>
          <p:cNvGrpSpPr/>
          <p:nvPr/>
        </p:nvGrpSpPr>
        <p:grpSpPr>
          <a:xfrm>
            <a:off x="7149466" y="4114800"/>
            <a:ext cx="253550" cy="338554"/>
            <a:chOff x="7838890" y="1901952"/>
            <a:chExt cx="253550" cy="338554"/>
          </a:xfrm>
        </p:grpSpPr>
        <p:sp>
          <p:nvSpPr>
            <p:cNvPr id="72" name="円/楕円 71"/>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p:cNvSpPr>
              <a:spLocks/>
            </p:cNvSpPr>
            <p:nvPr/>
          </p:nvSpPr>
          <p:spPr>
            <a:xfrm>
              <a:off x="7838890" y="1901952"/>
              <a:ext cx="253550" cy="33855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c</a:t>
              </a:r>
            </a:p>
          </p:txBody>
        </p:sp>
      </p:grpSp>
      <p:sp>
        <p:nvSpPr>
          <p:cNvPr id="74" name="正方形/長方形 73"/>
          <p:cNvSpPr/>
          <p:nvPr/>
        </p:nvSpPr>
        <p:spPr>
          <a:xfrm>
            <a:off x="7592054" y="3494243"/>
            <a:ext cx="900000"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5" name="図形グループ 74"/>
          <p:cNvGrpSpPr/>
          <p:nvPr/>
        </p:nvGrpSpPr>
        <p:grpSpPr>
          <a:xfrm>
            <a:off x="7437120" y="3361944"/>
            <a:ext cx="253550" cy="338554"/>
            <a:chOff x="7838890" y="1901952"/>
            <a:chExt cx="253550" cy="338554"/>
          </a:xfrm>
        </p:grpSpPr>
        <p:sp>
          <p:nvSpPr>
            <p:cNvPr id="76" name="円/楕円 75"/>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a:spLocks/>
            </p:cNvSpPr>
            <p:nvPr/>
          </p:nvSpPr>
          <p:spPr>
            <a:xfrm>
              <a:off x="7838890" y="1901952"/>
              <a:ext cx="253550" cy="33855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d</a:t>
              </a:r>
            </a:p>
          </p:txBody>
        </p:sp>
      </p:grpSp>
      <p:grpSp>
        <p:nvGrpSpPr>
          <p:cNvPr id="82" name="図形グループ 81"/>
          <p:cNvGrpSpPr>
            <a:grpSpLocks noChangeAspect="1"/>
          </p:cNvGrpSpPr>
          <p:nvPr/>
        </p:nvGrpSpPr>
        <p:grpSpPr>
          <a:xfrm>
            <a:off x="335846" y="3367382"/>
            <a:ext cx="295080" cy="338554"/>
            <a:chOff x="7838890" y="1914033"/>
            <a:chExt cx="244502" cy="280524"/>
          </a:xfrm>
        </p:grpSpPr>
        <p:sp>
          <p:nvSpPr>
            <p:cNvPr id="83" name="円/楕円 82"/>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a:spLocks noChangeAspect="1"/>
            </p:cNvSpPr>
            <p:nvPr/>
          </p:nvSpPr>
          <p:spPr>
            <a:xfrm>
              <a:off x="7838890" y="1914033"/>
              <a:ext cx="244502" cy="28052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a</a:t>
              </a:r>
            </a:p>
          </p:txBody>
        </p:sp>
      </p:grpSp>
      <p:grpSp>
        <p:nvGrpSpPr>
          <p:cNvPr id="85" name="図形グループ 84"/>
          <p:cNvGrpSpPr>
            <a:grpSpLocks noChangeAspect="1"/>
          </p:cNvGrpSpPr>
          <p:nvPr/>
        </p:nvGrpSpPr>
        <p:grpSpPr>
          <a:xfrm>
            <a:off x="335856" y="3972336"/>
            <a:ext cx="306000" cy="338554"/>
            <a:chOff x="7838890" y="1924682"/>
            <a:chExt cx="253550" cy="280524"/>
          </a:xfrm>
        </p:grpSpPr>
        <p:sp>
          <p:nvSpPr>
            <p:cNvPr id="86" name="円/楕円 85"/>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a:spLocks noChangeAspect="1"/>
            </p:cNvSpPr>
            <p:nvPr/>
          </p:nvSpPr>
          <p:spPr>
            <a:xfrm>
              <a:off x="7838890" y="1924682"/>
              <a:ext cx="253550" cy="28052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b</a:t>
              </a:r>
            </a:p>
          </p:txBody>
        </p:sp>
      </p:grpSp>
      <p:grpSp>
        <p:nvGrpSpPr>
          <p:cNvPr id="88" name="図形グループ 87"/>
          <p:cNvGrpSpPr>
            <a:grpSpLocks noChangeAspect="1"/>
          </p:cNvGrpSpPr>
          <p:nvPr/>
        </p:nvGrpSpPr>
        <p:grpSpPr>
          <a:xfrm>
            <a:off x="335841" y="4562855"/>
            <a:ext cx="291767" cy="338554"/>
            <a:chOff x="7838890" y="1914999"/>
            <a:chExt cx="241757" cy="280524"/>
          </a:xfrm>
        </p:grpSpPr>
        <p:sp>
          <p:nvSpPr>
            <p:cNvPr id="89" name="円/楕円 88"/>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p:cNvSpPr>
              <a:spLocks noChangeAspect="1"/>
            </p:cNvSpPr>
            <p:nvPr/>
          </p:nvSpPr>
          <p:spPr>
            <a:xfrm>
              <a:off x="7838890" y="1914999"/>
              <a:ext cx="241757" cy="28052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c</a:t>
              </a:r>
            </a:p>
          </p:txBody>
        </p:sp>
      </p:grpSp>
      <p:grpSp>
        <p:nvGrpSpPr>
          <p:cNvPr id="91" name="図形グループ 90"/>
          <p:cNvGrpSpPr>
            <a:grpSpLocks noChangeAspect="1"/>
          </p:cNvGrpSpPr>
          <p:nvPr/>
        </p:nvGrpSpPr>
        <p:grpSpPr>
          <a:xfrm>
            <a:off x="330758" y="5121392"/>
            <a:ext cx="306000" cy="338554"/>
            <a:chOff x="7834666" y="1930765"/>
            <a:chExt cx="253550" cy="280524"/>
          </a:xfrm>
        </p:grpSpPr>
        <p:sp>
          <p:nvSpPr>
            <p:cNvPr id="92" name="円/楕円 91"/>
            <p:cNvSpPr>
              <a:spLocks noChangeAspect="1"/>
            </p:cNvSpPr>
            <p:nvPr/>
          </p:nvSpPr>
          <p:spPr>
            <a:xfrm>
              <a:off x="7853441" y="1947562"/>
              <a:ext cx="216000" cy="216000"/>
            </a:xfrm>
            <a:prstGeom prst="ellipse">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p:cNvSpPr>
              <a:spLocks noChangeAspect="1"/>
            </p:cNvSpPr>
            <p:nvPr/>
          </p:nvSpPr>
          <p:spPr>
            <a:xfrm>
              <a:off x="7834666" y="1930765"/>
              <a:ext cx="253550" cy="280524"/>
            </a:xfrm>
            <a:prstGeom prst="rect">
              <a:avLst/>
            </a:prstGeom>
          </p:spPr>
          <p:txBody>
            <a:bodyPr wrap="square">
              <a:spAutoFit/>
            </a:bodyPr>
            <a:lstStyle/>
            <a:p>
              <a:pPr algn="ctr">
                <a:spcBef>
                  <a:spcPts val="600"/>
                </a:spcBef>
              </a:pPr>
              <a:r>
                <a:rPr lang="en-US" altLang="ja-JP" sz="1600" b="1" dirty="0">
                  <a:solidFill>
                    <a:schemeClr val="bg1"/>
                  </a:solidFill>
                  <a:latin typeface="Meiryo" charset="-128"/>
                  <a:ea typeface="Meiryo" charset="-128"/>
                  <a:cs typeface="Meiryo" charset="-128"/>
                </a:rPr>
                <a:t>d</a:t>
              </a:r>
            </a:p>
          </p:txBody>
        </p:sp>
      </p:grpSp>
      <p:sp>
        <p:nvSpPr>
          <p:cNvPr id="52" name="タイトル 9">
            <a:extLst>
              <a:ext uri="{FF2B5EF4-FFF2-40B4-BE49-F238E27FC236}">
                <a16:creationId xmlns:a16="http://schemas.microsoft.com/office/drawing/2014/main" id="{90554312-C88A-4EFB-BC96-DA40DB4A5902}"/>
              </a:ext>
            </a:extLst>
          </p:cNvPr>
          <p:cNvSpPr txBox="1">
            <a:spLocks/>
          </p:cNvSpPr>
          <p:nvPr/>
        </p:nvSpPr>
        <p:spPr>
          <a:xfrm>
            <a:off x="1640871"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en-US" altLang="ja-JP" sz="2800" kern="0" dirty="0" smtClean="0"/>
              <a:t>	</a:t>
            </a:r>
            <a:r>
              <a:rPr kumimoji="0" lang="ja-JP" altLang="en-US" sz="2800" kern="0" dirty="0" smtClean="0"/>
              <a:t>オンライン</a:t>
            </a:r>
            <a:r>
              <a:rPr kumimoji="0" lang="ja-JP" altLang="en-US" sz="2800" kern="0" dirty="0"/>
              <a:t>診療実施</a:t>
            </a:r>
            <a:r>
              <a:rPr kumimoji="0" lang="ja-JP" altLang="en-US" sz="2800" kern="0" dirty="0" smtClean="0"/>
              <a:t>医療</a:t>
            </a:r>
            <a:r>
              <a:rPr lang="ja-JP" altLang="en-US" sz="2800" dirty="0"/>
              <a:t>機関</a:t>
            </a:r>
            <a:r>
              <a:rPr kumimoji="0" lang="ja-JP" altLang="en-US" sz="2800" kern="0" dirty="0" smtClean="0"/>
              <a:t>の</a:t>
            </a:r>
            <a:r>
              <a:rPr kumimoji="0" lang="ja-JP" altLang="en-US" sz="2800" kern="0" dirty="0"/>
              <a:t>検索</a:t>
            </a:r>
          </a:p>
          <a:p>
            <a:pPr>
              <a:tabLst>
                <a:tab pos="217488" algn="l"/>
              </a:tabLst>
            </a:pPr>
            <a:r>
              <a:rPr lang="en-US" altLang="ja-JP" sz="2800" dirty="0">
                <a:latin typeface="Meiryo"/>
                <a:ea typeface="Meiryo"/>
                <a:sym typeface="Meiryo"/>
              </a:rPr>
              <a:t> </a:t>
            </a:r>
            <a:r>
              <a:rPr lang="en-US" altLang="ja-JP" sz="2800" dirty="0" smtClean="0">
                <a:latin typeface="Meiryo"/>
                <a:ea typeface="Meiryo"/>
                <a:sym typeface="Meiryo"/>
              </a:rPr>
              <a:t> </a:t>
            </a:r>
            <a:r>
              <a:rPr kumimoji="0" lang="ja-JP" altLang="en-US" sz="2800" kern="0" dirty="0" smtClean="0"/>
              <a:t>ヤフーマップ</a:t>
            </a:r>
            <a:r>
              <a:rPr kumimoji="0" lang="ja-JP" altLang="en-US" sz="2800" kern="0" dirty="0"/>
              <a:t>で医療機関をさがす</a:t>
            </a:r>
          </a:p>
        </p:txBody>
      </p:sp>
    </p:spTree>
    <p:extLst>
      <p:ext uri="{BB962C8B-B14F-4D97-AF65-F5344CB8AC3E}">
        <p14:creationId xmlns:p14="http://schemas.microsoft.com/office/powerpoint/2010/main" val="1733729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
            <a:extLst>
              <a:ext uri="{FF2B5EF4-FFF2-40B4-BE49-F238E27FC236}">
                <a16:creationId xmlns:a16="http://schemas.microsoft.com/office/drawing/2014/main" id="{0CB14BB9-678A-4643-865B-1A6F2DE65421}"/>
              </a:ext>
            </a:extLst>
          </p:cNvPr>
          <p:cNvSpPr>
            <a:spLocks noChangeAspect="1"/>
          </p:cNvSpPr>
          <p:nvPr/>
        </p:nvSpPr>
        <p:spPr>
          <a:xfrm>
            <a:off x="5703668" y="1987550"/>
            <a:ext cx="1800000" cy="3447228"/>
          </a:xfrm>
          <a:prstGeom prst="rect">
            <a:avLst/>
          </a:prstGeom>
          <a:blipFill>
            <a:blip r:embed="rId3"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sp>
        <p:nvSpPr>
          <p:cNvPr id="30" name="object 6">
            <a:extLst>
              <a:ext uri="{FF2B5EF4-FFF2-40B4-BE49-F238E27FC236}">
                <a16:creationId xmlns:a16="http://schemas.microsoft.com/office/drawing/2014/main" id="{EF20A6EA-67EC-436D-8446-3BEBFB8C8E06}"/>
              </a:ext>
            </a:extLst>
          </p:cNvPr>
          <p:cNvSpPr>
            <a:spLocks noChangeAspect="1"/>
          </p:cNvSpPr>
          <p:nvPr/>
        </p:nvSpPr>
        <p:spPr>
          <a:xfrm>
            <a:off x="2957679" y="1987550"/>
            <a:ext cx="1800000" cy="3444453"/>
          </a:xfrm>
          <a:prstGeom prst="rect">
            <a:avLst/>
          </a:prstGeom>
          <a:blipFill>
            <a:blip r:embed="rId4"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sp>
        <p:nvSpPr>
          <p:cNvPr id="19" name="object 20">
            <a:extLst>
              <a:ext uri="{FF2B5EF4-FFF2-40B4-BE49-F238E27FC236}">
                <a16:creationId xmlns:a16="http://schemas.microsoft.com/office/drawing/2014/main" id="{483FE7B4-AFF9-4363-BC52-53B11B2CBF04}"/>
              </a:ext>
            </a:extLst>
          </p:cNvPr>
          <p:cNvSpPr txBox="1"/>
          <p:nvPr/>
        </p:nvSpPr>
        <p:spPr>
          <a:xfrm>
            <a:off x="7620000" y="3774751"/>
            <a:ext cx="1507471" cy="949649"/>
          </a:xfrm>
          <a:prstGeom prst="rect">
            <a:avLst/>
          </a:prstGeom>
        </p:spPr>
        <p:txBody>
          <a:bodyPr vert="horz" wrap="square" lIns="0" tIns="10317" rIns="0" bIns="0" rtlCol="0">
            <a:spAutoFit/>
          </a:bodyPr>
          <a:lstStyle/>
          <a:p>
            <a:pPr marL="10860" marR="4344">
              <a:lnSpc>
                <a:spcPct val="108800"/>
              </a:lnSpc>
            </a:pPr>
            <a:r>
              <a:rPr sz="1400" b="1" dirty="0">
                <a:solidFill>
                  <a:srgbClr val="009650"/>
                </a:solidFill>
                <a:latin typeface="Meiryo" charset="-128"/>
                <a:ea typeface="Meiryo" charset="-128"/>
                <a:cs typeface="Meiryo" charset="-128"/>
              </a:rPr>
              <a:t>指先を</a:t>
            </a:r>
            <a:endParaRPr lang="en-US" sz="1400" b="1" dirty="0">
              <a:solidFill>
                <a:srgbClr val="009650"/>
              </a:solidFill>
              <a:latin typeface="Meiryo" charset="-128"/>
              <a:ea typeface="Meiryo" charset="-128"/>
              <a:cs typeface="Meiryo" charset="-128"/>
            </a:endParaRPr>
          </a:p>
          <a:p>
            <a:pPr marL="10860" marR="4344">
              <a:lnSpc>
                <a:spcPct val="108800"/>
              </a:lnSpc>
            </a:pPr>
            <a:r>
              <a:rPr sz="1400" b="1" dirty="0">
                <a:solidFill>
                  <a:srgbClr val="009650"/>
                </a:solidFill>
                <a:latin typeface="Meiryo" charset="-128"/>
                <a:ea typeface="Meiryo" charset="-128"/>
                <a:cs typeface="Meiryo" charset="-128"/>
              </a:rPr>
              <a:t>スライド</a:t>
            </a:r>
            <a:endParaRPr lang="en-US" sz="1400" b="1" dirty="0">
              <a:solidFill>
                <a:srgbClr val="009650"/>
              </a:solidFill>
              <a:latin typeface="Meiryo" charset="-128"/>
              <a:ea typeface="Meiryo" charset="-128"/>
              <a:cs typeface="Meiryo" charset="-128"/>
            </a:endParaRPr>
          </a:p>
          <a:p>
            <a:pPr marL="10860" marR="4344">
              <a:lnSpc>
                <a:spcPct val="108800"/>
              </a:lnSpc>
            </a:pPr>
            <a:r>
              <a:rPr sz="1400" b="1" dirty="0">
                <a:solidFill>
                  <a:srgbClr val="009650"/>
                </a:solidFill>
                <a:latin typeface="Meiryo" charset="-128"/>
                <a:ea typeface="Meiryo" charset="-128"/>
                <a:cs typeface="Meiryo" charset="-128"/>
              </a:rPr>
              <a:t>させて</a:t>
            </a:r>
            <a:endParaRPr lang="en-US" sz="1400" b="1" dirty="0">
              <a:solidFill>
                <a:srgbClr val="009650"/>
              </a:solidFill>
              <a:latin typeface="Meiryo" charset="-128"/>
              <a:ea typeface="Meiryo" charset="-128"/>
              <a:cs typeface="Meiryo" charset="-128"/>
            </a:endParaRPr>
          </a:p>
          <a:p>
            <a:pPr marL="10860" marR="4344">
              <a:lnSpc>
                <a:spcPct val="108800"/>
              </a:lnSpc>
            </a:pPr>
            <a:r>
              <a:rPr sz="1400" b="1" dirty="0">
                <a:solidFill>
                  <a:srgbClr val="009650"/>
                </a:solidFill>
                <a:latin typeface="Meiryo" charset="-128"/>
                <a:ea typeface="Meiryo" charset="-128"/>
                <a:cs typeface="Meiryo" charset="-128"/>
              </a:rPr>
              <a:t>地図を移動</a:t>
            </a:r>
          </a:p>
        </p:txBody>
      </p:sp>
      <p:sp>
        <p:nvSpPr>
          <p:cNvPr id="36" name="Title 1">
            <a:extLst>
              <a:ext uri="{FF2B5EF4-FFF2-40B4-BE49-F238E27FC236}">
                <a16:creationId xmlns:a16="http://schemas.microsoft.com/office/drawing/2014/main" id="{09D454F7-5CCB-4D87-9B2C-DD403FC46167}"/>
              </a:ext>
            </a:extLst>
          </p:cNvPr>
          <p:cNvSpPr txBox="1">
            <a:spLocks/>
          </p:cNvSpPr>
          <p:nvPr/>
        </p:nvSpPr>
        <p:spPr>
          <a:xfrm>
            <a:off x="838200" y="381000"/>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2-B</a:t>
            </a:r>
            <a:endParaRPr lang="en-US" sz="3600" spc="-300" dirty="0"/>
          </a:p>
        </p:txBody>
      </p:sp>
      <p:sp>
        <p:nvSpPr>
          <p:cNvPr id="37" name="object 18">
            <a:extLst>
              <a:ext uri="{FF2B5EF4-FFF2-40B4-BE49-F238E27FC236}">
                <a16:creationId xmlns:a16="http://schemas.microsoft.com/office/drawing/2014/main" id="{84120372-64DA-4E54-A83F-BF6241F74A06}"/>
              </a:ext>
            </a:extLst>
          </p:cNvPr>
          <p:cNvSpPr txBox="1"/>
          <p:nvPr/>
        </p:nvSpPr>
        <p:spPr>
          <a:xfrm>
            <a:off x="323791" y="1920498"/>
            <a:ext cx="2520000" cy="5012847"/>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❺</a:t>
            </a:r>
            <a:r>
              <a:rPr lang="en-US" altLang="ja-JP" sz="1800" b="1" spc="5"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地図をタップ</a:t>
            </a:r>
            <a:endParaRPr lang="en-US" altLang="ja-JP" sz="1800" b="1" dirty="0">
              <a:latin typeface="Meiryo" charset="-128"/>
              <a:ea typeface="Meiryo" charset="-128"/>
              <a:cs typeface="Meiryo" charset="-128"/>
            </a:endParaRPr>
          </a:p>
          <a:p>
            <a:pPr marL="9525">
              <a:spcBef>
                <a:spcPts val="154"/>
              </a:spcBef>
              <a:tabLst>
                <a:tab pos="352425" algn="l"/>
              </a:tabLst>
            </a:pPr>
            <a:r>
              <a:rPr lang="ja-JP" altLang="en-US" sz="2400" b="1" spc="5" dirty="0">
                <a:solidFill>
                  <a:srgbClr val="009650"/>
                </a:solidFill>
                <a:latin typeface="Meiryo" charset="-128"/>
                <a:ea typeface="Meiryo" charset="-128"/>
                <a:cs typeface="Meiryo" charset="-128"/>
              </a:rPr>
              <a:t>❻</a:t>
            </a:r>
            <a:r>
              <a:rPr lang="en-US" altLang="ja-JP" sz="1800" b="1" spc="5"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受信したい</a:t>
            </a:r>
          </a:p>
          <a:p>
            <a:pPr marL="9525">
              <a:spcBef>
                <a:spcPts val="73"/>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医療機関をタップ</a:t>
            </a:r>
            <a:endParaRPr lang="en-US" altLang="ja-JP" sz="1800" b="1" dirty="0">
              <a:latin typeface="Meiryo" charset="-128"/>
              <a:ea typeface="Meiryo" charset="-128"/>
              <a:cs typeface="Meiryo" charset="-128"/>
            </a:endParaRPr>
          </a:p>
          <a:p>
            <a:pPr marL="9525" marR="4344">
              <a:spcBef>
                <a:spcPts val="85"/>
              </a:spcBef>
              <a:tabLst>
                <a:tab pos="352425" algn="l"/>
              </a:tabLst>
            </a:pPr>
            <a:r>
              <a:rPr lang="ja-JP" altLang="en-US" sz="2400" b="1" spc="5" dirty="0">
                <a:solidFill>
                  <a:srgbClr val="009650"/>
                </a:solidFill>
                <a:latin typeface="Meiryo" charset="-128"/>
                <a:ea typeface="Meiryo" charset="-128"/>
                <a:cs typeface="Meiryo" charset="-128"/>
              </a:rPr>
              <a:t>❼</a:t>
            </a:r>
            <a:r>
              <a:rPr lang="en-US" altLang="ja-JP" sz="1800" b="1" spc="5" dirty="0">
                <a:solidFill>
                  <a:srgbClr val="009650"/>
                </a:solidFill>
                <a:latin typeface="Meiryo" charset="-128"/>
                <a:ea typeface="Meiryo" charset="-128"/>
                <a:cs typeface="Meiryo" charset="-128"/>
              </a:rPr>
              <a:t>	</a:t>
            </a:r>
            <a:r>
              <a:rPr lang="ja-JP" altLang="en-US" sz="1800" b="1" spc="-17"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525" marR="4344">
              <a:spcBef>
                <a:spcPts val="85"/>
              </a:spcBef>
              <a:tabLst>
                <a:tab pos="352425" algn="l"/>
              </a:tabLst>
            </a:pPr>
            <a:r>
              <a:rPr lang="en-US" altLang="ja-JP" sz="1800" b="1" spc="-5" dirty="0">
                <a:latin typeface="Meiryo" charset="-128"/>
                <a:ea typeface="Meiryo" charset="-128"/>
                <a:cs typeface="Meiryo" charset="-128"/>
              </a:rPr>
              <a:t>	</a:t>
            </a:r>
            <a:r>
              <a:rPr lang="ja-JP" altLang="en-US" sz="1800" b="1" dirty="0">
                <a:latin typeface="Meiryo" charset="-128"/>
                <a:ea typeface="Meiryo" charset="-128"/>
                <a:cs typeface="Meiryo" charset="-128"/>
              </a:rPr>
              <a:t>医療機関の</a:t>
            </a:r>
            <a:endParaRPr lang="en-US" altLang="ja-JP" sz="1800" b="1" dirty="0">
              <a:latin typeface="Meiryo" charset="-128"/>
              <a:ea typeface="Meiryo" charset="-128"/>
              <a:cs typeface="Meiryo" charset="-128"/>
            </a:endParaRPr>
          </a:p>
          <a:p>
            <a:pPr marL="9525" marR="4344">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案内に続く</a:t>
            </a:r>
          </a:p>
          <a:p>
            <a:pPr marL="9525" marR="4344">
              <a:spcBef>
                <a:spcPts val="85"/>
              </a:spcBef>
              <a:tabLst>
                <a:tab pos="352425" algn="l"/>
              </a:tabLst>
            </a:pPr>
            <a:endParaRPr lang="en-US" altLang="ja-JP" sz="1800" b="1" spc="-5" dirty="0">
              <a:latin typeface="Meiryo" charset="-128"/>
              <a:ea typeface="Meiryo" charset="-128"/>
              <a:cs typeface="Meiryo" charset="-128"/>
            </a:endParaRPr>
          </a:p>
          <a:p>
            <a:pPr marL="9525" marR="4344">
              <a:spcBef>
                <a:spcPts val="85"/>
              </a:spcBef>
              <a:tabLst>
                <a:tab pos="352425" algn="l"/>
              </a:tabLst>
            </a:pPr>
            <a:r>
              <a:rPr lang="en-US" altLang="ja-JP" sz="1800" b="1" spc="-5"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各医療機関のオンライン</a:t>
            </a:r>
            <a:endParaRPr lang="en-US" altLang="ja-JP" sz="1400" b="1"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診療の案内を見ることが</a:t>
            </a:r>
            <a:endParaRPr lang="en-US" altLang="ja-JP" sz="1400" b="1"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出来ますが、各医療機関に</a:t>
            </a:r>
            <a:endParaRPr lang="en-US" altLang="ja-JP" sz="1400" b="1"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よってそのオンライン</a:t>
            </a:r>
            <a:endParaRPr lang="en-US" altLang="ja-JP" sz="1400" b="1"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診療の方法は様々です。</a:t>
            </a:r>
            <a:endParaRPr lang="en-US" altLang="ja-JP" sz="1400" b="1"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電話 での対応、再診のみ、</a:t>
            </a:r>
            <a:r>
              <a:rPr lang="en-US" altLang="ja-JP" sz="1400" b="1"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テレビ電話による診察等</a:t>
            </a:r>
            <a:endParaRPr lang="en-US" altLang="ja-JP" sz="1400" b="1"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異なります。</a:t>
            </a:r>
          </a:p>
          <a:p>
            <a:pPr marL="9525" marR="4344">
              <a:spcBef>
                <a:spcPts val="85"/>
              </a:spcBef>
              <a:tabLst>
                <a:tab pos="352425" algn="l"/>
              </a:tabLst>
            </a:pPr>
            <a:endParaRPr lang="en-US" altLang="ja-JP" sz="1400" b="1" dirty="0">
              <a:solidFill>
                <a:srgbClr val="009650"/>
              </a:solidFill>
              <a:latin typeface="Meiryo" charset="-128"/>
              <a:ea typeface="Meiryo" charset="-128"/>
              <a:cs typeface="Meiryo" charset="-128"/>
            </a:endParaRPr>
          </a:p>
          <a:p>
            <a:pPr marL="9525" marR="4344">
              <a:lnSpc>
                <a:spcPct val="108800"/>
              </a:lnSpc>
              <a:spcBef>
                <a:spcPts val="82"/>
              </a:spcBef>
              <a:tabLst>
                <a:tab pos="352425" algn="l"/>
              </a:tabLst>
            </a:pPr>
            <a:endParaRPr lang="ja-JP" altLang="en-US" sz="1800" dirty="0">
              <a:latin typeface="Meiryo" charset="-128"/>
              <a:ea typeface="Meiryo" charset="-128"/>
              <a:cs typeface="Meiryo" charset="-128"/>
            </a:endParaRPr>
          </a:p>
          <a:p>
            <a:pPr marL="9525">
              <a:spcBef>
                <a:spcPts val="85"/>
              </a:spcBef>
              <a:tabLst>
                <a:tab pos="352425" algn="l"/>
              </a:tabLst>
            </a:pPr>
            <a:endParaRPr lang="ja-JP" altLang="en-US" sz="1800" dirty="0">
              <a:latin typeface="AoyagiKouzanFontT"/>
              <a:cs typeface="AoyagiKouzanFontT"/>
            </a:endParaRPr>
          </a:p>
        </p:txBody>
      </p:sp>
      <p:sp>
        <p:nvSpPr>
          <p:cNvPr id="38" name="正方形/長方形 37"/>
          <p:cNvSpPr/>
          <p:nvPr/>
        </p:nvSpPr>
        <p:spPr>
          <a:xfrm>
            <a:off x="2919956" y="2588987"/>
            <a:ext cx="1908000" cy="90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図形グループ 38"/>
          <p:cNvGrpSpPr/>
          <p:nvPr/>
        </p:nvGrpSpPr>
        <p:grpSpPr>
          <a:xfrm>
            <a:off x="2667000" y="2438400"/>
            <a:ext cx="441147" cy="400110"/>
            <a:chOff x="3501100" y="4812902"/>
            <a:chExt cx="441147" cy="400110"/>
          </a:xfrm>
        </p:grpSpPr>
        <p:sp>
          <p:nvSpPr>
            <p:cNvPr id="40" name="円/楕円 3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42" name="正方形/長方形 41"/>
          <p:cNvSpPr/>
          <p:nvPr/>
        </p:nvSpPr>
        <p:spPr>
          <a:xfrm>
            <a:off x="5835168" y="4400400"/>
            <a:ext cx="1584000" cy="72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図形グループ 42"/>
          <p:cNvGrpSpPr/>
          <p:nvPr/>
        </p:nvGrpSpPr>
        <p:grpSpPr>
          <a:xfrm>
            <a:off x="5582212" y="4249813"/>
            <a:ext cx="441147" cy="400110"/>
            <a:chOff x="3501100" y="4812902"/>
            <a:chExt cx="441147" cy="400110"/>
          </a:xfrm>
        </p:grpSpPr>
        <p:sp>
          <p:nvSpPr>
            <p:cNvPr id="44" name="円/楕円 4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❼</a:t>
              </a:r>
              <a:endParaRPr lang="en-US" altLang="ja-JP" sz="2000" b="1" dirty="0">
                <a:solidFill>
                  <a:srgbClr val="009650"/>
                </a:solidFill>
                <a:latin typeface="Meiryo" charset="-128"/>
                <a:ea typeface="Meiryo" charset="-128"/>
                <a:cs typeface="Meiryo" charset="-128"/>
              </a:endParaRPr>
            </a:p>
          </p:txBody>
        </p:sp>
      </p:grpSp>
      <p:grpSp>
        <p:nvGrpSpPr>
          <p:cNvPr id="46" name="図形グループ 45"/>
          <p:cNvGrpSpPr/>
          <p:nvPr/>
        </p:nvGrpSpPr>
        <p:grpSpPr>
          <a:xfrm>
            <a:off x="4918800" y="3089394"/>
            <a:ext cx="720000" cy="691832"/>
            <a:chOff x="2743754" y="4622188"/>
            <a:chExt cx="720000" cy="691832"/>
          </a:xfrm>
        </p:grpSpPr>
        <p:cxnSp>
          <p:nvCxnSpPr>
            <p:cNvPr id="47" name="直線コネクタ 46"/>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正方形/長方形 49"/>
          <p:cNvSpPr/>
          <p:nvPr/>
        </p:nvSpPr>
        <p:spPr>
          <a:xfrm>
            <a:off x="6550124" y="3198587"/>
            <a:ext cx="504000" cy="54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図形グループ 50"/>
          <p:cNvGrpSpPr/>
          <p:nvPr/>
        </p:nvGrpSpPr>
        <p:grpSpPr>
          <a:xfrm>
            <a:off x="6297168" y="3048000"/>
            <a:ext cx="441147" cy="400110"/>
            <a:chOff x="3501100" y="4812902"/>
            <a:chExt cx="441147" cy="400110"/>
          </a:xfrm>
        </p:grpSpPr>
        <p:sp>
          <p:nvSpPr>
            <p:cNvPr id="52" name="円/楕円 5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sp>
        <p:nvSpPr>
          <p:cNvPr id="54" name="上矢印 53"/>
          <p:cNvSpPr>
            <a:spLocks/>
          </p:cNvSpPr>
          <p:nvPr/>
        </p:nvSpPr>
        <p:spPr>
          <a:xfrm rot="2700000">
            <a:off x="7121466" y="3337734"/>
            <a:ext cx="360000" cy="972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5" name="タイトル 9">
            <a:extLst>
              <a:ext uri="{FF2B5EF4-FFF2-40B4-BE49-F238E27FC236}">
                <a16:creationId xmlns:a16="http://schemas.microsoft.com/office/drawing/2014/main" id="{90554312-C88A-4EFB-BC96-DA40DB4A5902}"/>
              </a:ext>
            </a:extLst>
          </p:cNvPr>
          <p:cNvSpPr txBox="1">
            <a:spLocks/>
          </p:cNvSpPr>
          <p:nvPr/>
        </p:nvSpPr>
        <p:spPr>
          <a:xfrm>
            <a:off x="1640871"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en-US" altLang="ja-JP" sz="2800" kern="0" dirty="0" smtClean="0"/>
              <a:t>	</a:t>
            </a:r>
            <a:r>
              <a:rPr kumimoji="0" lang="ja-JP" altLang="en-US" sz="2800" kern="0" dirty="0" smtClean="0"/>
              <a:t>オンライン</a:t>
            </a:r>
            <a:r>
              <a:rPr kumimoji="0" lang="ja-JP" altLang="en-US" sz="2800" kern="0" dirty="0"/>
              <a:t>診療実施</a:t>
            </a:r>
            <a:r>
              <a:rPr kumimoji="0" lang="ja-JP" altLang="en-US" sz="2800" kern="0" dirty="0" smtClean="0"/>
              <a:t>医療</a:t>
            </a:r>
            <a:r>
              <a:rPr lang="ja-JP" altLang="en-US" sz="2800" dirty="0"/>
              <a:t>機関</a:t>
            </a:r>
            <a:r>
              <a:rPr kumimoji="0" lang="ja-JP" altLang="en-US" sz="2800" kern="0" dirty="0" smtClean="0"/>
              <a:t>の</a:t>
            </a:r>
            <a:r>
              <a:rPr kumimoji="0" lang="ja-JP" altLang="en-US" sz="2800" kern="0" dirty="0"/>
              <a:t>検索</a:t>
            </a:r>
          </a:p>
          <a:p>
            <a:pPr>
              <a:tabLst>
                <a:tab pos="217488" algn="l"/>
              </a:tabLst>
            </a:pPr>
            <a:r>
              <a:rPr lang="en-US" altLang="ja-JP" sz="2800" dirty="0">
                <a:latin typeface="Meiryo"/>
                <a:ea typeface="Meiryo"/>
                <a:sym typeface="Meiryo"/>
              </a:rPr>
              <a:t> </a:t>
            </a:r>
            <a:r>
              <a:rPr lang="en-US" altLang="ja-JP" sz="2800" dirty="0" smtClean="0">
                <a:latin typeface="Meiryo"/>
                <a:ea typeface="Meiryo"/>
                <a:sym typeface="Meiryo"/>
              </a:rPr>
              <a:t> </a:t>
            </a:r>
            <a:r>
              <a:rPr kumimoji="0" lang="ja-JP" altLang="en-US" sz="2800" kern="0" dirty="0" smtClean="0"/>
              <a:t>ヤフーマップ</a:t>
            </a:r>
            <a:r>
              <a:rPr kumimoji="0" lang="ja-JP" altLang="en-US" sz="2800" kern="0" dirty="0"/>
              <a:t>で医療機関をさがす</a:t>
            </a:r>
          </a:p>
        </p:txBody>
      </p:sp>
    </p:spTree>
    <p:extLst>
      <p:ext uri="{BB962C8B-B14F-4D97-AF65-F5344CB8AC3E}">
        <p14:creationId xmlns:p14="http://schemas.microsoft.com/office/powerpoint/2010/main" val="2759674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90B015E9-32E0-43E5-8419-DA296884B2B5}"/>
              </a:ext>
            </a:extLst>
          </p:cNvPr>
          <p:cNvSpPr>
            <a:spLocks noGrp="1"/>
          </p:cNvSpPr>
          <p:nvPr>
            <p:ph type="subTitle" idx="4294967295"/>
          </p:nvPr>
        </p:nvSpPr>
        <p:spPr>
          <a:xfrm>
            <a:off x="547008" y="1386028"/>
            <a:ext cx="8280000" cy="348284"/>
          </a:xfrm>
          <a:prstGeom prst="rect">
            <a:avLst/>
          </a:prstGeom>
        </p:spPr>
        <p:txBody>
          <a:bodyPr/>
          <a:lstStyle/>
          <a:p>
            <a:r>
              <a:rPr lang="en-US" altLang="ja-JP" b="1" dirty="0">
                <a:latin typeface="Meiryo" charset="-128"/>
                <a:ea typeface="Meiryo" charset="-128"/>
                <a:cs typeface="Meiryo" charset="-128"/>
              </a:rPr>
              <a:t>A</a:t>
            </a:r>
            <a:r>
              <a:rPr lang="ja-JP" altLang="en-US" b="1" dirty="0">
                <a:latin typeface="Meiryo" charset="-128"/>
                <a:ea typeface="Meiryo" charset="-128"/>
                <a:cs typeface="Meiryo" charset="-128"/>
              </a:rPr>
              <a:t>医院の場合</a:t>
            </a:r>
          </a:p>
        </p:txBody>
      </p:sp>
      <p:sp>
        <p:nvSpPr>
          <p:cNvPr id="59" name="object 3">
            <a:extLst>
              <a:ext uri="{FF2B5EF4-FFF2-40B4-BE49-F238E27FC236}">
                <a16:creationId xmlns:a16="http://schemas.microsoft.com/office/drawing/2014/main" id="{371389AC-D31B-4FC1-9BB7-7429CD5C8168}"/>
              </a:ext>
            </a:extLst>
          </p:cNvPr>
          <p:cNvSpPr>
            <a:spLocks noChangeAspect="1"/>
          </p:cNvSpPr>
          <p:nvPr/>
        </p:nvSpPr>
        <p:spPr>
          <a:xfrm>
            <a:off x="5334000" y="1987550"/>
            <a:ext cx="1440000" cy="2933201"/>
          </a:xfrm>
          <a:prstGeom prst="rect">
            <a:avLst/>
          </a:prstGeom>
          <a:blipFill>
            <a:blip r:embed="rId3"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sp>
        <p:nvSpPr>
          <p:cNvPr id="55" name="object 6">
            <a:extLst>
              <a:ext uri="{FF2B5EF4-FFF2-40B4-BE49-F238E27FC236}">
                <a16:creationId xmlns:a16="http://schemas.microsoft.com/office/drawing/2014/main" id="{98B2445E-4035-4B85-830C-CD01CBC32D80}"/>
              </a:ext>
            </a:extLst>
          </p:cNvPr>
          <p:cNvSpPr>
            <a:spLocks noChangeAspect="1"/>
          </p:cNvSpPr>
          <p:nvPr/>
        </p:nvSpPr>
        <p:spPr>
          <a:xfrm>
            <a:off x="2895600" y="1987550"/>
            <a:ext cx="1440000" cy="2336582"/>
          </a:xfrm>
          <a:prstGeom prst="rect">
            <a:avLst/>
          </a:prstGeom>
          <a:blipFill>
            <a:blip r:embed="rId4"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sp>
        <p:nvSpPr>
          <p:cNvPr id="57" name="object 8">
            <a:extLst>
              <a:ext uri="{FF2B5EF4-FFF2-40B4-BE49-F238E27FC236}">
                <a16:creationId xmlns:a16="http://schemas.microsoft.com/office/drawing/2014/main" id="{6F28AC4B-2028-4A17-882C-715B5EF215B1}"/>
              </a:ext>
            </a:extLst>
          </p:cNvPr>
          <p:cNvSpPr>
            <a:spLocks noChangeAspect="1"/>
          </p:cNvSpPr>
          <p:nvPr/>
        </p:nvSpPr>
        <p:spPr>
          <a:xfrm>
            <a:off x="3505200" y="2349500"/>
            <a:ext cx="1440000" cy="2828391"/>
          </a:xfrm>
          <a:prstGeom prst="rect">
            <a:avLst/>
          </a:prstGeom>
          <a:blipFill>
            <a:blip r:embed="rId5"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sp>
        <p:nvSpPr>
          <p:cNvPr id="67" name="Title 1">
            <a:extLst>
              <a:ext uri="{FF2B5EF4-FFF2-40B4-BE49-F238E27FC236}">
                <a16:creationId xmlns:a16="http://schemas.microsoft.com/office/drawing/2014/main" id="{09D454F7-5CCB-4D87-9B2C-DD403FC46167}"/>
              </a:ext>
            </a:extLst>
          </p:cNvPr>
          <p:cNvSpPr txBox="1">
            <a:spLocks/>
          </p:cNvSpPr>
          <p:nvPr/>
        </p:nvSpPr>
        <p:spPr>
          <a:xfrm>
            <a:off x="838200" y="381000"/>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2-B</a:t>
            </a:r>
            <a:endParaRPr lang="en-US" sz="3600" spc="-300" dirty="0"/>
          </a:p>
        </p:txBody>
      </p:sp>
      <p:sp>
        <p:nvSpPr>
          <p:cNvPr id="68" name="object 18">
            <a:extLst>
              <a:ext uri="{FF2B5EF4-FFF2-40B4-BE49-F238E27FC236}">
                <a16:creationId xmlns:a16="http://schemas.microsoft.com/office/drawing/2014/main" id="{84120372-64DA-4E54-A83F-BF6241F74A06}"/>
              </a:ext>
            </a:extLst>
          </p:cNvPr>
          <p:cNvSpPr txBox="1"/>
          <p:nvPr/>
        </p:nvSpPr>
        <p:spPr>
          <a:xfrm>
            <a:off x="323791" y="1920498"/>
            <a:ext cx="2520000" cy="3912418"/>
          </a:xfrm>
          <a:prstGeom prst="rect">
            <a:avLst/>
          </a:prstGeom>
        </p:spPr>
        <p:txBody>
          <a:bodyPr vert="horz" wrap="square" lIns="0" tIns="12065" rIns="0" bIns="0" rtlCol="0">
            <a:spAutoFit/>
          </a:bodyPr>
          <a:lstStyle/>
          <a:p>
            <a:pPr marL="9525" marR="4344">
              <a:lnSpc>
                <a:spcPct val="108900"/>
              </a:lnSpc>
              <a:spcBef>
                <a:spcPts val="85"/>
              </a:spcBef>
              <a:tabLst>
                <a:tab pos="352425" algn="l"/>
              </a:tabLst>
            </a:pPr>
            <a:r>
              <a:rPr lang="ja-JP" altLang="en-US" sz="2400" b="1" spc="5" dirty="0">
                <a:solidFill>
                  <a:srgbClr val="009650"/>
                </a:solidFill>
                <a:latin typeface="Meiryo" charset="-128"/>
                <a:ea typeface="Meiryo" charset="-128"/>
                <a:cs typeface="Meiryo" charset="-128"/>
              </a:rPr>
              <a:t>❽</a:t>
            </a:r>
            <a:r>
              <a:rPr lang="en-US" altLang="ja-JP" sz="1800" b="1" spc="5" dirty="0">
                <a:solidFill>
                  <a:srgbClr val="009650"/>
                </a:solidFill>
                <a:latin typeface="Meiryo" charset="-128"/>
                <a:ea typeface="Meiryo" charset="-128"/>
                <a:cs typeface="Meiryo" charset="-128"/>
              </a:rPr>
              <a:t>	</a:t>
            </a:r>
            <a:r>
              <a:rPr lang="ja-JP" altLang="en-US" sz="1800" b="1" spc="30" dirty="0">
                <a:latin typeface="Meiryo" charset="-128"/>
                <a:ea typeface="Meiryo" charset="-128"/>
                <a:cs typeface="Meiryo" charset="-128"/>
              </a:rPr>
              <a:t>指先</a:t>
            </a:r>
            <a:r>
              <a:rPr lang="ja-JP" altLang="en-US" sz="1800" b="1" spc="25" dirty="0">
                <a:latin typeface="Meiryo" charset="-128"/>
                <a:ea typeface="Meiryo" charset="-128"/>
                <a:cs typeface="Meiryo" charset="-128"/>
              </a:rPr>
              <a:t>で</a:t>
            </a:r>
            <a:r>
              <a:rPr lang="ja-JP" altLang="en-US" sz="1800" b="1" spc="30" dirty="0">
                <a:latin typeface="Meiryo" charset="-128"/>
                <a:ea typeface="Meiryo" charset="-128"/>
                <a:cs typeface="Meiryo" charset="-128"/>
              </a:rPr>
              <a:t>下</a:t>
            </a:r>
            <a:r>
              <a:rPr lang="ja-JP" altLang="en-US" sz="1800" b="1" spc="17" dirty="0">
                <a:latin typeface="Meiryo" charset="-128"/>
                <a:ea typeface="Meiryo" charset="-128"/>
                <a:cs typeface="Meiryo" charset="-128"/>
              </a:rPr>
              <a:t>か</a:t>
            </a:r>
            <a:r>
              <a:rPr lang="ja-JP" altLang="en-US" sz="1800" b="1" spc="38" dirty="0">
                <a:latin typeface="Meiryo" charset="-128"/>
                <a:ea typeface="Meiryo" charset="-128"/>
                <a:cs typeface="Meiryo" charset="-128"/>
              </a:rPr>
              <a:t>ら</a:t>
            </a:r>
            <a:r>
              <a:rPr lang="ja-JP" altLang="en-US" sz="1800" b="1" dirty="0">
                <a:latin typeface="Meiryo" charset="-128"/>
                <a:ea typeface="Meiryo" charset="-128"/>
                <a:cs typeface="Meiryo" charset="-128"/>
              </a:rPr>
              <a:t>上</a:t>
            </a:r>
            <a:r>
              <a:rPr lang="ja-JP" altLang="en-US" sz="1800" b="1" spc="-5" dirty="0">
                <a:latin typeface="Meiryo" charset="-128"/>
                <a:ea typeface="Meiryo" charset="-128"/>
                <a:cs typeface="Meiryo" charset="-128"/>
              </a:rPr>
              <a:t>に</a:t>
            </a:r>
            <a:endParaRPr lang="en-US" altLang="ja-JP" sz="1800" b="1" spc="-5" dirty="0">
              <a:latin typeface="Meiryo" charset="-128"/>
              <a:ea typeface="Meiryo" charset="-128"/>
              <a:cs typeface="Meiryo" charset="-128"/>
            </a:endParaRPr>
          </a:p>
          <a:p>
            <a:pPr marL="9525" marR="4344">
              <a:lnSpc>
                <a:spcPct val="108900"/>
              </a:lnSpc>
              <a:spcBef>
                <a:spcPts val="85"/>
              </a:spcBef>
              <a:tabLst>
                <a:tab pos="352425" algn="l"/>
              </a:tabLst>
            </a:pPr>
            <a:r>
              <a:rPr lang="en-US" altLang="ja-JP" sz="1800" b="1" spc="-17" dirty="0">
                <a:latin typeface="Meiryo" charset="-128"/>
                <a:ea typeface="Meiryo" charset="-128"/>
                <a:cs typeface="Meiryo" charset="-128"/>
              </a:rPr>
              <a:t>	</a:t>
            </a:r>
            <a:r>
              <a:rPr lang="ja-JP" altLang="en-US" sz="1800" b="1" spc="-17" dirty="0">
                <a:latin typeface="Meiryo" charset="-128"/>
                <a:ea typeface="Meiryo" charset="-128"/>
                <a:cs typeface="Meiryo" charset="-128"/>
              </a:rPr>
              <a:t>ス</a:t>
            </a:r>
            <a:r>
              <a:rPr lang="ja-JP" altLang="en-US" sz="1800" b="1" spc="-8" dirty="0">
                <a:latin typeface="Meiryo" charset="-128"/>
                <a:ea typeface="Meiryo" charset="-128"/>
                <a:cs typeface="Meiryo" charset="-128"/>
              </a:rPr>
              <a:t>ク</a:t>
            </a:r>
            <a:r>
              <a:rPr lang="ja-JP" altLang="en-US" sz="1800" b="1" spc="-13" dirty="0">
                <a:latin typeface="Meiryo" charset="-128"/>
                <a:ea typeface="Meiryo" charset="-128"/>
                <a:cs typeface="Meiryo" charset="-128"/>
              </a:rPr>
              <a:t>ロ</a:t>
            </a:r>
            <a:r>
              <a:rPr lang="ja-JP" altLang="en-US" sz="1800" b="1" spc="-34" dirty="0">
                <a:latin typeface="Meiryo" charset="-128"/>
                <a:ea typeface="Meiryo" charset="-128"/>
                <a:cs typeface="Meiryo" charset="-128"/>
              </a:rPr>
              <a:t>ー</a:t>
            </a:r>
            <a:r>
              <a:rPr lang="ja-JP" altLang="en-US" sz="1800" b="1" spc="8" dirty="0">
                <a:latin typeface="Meiryo" charset="-128"/>
                <a:ea typeface="Meiryo" charset="-128"/>
                <a:cs typeface="Meiryo" charset="-128"/>
              </a:rPr>
              <a:t>ル</a:t>
            </a:r>
            <a:endParaRPr lang="en-US" altLang="ja-JP" sz="1800" b="1" spc="8" dirty="0">
              <a:latin typeface="Meiryo" charset="-128"/>
              <a:ea typeface="Meiryo" charset="-128"/>
              <a:cs typeface="Meiryo" charset="-128"/>
            </a:endParaRPr>
          </a:p>
          <a:p>
            <a:pPr marL="9525" marR="4344">
              <a:spcBef>
                <a:spcPts val="85"/>
              </a:spcBef>
              <a:tabLst>
                <a:tab pos="352425" algn="l"/>
              </a:tabLst>
            </a:pPr>
            <a:r>
              <a:rPr lang="ja-JP" altLang="en-US" sz="2400" b="1" spc="5" dirty="0">
                <a:solidFill>
                  <a:srgbClr val="009650"/>
                </a:solidFill>
                <a:latin typeface="Meiryo" charset="-128"/>
                <a:ea typeface="Meiryo" charset="-128"/>
                <a:cs typeface="Meiryo" charset="-128"/>
              </a:rPr>
              <a:t>❾</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関</a:t>
            </a:r>
            <a:r>
              <a:rPr lang="ja-JP" altLang="en-US" sz="1800" b="1" dirty="0">
                <a:latin typeface="Meiryo" charset="-128"/>
                <a:ea typeface="Meiryo" charset="-128"/>
                <a:cs typeface="Meiryo" charset="-128"/>
              </a:rPr>
              <a:t>連</a:t>
            </a:r>
            <a:r>
              <a:rPr lang="ja-JP" altLang="en-US" sz="1800" b="1" spc="5" dirty="0">
                <a:latin typeface="Meiryo" charset="-128"/>
                <a:ea typeface="Meiryo" charset="-128"/>
                <a:cs typeface="Meiryo" charset="-128"/>
              </a:rPr>
              <a:t>サ</a:t>
            </a:r>
            <a:r>
              <a:rPr lang="ja-JP" altLang="en-US" sz="1800" b="1" spc="-17" dirty="0">
                <a:latin typeface="Meiryo" charset="-128"/>
                <a:ea typeface="Meiryo" charset="-128"/>
                <a:cs typeface="Meiryo" charset="-128"/>
              </a:rPr>
              <a:t>イ</a:t>
            </a:r>
            <a:r>
              <a:rPr lang="ja-JP" altLang="en-US" sz="1800" b="1" dirty="0">
                <a:latin typeface="Meiryo" charset="-128"/>
                <a:ea typeface="Meiryo" charset="-128"/>
                <a:cs typeface="Meiryo" charset="-128"/>
              </a:rPr>
              <a:t>ト</a:t>
            </a:r>
            <a:r>
              <a:rPr lang="en-US" altLang="ja-JP" sz="1800" b="1" dirty="0">
                <a:latin typeface="Meiryo" charset="-128"/>
                <a:ea typeface="Meiryo" charset="-128"/>
                <a:cs typeface="Meiryo" charset="-128"/>
              </a:rPr>
              <a:t>｣</a:t>
            </a:r>
            <a:r>
              <a:rPr lang="ja-JP" altLang="en-US" sz="1800" b="1" spc="25" dirty="0">
                <a:latin typeface="Meiryo" charset="-128"/>
                <a:ea typeface="Meiryo" charset="-128"/>
                <a:cs typeface="Meiryo" charset="-128"/>
              </a:rPr>
              <a:t>を</a:t>
            </a:r>
            <a:endParaRPr lang="en-US" altLang="ja-JP" sz="1800" b="1" spc="25" dirty="0">
              <a:latin typeface="Meiryo" charset="-128"/>
              <a:ea typeface="Meiryo" charset="-128"/>
              <a:cs typeface="Meiryo" charset="-128"/>
            </a:endParaRPr>
          </a:p>
          <a:p>
            <a:pPr marL="9525" marR="4344">
              <a:spcBef>
                <a:spcPts val="85"/>
              </a:spcBef>
              <a:tabLst>
                <a:tab pos="352425" algn="l"/>
              </a:tabLst>
            </a:pPr>
            <a:r>
              <a:rPr lang="en-US" altLang="ja-JP" sz="1800" b="1" spc="25" dirty="0">
                <a:latin typeface="Meiryo" charset="-128"/>
                <a:ea typeface="Meiryo" charset="-128"/>
                <a:cs typeface="Meiryo" charset="-128"/>
              </a:rPr>
              <a:t>	</a:t>
            </a:r>
            <a:r>
              <a:rPr lang="ja-JP" altLang="en-US" sz="1800" b="1" spc="-17"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525" marR="4344">
              <a:spcBef>
                <a:spcPts val="85"/>
              </a:spcBef>
              <a:tabLst>
                <a:tab pos="352425" algn="l"/>
              </a:tabLst>
            </a:pPr>
            <a:endParaRPr lang="en-US" altLang="ja-JP" sz="1400" b="1"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診療予約</a:t>
            </a:r>
            <a:r>
              <a:rPr lang="ja-JP" altLang="en-US" sz="1400" b="1" spc="-22" dirty="0">
                <a:solidFill>
                  <a:srgbClr val="009650"/>
                </a:solidFill>
                <a:latin typeface="Meiryo" charset="-128"/>
                <a:ea typeface="Meiryo" charset="-128"/>
                <a:cs typeface="Meiryo" charset="-128"/>
              </a:rPr>
              <a:t>は</a:t>
            </a:r>
            <a:r>
              <a:rPr lang="ja-JP" altLang="en-US" sz="1400" b="1" spc="-5" dirty="0">
                <a:solidFill>
                  <a:srgbClr val="009650"/>
                </a:solidFill>
                <a:latin typeface="Meiryo" charset="-128"/>
                <a:ea typeface="Meiryo" charset="-128"/>
                <a:cs typeface="Meiryo" charset="-128"/>
              </a:rPr>
              <a:t>メ</a:t>
            </a:r>
            <a:r>
              <a:rPr lang="ja-JP" altLang="en-US" sz="1400" b="1" spc="-47" dirty="0">
                <a:solidFill>
                  <a:srgbClr val="009650"/>
                </a:solidFill>
                <a:latin typeface="Meiryo" charset="-128"/>
                <a:ea typeface="Meiryo" charset="-128"/>
                <a:cs typeface="Meiryo" charset="-128"/>
              </a:rPr>
              <a:t>ー</a:t>
            </a:r>
            <a:r>
              <a:rPr lang="ja-JP" altLang="en-US" sz="1400" b="1" spc="8" dirty="0">
                <a:solidFill>
                  <a:srgbClr val="009650"/>
                </a:solidFill>
                <a:latin typeface="Meiryo" charset="-128"/>
                <a:ea typeface="Meiryo" charset="-128"/>
                <a:cs typeface="Meiryo" charset="-128"/>
              </a:rPr>
              <a:t>ル</a:t>
            </a:r>
            <a:r>
              <a:rPr lang="ja-JP" altLang="en-US" sz="1400" b="1" spc="-17" dirty="0">
                <a:solidFill>
                  <a:srgbClr val="009650"/>
                </a:solidFill>
                <a:latin typeface="Meiryo" charset="-128"/>
                <a:ea typeface="Meiryo" charset="-128"/>
                <a:cs typeface="Meiryo" charset="-128"/>
              </a:rPr>
              <a:t>で</a:t>
            </a:r>
            <a:r>
              <a:rPr lang="ja-JP" altLang="en-US" sz="1400" b="1" dirty="0">
                <a:solidFill>
                  <a:srgbClr val="009650"/>
                </a:solidFill>
                <a:latin typeface="Meiryo" charset="-128"/>
                <a:ea typeface="Meiryo" charset="-128"/>
                <a:cs typeface="Meiryo" charset="-128"/>
              </a:rPr>
              <a:t>行</a:t>
            </a:r>
            <a:r>
              <a:rPr lang="ja-JP" altLang="en-US" sz="1400" b="1" spc="-13" dirty="0">
                <a:solidFill>
                  <a:srgbClr val="009650"/>
                </a:solidFill>
                <a:latin typeface="Meiryo" charset="-128"/>
                <a:ea typeface="Meiryo" charset="-128"/>
                <a:cs typeface="Meiryo" charset="-128"/>
              </a:rPr>
              <a:t>い</a:t>
            </a:r>
            <a:r>
              <a:rPr lang="ja-JP" altLang="en-US" sz="1400" b="1" spc="8" dirty="0">
                <a:solidFill>
                  <a:srgbClr val="009650"/>
                </a:solidFill>
                <a:latin typeface="Meiryo" charset="-128"/>
                <a:ea typeface="Meiryo" charset="-128"/>
                <a:cs typeface="Meiryo" charset="-128"/>
              </a:rPr>
              <a:t>、</a:t>
            </a:r>
            <a:endParaRPr lang="en-US" altLang="ja-JP" sz="1400" b="1" spc="8"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spc="8"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保険証</a:t>
            </a:r>
            <a:r>
              <a:rPr lang="ja-JP" altLang="en-US" sz="1400" b="1" spc="-34" dirty="0">
                <a:solidFill>
                  <a:srgbClr val="009650"/>
                </a:solidFill>
                <a:latin typeface="Meiryo" charset="-128"/>
                <a:ea typeface="Meiryo" charset="-128"/>
                <a:cs typeface="Meiryo" charset="-128"/>
              </a:rPr>
              <a:t>の</a:t>
            </a:r>
            <a:r>
              <a:rPr lang="ja-JP" altLang="en-US" sz="1400" b="1" dirty="0">
                <a:solidFill>
                  <a:srgbClr val="009650"/>
                </a:solidFill>
                <a:latin typeface="Meiryo" charset="-128"/>
                <a:ea typeface="Meiryo" charset="-128"/>
                <a:cs typeface="Meiryo" charset="-128"/>
              </a:rPr>
              <a:t>写</a:t>
            </a:r>
            <a:r>
              <a:rPr lang="ja-JP" altLang="en-US" sz="1400" b="1" spc="17" dirty="0">
                <a:solidFill>
                  <a:srgbClr val="009650"/>
                </a:solidFill>
                <a:latin typeface="Meiryo" charset="-128"/>
                <a:ea typeface="Meiryo" charset="-128"/>
                <a:cs typeface="Meiryo" charset="-128"/>
              </a:rPr>
              <a:t>し</a:t>
            </a:r>
            <a:r>
              <a:rPr lang="ja-JP" altLang="en-US" sz="1400" b="1" spc="30" dirty="0">
                <a:solidFill>
                  <a:srgbClr val="009650"/>
                </a:solidFill>
                <a:latin typeface="Meiryo" charset="-128"/>
                <a:ea typeface="Meiryo" charset="-128"/>
                <a:cs typeface="Meiryo" charset="-128"/>
              </a:rPr>
              <a:t>を</a:t>
            </a:r>
            <a:r>
              <a:rPr lang="ja-JP" altLang="en-US" sz="1400" b="1" spc="-5" dirty="0">
                <a:solidFill>
                  <a:srgbClr val="009650"/>
                </a:solidFill>
                <a:latin typeface="Meiryo" charset="-128"/>
                <a:ea typeface="Meiryo" charset="-128"/>
                <a:cs typeface="Meiryo" charset="-128"/>
              </a:rPr>
              <a:t>メ</a:t>
            </a:r>
            <a:r>
              <a:rPr lang="ja-JP" altLang="en-US" sz="1400" b="1" spc="-47" dirty="0">
                <a:solidFill>
                  <a:srgbClr val="009650"/>
                </a:solidFill>
                <a:latin typeface="Meiryo" charset="-128"/>
                <a:ea typeface="Meiryo" charset="-128"/>
                <a:cs typeface="Meiryo" charset="-128"/>
              </a:rPr>
              <a:t>ー</a:t>
            </a:r>
            <a:r>
              <a:rPr lang="ja-JP" altLang="en-US" sz="1400" b="1" spc="8" dirty="0">
                <a:solidFill>
                  <a:srgbClr val="009650"/>
                </a:solidFill>
                <a:latin typeface="Meiryo" charset="-128"/>
                <a:ea typeface="Meiryo" charset="-128"/>
                <a:cs typeface="Meiryo" charset="-128"/>
              </a:rPr>
              <a:t>ル</a:t>
            </a:r>
            <a:r>
              <a:rPr lang="ja-JP" altLang="en-US" sz="1400" b="1" dirty="0">
                <a:solidFill>
                  <a:srgbClr val="009650"/>
                </a:solidFill>
                <a:latin typeface="Meiryo" charset="-128"/>
                <a:ea typeface="Meiryo" charset="-128"/>
                <a:cs typeface="Meiryo" charset="-128"/>
              </a:rPr>
              <a:t>添付</a:t>
            </a:r>
            <a:endParaRPr lang="en-US" altLang="ja-JP" sz="1400" b="1"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spc="-13" dirty="0">
                <a:solidFill>
                  <a:srgbClr val="009650"/>
                </a:solidFill>
                <a:latin typeface="Meiryo" charset="-128"/>
                <a:ea typeface="Meiryo" charset="-128"/>
                <a:cs typeface="Meiryo" charset="-128"/>
              </a:rPr>
              <a:t>	</a:t>
            </a:r>
            <a:r>
              <a:rPr lang="ja-JP" altLang="en-US" sz="1400" b="1" spc="-13" dirty="0">
                <a:solidFill>
                  <a:srgbClr val="009650"/>
                </a:solidFill>
                <a:latin typeface="Meiryo" charset="-128"/>
                <a:ea typeface="Meiryo" charset="-128"/>
                <a:cs typeface="Meiryo" charset="-128"/>
              </a:rPr>
              <a:t>ラ</a:t>
            </a:r>
            <a:r>
              <a:rPr lang="ja-JP" altLang="en-US" sz="1400" b="1" spc="-22" dirty="0">
                <a:solidFill>
                  <a:srgbClr val="009650"/>
                </a:solidFill>
                <a:latin typeface="Meiryo" charset="-128"/>
                <a:ea typeface="Meiryo" charset="-128"/>
                <a:cs typeface="Meiryo" charset="-128"/>
              </a:rPr>
              <a:t>イ</a:t>
            </a:r>
            <a:r>
              <a:rPr lang="ja-JP" altLang="en-US" sz="1400" b="1" spc="8" dirty="0">
                <a:solidFill>
                  <a:srgbClr val="009650"/>
                </a:solidFill>
                <a:latin typeface="Meiryo" charset="-128"/>
                <a:ea typeface="Meiryo" charset="-128"/>
                <a:cs typeface="Meiryo" charset="-128"/>
              </a:rPr>
              <a:t>ン</a:t>
            </a:r>
            <a:r>
              <a:rPr lang="ja-JP" altLang="en-US" sz="1400" b="1" spc="-34" dirty="0">
                <a:solidFill>
                  <a:srgbClr val="009650"/>
                </a:solidFill>
                <a:latin typeface="Meiryo" charset="-128"/>
                <a:ea typeface="Meiryo" charset="-128"/>
                <a:cs typeface="Meiryo" charset="-128"/>
              </a:rPr>
              <a:t>のテレ</a:t>
            </a:r>
            <a:r>
              <a:rPr lang="ja-JP" altLang="en-US" sz="1400" b="1" spc="-5" dirty="0">
                <a:solidFill>
                  <a:srgbClr val="009650"/>
                </a:solidFill>
                <a:latin typeface="Meiryo" charset="-128"/>
                <a:ea typeface="Meiryo" charset="-128"/>
                <a:cs typeface="Meiryo" charset="-128"/>
              </a:rPr>
              <a:t>ビ電話</a:t>
            </a:r>
            <a:r>
              <a:rPr lang="ja-JP" altLang="en-US" sz="1400" b="1" spc="-17" dirty="0">
                <a:solidFill>
                  <a:srgbClr val="009650"/>
                </a:solidFill>
                <a:latin typeface="Meiryo" charset="-128"/>
                <a:ea typeface="Meiryo" charset="-128"/>
                <a:cs typeface="Meiryo" charset="-128"/>
              </a:rPr>
              <a:t>で</a:t>
            </a:r>
            <a:endParaRPr lang="en-US" altLang="ja-JP" sz="1400" b="1" spc="-17"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spc="-17" dirty="0">
                <a:solidFill>
                  <a:srgbClr val="009650"/>
                </a:solidFill>
                <a:latin typeface="Meiryo" charset="-128"/>
                <a:ea typeface="Meiryo" charset="-128"/>
                <a:cs typeface="Meiryo" charset="-128"/>
              </a:rPr>
              <a:t>	</a:t>
            </a:r>
            <a:r>
              <a:rPr lang="ja-JP" altLang="en-US" sz="1400" b="1" spc="-17" dirty="0">
                <a:solidFill>
                  <a:srgbClr val="009650"/>
                </a:solidFill>
                <a:latin typeface="Meiryo" charset="-128"/>
                <a:ea typeface="Meiryo" charset="-128"/>
                <a:cs typeface="Meiryo" charset="-128"/>
              </a:rPr>
              <a:t>診察</a:t>
            </a:r>
            <a:endParaRPr lang="en-US" altLang="ja-JP" sz="1400" b="1" spc="-17"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spc="107" dirty="0">
                <a:solidFill>
                  <a:srgbClr val="009650"/>
                </a:solidFill>
                <a:latin typeface="Meiryo" charset="-128"/>
                <a:ea typeface="Meiryo" charset="-128"/>
                <a:cs typeface="Meiryo" charset="-128"/>
              </a:rPr>
              <a:t>	</a:t>
            </a:r>
            <a:r>
              <a:rPr lang="en-US" altLang="ja-JP" sz="1400" b="1" spc="107" dirty="0" err="1">
                <a:solidFill>
                  <a:srgbClr val="009650"/>
                </a:solidFill>
                <a:latin typeface="Meiryo" charset="-128"/>
                <a:ea typeface="Meiryo" charset="-128"/>
                <a:cs typeface="Meiryo" charset="-128"/>
              </a:rPr>
              <a:t>PayPay</a:t>
            </a:r>
            <a:r>
              <a:rPr lang="ja-JP" altLang="en-US" sz="1400" b="1" spc="-17" dirty="0">
                <a:solidFill>
                  <a:srgbClr val="009650"/>
                </a:solidFill>
                <a:latin typeface="Meiryo" charset="-128"/>
                <a:ea typeface="Meiryo" charset="-128"/>
                <a:cs typeface="Meiryo" charset="-128"/>
              </a:rPr>
              <a:t>で</a:t>
            </a:r>
            <a:endParaRPr lang="en-US" altLang="ja-JP" sz="1400" b="1" spc="-17"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spc="-17"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支払</a:t>
            </a:r>
            <a:r>
              <a:rPr lang="ja-JP" altLang="en-US" sz="1400" b="1" spc="-13" dirty="0">
                <a:solidFill>
                  <a:srgbClr val="009650"/>
                </a:solidFill>
                <a:latin typeface="Meiryo" charset="-128"/>
                <a:ea typeface="Meiryo" charset="-128"/>
                <a:cs typeface="Meiryo" charset="-128"/>
              </a:rPr>
              <a:t>い</a:t>
            </a:r>
            <a:r>
              <a:rPr lang="ja-JP" altLang="en-US" sz="1400" b="1" dirty="0">
                <a:solidFill>
                  <a:srgbClr val="009650"/>
                </a:solidFill>
                <a:latin typeface="Meiryo" charset="-128"/>
                <a:ea typeface="Meiryo" charset="-128"/>
                <a:cs typeface="Meiryo" charset="-128"/>
              </a:rPr>
              <a:t>手</a:t>
            </a:r>
            <a:r>
              <a:rPr lang="ja-JP" altLang="en-US" sz="1400" b="1" spc="-13" dirty="0">
                <a:solidFill>
                  <a:srgbClr val="009650"/>
                </a:solidFill>
                <a:latin typeface="Meiryo" charset="-128"/>
                <a:ea typeface="Meiryo" charset="-128"/>
                <a:cs typeface="Meiryo" charset="-128"/>
              </a:rPr>
              <a:t>続</a:t>
            </a:r>
            <a:r>
              <a:rPr lang="ja-JP" altLang="en-US" sz="1400" b="1" spc="-17" dirty="0">
                <a:solidFill>
                  <a:srgbClr val="009650"/>
                </a:solidFill>
                <a:latin typeface="Meiryo" charset="-128"/>
                <a:ea typeface="Meiryo" charset="-128"/>
                <a:cs typeface="Meiryo" charset="-128"/>
              </a:rPr>
              <a:t>き</a:t>
            </a:r>
            <a:r>
              <a:rPr lang="ja-JP" altLang="en-US" sz="1400" b="1" dirty="0">
                <a:solidFill>
                  <a:srgbClr val="009650"/>
                </a:solidFill>
                <a:latin typeface="Meiryo" charset="-128"/>
                <a:ea typeface="Meiryo" charset="-128"/>
                <a:cs typeface="Meiryo" charset="-128"/>
              </a:rPr>
              <a:t>可</a:t>
            </a:r>
            <a:endParaRPr lang="en-US" altLang="ja-JP" sz="1400" b="1"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支払</a:t>
            </a:r>
            <a:r>
              <a:rPr lang="ja-JP" altLang="en-US" sz="1400" b="1" spc="-13" dirty="0">
                <a:solidFill>
                  <a:srgbClr val="009650"/>
                </a:solidFill>
                <a:latin typeface="Meiryo" charset="-128"/>
                <a:ea typeface="Meiryo" charset="-128"/>
                <a:cs typeface="Meiryo" charset="-128"/>
              </a:rPr>
              <a:t>い</a:t>
            </a:r>
            <a:r>
              <a:rPr lang="ja-JP" altLang="en-US" sz="1400" b="1" spc="30" dirty="0">
                <a:solidFill>
                  <a:srgbClr val="009650"/>
                </a:solidFill>
                <a:latin typeface="Meiryo" charset="-128"/>
                <a:ea typeface="Meiryo" charset="-128"/>
                <a:cs typeface="Meiryo" charset="-128"/>
              </a:rPr>
              <a:t>を</a:t>
            </a:r>
            <a:r>
              <a:rPr lang="ja-JP" altLang="en-US" sz="1400" b="1" dirty="0">
                <a:solidFill>
                  <a:srgbClr val="009650"/>
                </a:solidFill>
                <a:latin typeface="Meiryo" charset="-128"/>
                <a:ea typeface="Meiryo" charset="-128"/>
                <a:cs typeface="Meiryo" charset="-128"/>
              </a:rPr>
              <a:t>確認後指定</a:t>
            </a:r>
            <a:r>
              <a:rPr lang="ja-JP" altLang="en-US" sz="1400" b="1" spc="17" dirty="0">
                <a:solidFill>
                  <a:srgbClr val="009650"/>
                </a:solidFill>
                <a:latin typeface="Meiryo" charset="-128"/>
                <a:ea typeface="Meiryo" charset="-128"/>
                <a:cs typeface="Meiryo" charset="-128"/>
              </a:rPr>
              <a:t>し</a:t>
            </a:r>
            <a:r>
              <a:rPr lang="ja-JP" altLang="en-US" sz="1400" b="1" spc="8" dirty="0">
                <a:solidFill>
                  <a:srgbClr val="009650"/>
                </a:solidFill>
                <a:latin typeface="Meiryo" charset="-128"/>
                <a:ea typeface="Meiryo" charset="-128"/>
                <a:cs typeface="Meiryo" charset="-128"/>
              </a:rPr>
              <a:t>た</a:t>
            </a:r>
            <a:endParaRPr lang="en-US" altLang="ja-JP" sz="1400" b="1" spc="8"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spc="8"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調剤薬局</a:t>
            </a:r>
            <a:r>
              <a:rPr lang="ja-JP" altLang="en-US" sz="1400" b="1" spc="-8" dirty="0">
                <a:solidFill>
                  <a:srgbClr val="009650"/>
                </a:solidFill>
                <a:latin typeface="Meiryo" charset="-128"/>
                <a:ea typeface="Meiryo" charset="-128"/>
                <a:cs typeface="Meiryo" charset="-128"/>
              </a:rPr>
              <a:t>に</a:t>
            </a:r>
            <a:r>
              <a:rPr lang="ja-JP" altLang="en-US" sz="1400" b="1" dirty="0">
                <a:solidFill>
                  <a:srgbClr val="009650"/>
                </a:solidFill>
                <a:latin typeface="Meiryo" charset="-128"/>
                <a:ea typeface="Meiryo" charset="-128"/>
                <a:cs typeface="Meiryo" charset="-128"/>
              </a:rPr>
              <a:t>医師</a:t>
            </a:r>
            <a:r>
              <a:rPr lang="ja-JP" altLang="en-US" sz="1400" b="1" spc="-13" dirty="0">
                <a:solidFill>
                  <a:srgbClr val="009650"/>
                </a:solidFill>
                <a:latin typeface="Meiryo" charset="-128"/>
                <a:ea typeface="Meiryo" charset="-128"/>
                <a:cs typeface="Meiryo" charset="-128"/>
              </a:rPr>
              <a:t>が</a:t>
            </a:r>
            <a:r>
              <a:rPr lang="en-US" altLang="ja-JP" sz="1400" b="1" spc="-17" dirty="0">
                <a:solidFill>
                  <a:srgbClr val="009650"/>
                </a:solidFill>
                <a:latin typeface="Meiryo" charset="-128"/>
                <a:ea typeface="Meiryo" charset="-128"/>
                <a:cs typeface="Meiryo" charset="-128"/>
              </a:rPr>
              <a:t>FAX</a:t>
            </a:r>
            <a:r>
              <a:rPr lang="ja-JP" altLang="en-US" sz="1400" b="1" spc="8" dirty="0">
                <a:solidFill>
                  <a:srgbClr val="009650"/>
                </a:solidFill>
                <a:latin typeface="Meiryo" charset="-128"/>
                <a:ea typeface="Meiryo" charset="-128"/>
                <a:cs typeface="Meiryo" charset="-128"/>
              </a:rPr>
              <a:t>。</a:t>
            </a:r>
            <a:endParaRPr lang="en-US" altLang="ja-JP" sz="1400" b="1" spc="8"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spc="8"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患者</a:t>
            </a:r>
            <a:r>
              <a:rPr lang="ja-JP" altLang="en-US" sz="1400" b="1" spc="-22" dirty="0">
                <a:solidFill>
                  <a:srgbClr val="009650"/>
                </a:solidFill>
                <a:latin typeface="Meiryo" charset="-128"/>
                <a:ea typeface="Meiryo" charset="-128"/>
                <a:cs typeface="Meiryo" charset="-128"/>
              </a:rPr>
              <a:t>は</a:t>
            </a:r>
            <a:r>
              <a:rPr lang="ja-JP" altLang="en-US" sz="1400" b="1" dirty="0">
                <a:solidFill>
                  <a:srgbClr val="009650"/>
                </a:solidFill>
                <a:latin typeface="Meiryo" charset="-128"/>
                <a:ea typeface="Meiryo" charset="-128"/>
                <a:cs typeface="Meiryo" charset="-128"/>
              </a:rPr>
              <a:t>調剤薬局</a:t>
            </a:r>
            <a:r>
              <a:rPr lang="ja-JP" altLang="en-US" sz="1400" b="1" spc="-8" dirty="0">
                <a:solidFill>
                  <a:srgbClr val="009650"/>
                </a:solidFill>
                <a:latin typeface="Meiryo" charset="-128"/>
                <a:ea typeface="Meiryo" charset="-128"/>
                <a:cs typeface="Meiryo" charset="-128"/>
              </a:rPr>
              <a:t>に</a:t>
            </a:r>
            <a:r>
              <a:rPr lang="ja-JP" altLang="en-US" sz="1400" b="1" dirty="0">
                <a:solidFill>
                  <a:srgbClr val="009650"/>
                </a:solidFill>
                <a:latin typeface="Meiryo" charset="-128"/>
                <a:ea typeface="Meiryo" charset="-128"/>
                <a:cs typeface="Meiryo" charset="-128"/>
              </a:rPr>
              <a:t>行</a:t>
            </a:r>
            <a:r>
              <a:rPr lang="ja-JP" altLang="en-US" sz="1400" b="1" spc="-34" dirty="0">
                <a:solidFill>
                  <a:srgbClr val="009650"/>
                </a:solidFill>
                <a:latin typeface="Meiryo" charset="-128"/>
                <a:ea typeface="Meiryo" charset="-128"/>
                <a:cs typeface="Meiryo" charset="-128"/>
              </a:rPr>
              <a:t>っ</a:t>
            </a:r>
            <a:r>
              <a:rPr lang="ja-JP" altLang="en-US" sz="1400" b="1" spc="22" dirty="0">
                <a:solidFill>
                  <a:srgbClr val="009650"/>
                </a:solidFill>
                <a:latin typeface="Meiryo" charset="-128"/>
                <a:ea typeface="Meiryo" charset="-128"/>
                <a:cs typeface="Meiryo" charset="-128"/>
              </a:rPr>
              <a:t>て</a:t>
            </a:r>
            <a:endParaRPr lang="en-US" altLang="ja-JP" sz="1400" b="1" spc="22" dirty="0">
              <a:solidFill>
                <a:srgbClr val="009650"/>
              </a:solidFill>
              <a:latin typeface="Meiryo" charset="-128"/>
              <a:ea typeface="Meiryo" charset="-128"/>
              <a:cs typeface="Meiryo" charset="-128"/>
            </a:endParaRPr>
          </a:p>
          <a:p>
            <a:pPr marL="9525" marR="4344">
              <a:spcBef>
                <a:spcPts val="85"/>
              </a:spcBef>
              <a:tabLst>
                <a:tab pos="352425" algn="l"/>
              </a:tabLst>
            </a:pPr>
            <a:r>
              <a:rPr lang="en-US" altLang="ja-JP" sz="1400" b="1" spc="22" dirty="0">
                <a:solidFill>
                  <a:srgbClr val="009650"/>
                </a:solidFill>
                <a:latin typeface="Meiryo" charset="-128"/>
                <a:ea typeface="Meiryo" charset="-128"/>
                <a:cs typeface="Meiryo" charset="-128"/>
              </a:rPr>
              <a:t>	</a:t>
            </a:r>
            <a:r>
              <a:rPr lang="ja-JP" altLang="en-US" sz="1400" b="1" dirty="0">
                <a:solidFill>
                  <a:srgbClr val="009650"/>
                </a:solidFill>
                <a:latin typeface="Meiryo" charset="-128"/>
                <a:ea typeface="Meiryo" charset="-128"/>
                <a:cs typeface="Meiryo" charset="-128"/>
              </a:rPr>
              <a:t>薬</a:t>
            </a:r>
            <a:r>
              <a:rPr lang="ja-JP" altLang="en-US" sz="1400" b="1" spc="30" dirty="0">
                <a:solidFill>
                  <a:srgbClr val="009650"/>
                </a:solidFill>
                <a:latin typeface="Meiryo" charset="-128"/>
                <a:ea typeface="Meiryo" charset="-128"/>
                <a:cs typeface="Meiryo" charset="-128"/>
              </a:rPr>
              <a:t>を</a:t>
            </a:r>
            <a:r>
              <a:rPr lang="ja-JP" altLang="en-US" sz="1400" b="1" dirty="0">
                <a:solidFill>
                  <a:srgbClr val="009650"/>
                </a:solidFill>
                <a:latin typeface="Meiryo" charset="-128"/>
                <a:ea typeface="Meiryo" charset="-128"/>
                <a:cs typeface="Meiryo" charset="-128"/>
              </a:rPr>
              <a:t>受</a:t>
            </a:r>
            <a:r>
              <a:rPr lang="ja-JP" altLang="en-US" sz="1400" b="1" spc="8" dirty="0">
                <a:solidFill>
                  <a:srgbClr val="009650"/>
                </a:solidFill>
                <a:latin typeface="Meiryo" charset="-128"/>
                <a:ea typeface="Meiryo" charset="-128"/>
                <a:cs typeface="Meiryo" charset="-128"/>
              </a:rPr>
              <a:t>け</a:t>
            </a:r>
            <a:r>
              <a:rPr lang="ja-JP" altLang="en-US" sz="1400" b="1" dirty="0">
                <a:solidFill>
                  <a:srgbClr val="009650"/>
                </a:solidFill>
                <a:latin typeface="Meiryo" charset="-128"/>
                <a:ea typeface="Meiryo" charset="-128"/>
                <a:cs typeface="Meiryo" charset="-128"/>
              </a:rPr>
              <a:t>取</a:t>
            </a:r>
            <a:r>
              <a:rPr lang="ja-JP" altLang="en-US" sz="1400" b="1" spc="-17" dirty="0">
                <a:solidFill>
                  <a:srgbClr val="009650"/>
                </a:solidFill>
                <a:latin typeface="Meiryo" charset="-128"/>
                <a:ea typeface="Meiryo" charset="-128"/>
                <a:cs typeface="Meiryo" charset="-128"/>
              </a:rPr>
              <a:t>り</a:t>
            </a:r>
            <a:endParaRPr lang="ja-JP" altLang="en-US" sz="1400" b="1" dirty="0">
              <a:latin typeface="Meiryo" charset="-128"/>
              <a:ea typeface="Meiryo" charset="-128"/>
              <a:cs typeface="Meiryo" charset="-128"/>
            </a:endParaRPr>
          </a:p>
        </p:txBody>
      </p:sp>
      <p:grpSp>
        <p:nvGrpSpPr>
          <p:cNvPr id="69" name="グループ化 60">
            <a:extLst>
              <a:ext uri="{FF2B5EF4-FFF2-40B4-BE49-F238E27FC236}">
                <a16:creationId xmlns:a16="http://schemas.microsoft.com/office/drawing/2014/main" id="{E80788A8-30CE-4BD5-9E0E-DE1CEC8E19BF}"/>
              </a:ext>
            </a:extLst>
          </p:cNvPr>
          <p:cNvGrpSpPr>
            <a:grpSpLocks noChangeAspect="1"/>
          </p:cNvGrpSpPr>
          <p:nvPr/>
        </p:nvGrpSpPr>
        <p:grpSpPr>
          <a:xfrm>
            <a:off x="304800" y="3508933"/>
            <a:ext cx="324000" cy="1858492"/>
            <a:chOff x="1505711" y="4986528"/>
            <a:chExt cx="353567" cy="1685544"/>
          </a:xfrm>
        </p:grpSpPr>
        <p:sp>
          <p:nvSpPr>
            <p:cNvPr id="70" name="object 10">
              <a:extLst>
                <a:ext uri="{FF2B5EF4-FFF2-40B4-BE49-F238E27FC236}">
                  <a16:creationId xmlns:a16="http://schemas.microsoft.com/office/drawing/2014/main" id="{690FA358-4DC1-4CEC-AD1F-A32E805562FB}"/>
                </a:ext>
              </a:extLst>
            </p:cNvPr>
            <p:cNvSpPr/>
            <p:nvPr/>
          </p:nvSpPr>
          <p:spPr>
            <a:xfrm>
              <a:off x="1505711" y="4986528"/>
              <a:ext cx="289559" cy="246887"/>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dirty="0"/>
            </a:p>
          </p:txBody>
        </p:sp>
        <p:sp>
          <p:nvSpPr>
            <p:cNvPr id="71" name="object 11">
              <a:extLst>
                <a:ext uri="{FF2B5EF4-FFF2-40B4-BE49-F238E27FC236}">
                  <a16:creationId xmlns:a16="http://schemas.microsoft.com/office/drawing/2014/main" id="{6633E0F6-EB54-4A43-AC07-0FD46EFB25F7}"/>
                </a:ext>
              </a:extLst>
            </p:cNvPr>
            <p:cNvSpPr/>
            <p:nvPr/>
          </p:nvSpPr>
          <p:spPr>
            <a:xfrm>
              <a:off x="1505711" y="5396484"/>
              <a:ext cx="310809" cy="303228"/>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dirty="0"/>
            </a:p>
          </p:txBody>
        </p:sp>
        <p:sp>
          <p:nvSpPr>
            <p:cNvPr id="72" name="object 12">
              <a:extLst>
                <a:ext uri="{FF2B5EF4-FFF2-40B4-BE49-F238E27FC236}">
                  <a16:creationId xmlns:a16="http://schemas.microsoft.com/office/drawing/2014/main" id="{2328BC81-D09C-46A3-A9F8-F49E30FB7C0B}"/>
                </a:ext>
              </a:extLst>
            </p:cNvPr>
            <p:cNvSpPr/>
            <p:nvPr/>
          </p:nvSpPr>
          <p:spPr>
            <a:xfrm>
              <a:off x="1520952" y="5894832"/>
              <a:ext cx="289559" cy="289560"/>
            </a:xfrm>
            <a:prstGeom prst="rect">
              <a:avLst/>
            </a:prstGeom>
            <a:blipFill>
              <a:blip r:embed="rId8"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dirty="0"/>
            </a:p>
          </p:txBody>
        </p:sp>
        <p:sp>
          <p:nvSpPr>
            <p:cNvPr id="73" name="object 15">
              <a:extLst>
                <a:ext uri="{FF2B5EF4-FFF2-40B4-BE49-F238E27FC236}">
                  <a16:creationId xmlns:a16="http://schemas.microsoft.com/office/drawing/2014/main" id="{853BE9A1-F812-4B90-8EF6-AC4E6AE7ADE9}"/>
                </a:ext>
              </a:extLst>
            </p:cNvPr>
            <p:cNvSpPr/>
            <p:nvPr/>
          </p:nvSpPr>
          <p:spPr>
            <a:xfrm>
              <a:off x="1514855" y="6260592"/>
              <a:ext cx="344423" cy="411480"/>
            </a:xfrm>
            <a:prstGeom prst="rect">
              <a:avLst/>
            </a:prstGeom>
            <a:blipFill>
              <a:blip r:embed="rId9"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dirty="0"/>
            </a:p>
          </p:txBody>
        </p:sp>
      </p:grpSp>
      <p:grpSp>
        <p:nvGrpSpPr>
          <p:cNvPr id="74" name="図形グループ 73"/>
          <p:cNvGrpSpPr>
            <a:grpSpLocks noChangeAspect="1"/>
          </p:cNvGrpSpPr>
          <p:nvPr/>
        </p:nvGrpSpPr>
        <p:grpSpPr>
          <a:xfrm>
            <a:off x="4897800" y="3276600"/>
            <a:ext cx="360000" cy="345915"/>
            <a:chOff x="2743754" y="4622188"/>
            <a:chExt cx="720000" cy="691832"/>
          </a:xfrm>
        </p:grpSpPr>
        <p:cxnSp>
          <p:nvCxnSpPr>
            <p:cNvPr id="75" name="直線コネクタ 74"/>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8" name="正方形/長方形 77"/>
          <p:cNvSpPr/>
          <p:nvPr/>
        </p:nvSpPr>
        <p:spPr>
          <a:xfrm>
            <a:off x="4033800" y="2800200"/>
            <a:ext cx="396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9" name="図形グループ 78"/>
          <p:cNvGrpSpPr/>
          <p:nvPr/>
        </p:nvGrpSpPr>
        <p:grpSpPr>
          <a:xfrm>
            <a:off x="3780844" y="2649613"/>
            <a:ext cx="441147" cy="400110"/>
            <a:chOff x="3501100" y="4812902"/>
            <a:chExt cx="441147" cy="400110"/>
          </a:xfrm>
        </p:grpSpPr>
        <p:sp>
          <p:nvSpPr>
            <p:cNvPr id="80" name="円/楕円 7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❾</a:t>
              </a:r>
              <a:endParaRPr lang="en-US" altLang="ja-JP" sz="2000" b="1" dirty="0">
                <a:solidFill>
                  <a:srgbClr val="009650"/>
                </a:solidFill>
                <a:latin typeface="Meiryo" charset="-128"/>
                <a:ea typeface="Meiryo" charset="-128"/>
                <a:cs typeface="Meiryo" charset="-128"/>
              </a:endParaRPr>
            </a:p>
          </p:txBody>
        </p:sp>
      </p:grpSp>
      <p:grpSp>
        <p:nvGrpSpPr>
          <p:cNvPr id="82" name="図形グループ 81"/>
          <p:cNvGrpSpPr>
            <a:grpSpLocks noChangeAspect="1"/>
          </p:cNvGrpSpPr>
          <p:nvPr/>
        </p:nvGrpSpPr>
        <p:grpSpPr>
          <a:xfrm>
            <a:off x="6707112" y="3276600"/>
            <a:ext cx="360000" cy="345915"/>
            <a:chOff x="2743754" y="4622188"/>
            <a:chExt cx="720000" cy="691832"/>
          </a:xfrm>
        </p:grpSpPr>
        <p:cxnSp>
          <p:nvCxnSpPr>
            <p:cNvPr id="83" name="直線コネクタ 82"/>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0" name="上矢印 89"/>
          <p:cNvSpPr>
            <a:spLocks/>
          </p:cNvSpPr>
          <p:nvPr/>
        </p:nvSpPr>
        <p:spPr>
          <a:xfrm>
            <a:off x="2976747" y="1676400"/>
            <a:ext cx="360000" cy="1080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91" name="図形グループ 90"/>
          <p:cNvGrpSpPr/>
          <p:nvPr/>
        </p:nvGrpSpPr>
        <p:grpSpPr>
          <a:xfrm>
            <a:off x="2819400" y="2356290"/>
            <a:ext cx="441147" cy="400110"/>
            <a:chOff x="3501100" y="4812902"/>
            <a:chExt cx="441147" cy="400110"/>
          </a:xfrm>
        </p:grpSpPr>
        <p:sp>
          <p:nvSpPr>
            <p:cNvPr id="92" name="円/楕円 9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❽</a:t>
              </a:r>
              <a:endParaRPr lang="en-US" altLang="ja-JP" sz="2000" b="1" dirty="0">
                <a:solidFill>
                  <a:srgbClr val="009650"/>
                </a:solidFill>
                <a:latin typeface="Meiryo" charset="-128"/>
                <a:ea typeface="Meiryo" charset="-128"/>
                <a:cs typeface="Meiryo" charset="-128"/>
              </a:endParaRPr>
            </a:p>
          </p:txBody>
        </p:sp>
      </p:grpSp>
      <p:sp>
        <p:nvSpPr>
          <p:cNvPr id="2" name="正方形/長方形 1"/>
          <p:cNvSpPr/>
          <p:nvPr/>
        </p:nvSpPr>
        <p:spPr>
          <a:xfrm>
            <a:off x="8077200" y="2979163"/>
            <a:ext cx="304800" cy="107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1828" y="1988723"/>
            <a:ext cx="1504971" cy="2934379"/>
          </a:xfrm>
          <a:prstGeom prst="rect">
            <a:avLst/>
          </a:prstGeom>
        </p:spPr>
      </p:pic>
      <p:sp>
        <p:nvSpPr>
          <p:cNvPr id="32" name="タイトル 9">
            <a:extLst>
              <a:ext uri="{FF2B5EF4-FFF2-40B4-BE49-F238E27FC236}">
                <a16:creationId xmlns:a16="http://schemas.microsoft.com/office/drawing/2014/main" id="{90554312-C88A-4EFB-BC96-DA40DB4A5902}"/>
              </a:ext>
            </a:extLst>
          </p:cNvPr>
          <p:cNvSpPr txBox="1">
            <a:spLocks/>
          </p:cNvSpPr>
          <p:nvPr/>
        </p:nvSpPr>
        <p:spPr>
          <a:xfrm>
            <a:off x="1640871"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en-US" altLang="ja-JP" sz="2800" kern="0" dirty="0" smtClean="0"/>
              <a:t>	</a:t>
            </a:r>
            <a:r>
              <a:rPr kumimoji="0" lang="ja-JP" altLang="en-US" sz="2800" kern="0" dirty="0" smtClean="0"/>
              <a:t>オンライン</a:t>
            </a:r>
            <a:r>
              <a:rPr kumimoji="0" lang="ja-JP" altLang="en-US" sz="2800" kern="0" dirty="0"/>
              <a:t>診療実施</a:t>
            </a:r>
            <a:r>
              <a:rPr kumimoji="0" lang="ja-JP" altLang="en-US" sz="2800" kern="0" dirty="0" smtClean="0"/>
              <a:t>医療</a:t>
            </a:r>
            <a:r>
              <a:rPr lang="ja-JP" altLang="en-US" sz="2800" dirty="0"/>
              <a:t>機関</a:t>
            </a:r>
            <a:r>
              <a:rPr kumimoji="0" lang="ja-JP" altLang="en-US" sz="2800" kern="0" dirty="0" smtClean="0"/>
              <a:t>の</a:t>
            </a:r>
            <a:r>
              <a:rPr kumimoji="0" lang="ja-JP" altLang="en-US" sz="2800" kern="0" dirty="0"/>
              <a:t>検索</a:t>
            </a:r>
          </a:p>
          <a:p>
            <a:pPr>
              <a:tabLst>
                <a:tab pos="217488" algn="l"/>
              </a:tabLst>
            </a:pPr>
            <a:r>
              <a:rPr lang="en-US" altLang="ja-JP" sz="2800" dirty="0">
                <a:latin typeface="Meiryo"/>
                <a:ea typeface="Meiryo"/>
                <a:sym typeface="Meiryo"/>
              </a:rPr>
              <a:t> </a:t>
            </a:r>
            <a:r>
              <a:rPr lang="en-US" altLang="ja-JP" sz="2800" dirty="0" smtClean="0">
                <a:latin typeface="Meiryo"/>
                <a:ea typeface="Meiryo"/>
                <a:sym typeface="Meiryo"/>
              </a:rPr>
              <a:t> </a:t>
            </a:r>
            <a:r>
              <a:rPr kumimoji="0" lang="ja-JP" altLang="en-US" sz="2800" kern="0" dirty="0" smtClean="0"/>
              <a:t>ヤフーマップ</a:t>
            </a:r>
            <a:r>
              <a:rPr kumimoji="0" lang="ja-JP" altLang="en-US" sz="2800" kern="0" dirty="0"/>
              <a:t>で医療機関をさがす</a:t>
            </a:r>
          </a:p>
        </p:txBody>
      </p:sp>
    </p:spTree>
    <p:extLst>
      <p:ext uri="{BB962C8B-B14F-4D97-AF65-F5344CB8AC3E}">
        <p14:creationId xmlns:p14="http://schemas.microsoft.com/office/powerpoint/2010/main" val="131793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90B015E9-32E0-43E5-8419-DA296884B2B5}"/>
              </a:ext>
            </a:extLst>
          </p:cNvPr>
          <p:cNvSpPr>
            <a:spLocks noGrp="1"/>
          </p:cNvSpPr>
          <p:nvPr>
            <p:ph type="subTitle" idx="4294967295"/>
          </p:nvPr>
        </p:nvSpPr>
        <p:spPr>
          <a:xfrm>
            <a:off x="462084" y="1404269"/>
            <a:ext cx="8280000" cy="348284"/>
          </a:xfrm>
          <a:prstGeom prst="rect">
            <a:avLst/>
          </a:prstGeom>
        </p:spPr>
        <p:txBody>
          <a:bodyPr/>
          <a:lstStyle/>
          <a:p>
            <a:r>
              <a:rPr lang="ja-JP" altLang="en-US" b="1" dirty="0">
                <a:latin typeface="Meiryo" charset="-128"/>
                <a:ea typeface="Meiryo" charset="-128"/>
                <a:cs typeface="Meiryo" charset="-128"/>
              </a:rPr>
              <a:t>Ｂ医院の場合</a:t>
            </a:r>
          </a:p>
        </p:txBody>
      </p:sp>
      <p:sp>
        <p:nvSpPr>
          <p:cNvPr id="68" name="object 3">
            <a:extLst>
              <a:ext uri="{FF2B5EF4-FFF2-40B4-BE49-F238E27FC236}">
                <a16:creationId xmlns:a16="http://schemas.microsoft.com/office/drawing/2014/main" id="{8EFFA280-A67D-461A-A044-9ED10BB737D2}"/>
              </a:ext>
            </a:extLst>
          </p:cNvPr>
          <p:cNvSpPr>
            <a:spLocks noChangeAspect="1"/>
          </p:cNvSpPr>
          <p:nvPr/>
        </p:nvSpPr>
        <p:spPr>
          <a:xfrm>
            <a:off x="3936000" y="1634232"/>
            <a:ext cx="2160000" cy="3394968"/>
          </a:xfrm>
          <a:prstGeom prst="rect">
            <a:avLst/>
          </a:prstGeom>
          <a:blipFill>
            <a:blip r:embed="rId3"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sp>
        <p:nvSpPr>
          <p:cNvPr id="70" name="object 5">
            <a:extLst>
              <a:ext uri="{FF2B5EF4-FFF2-40B4-BE49-F238E27FC236}">
                <a16:creationId xmlns:a16="http://schemas.microsoft.com/office/drawing/2014/main" id="{242F655B-E25D-49A5-9BF4-F1D87E651E54}"/>
              </a:ext>
            </a:extLst>
          </p:cNvPr>
          <p:cNvSpPr>
            <a:spLocks noChangeAspect="1"/>
          </p:cNvSpPr>
          <p:nvPr/>
        </p:nvSpPr>
        <p:spPr>
          <a:xfrm>
            <a:off x="5675376" y="2283607"/>
            <a:ext cx="2160000" cy="3840968"/>
          </a:xfrm>
          <a:prstGeom prst="rect">
            <a:avLst/>
          </a:prstGeom>
          <a:blipFill>
            <a:blip r:embed="rId4"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sp>
        <p:nvSpPr>
          <p:cNvPr id="82" name="object 8">
            <a:extLst>
              <a:ext uri="{FF2B5EF4-FFF2-40B4-BE49-F238E27FC236}">
                <a16:creationId xmlns:a16="http://schemas.microsoft.com/office/drawing/2014/main" id="{FEBA0D49-FB20-4772-8EF1-50C0928FFD4D}"/>
              </a:ext>
            </a:extLst>
          </p:cNvPr>
          <p:cNvSpPr txBox="1"/>
          <p:nvPr/>
        </p:nvSpPr>
        <p:spPr>
          <a:xfrm>
            <a:off x="600480" y="1877568"/>
            <a:ext cx="3240000" cy="3429851"/>
          </a:xfrm>
          <a:prstGeom prst="rect">
            <a:avLst/>
          </a:prstGeom>
        </p:spPr>
        <p:txBody>
          <a:bodyPr vert="horz" wrap="square" lIns="0" tIns="10860" rIns="0" bIns="0" rtlCol="0">
            <a:spAutoFit/>
          </a:bodyPr>
          <a:lstStyle/>
          <a:p>
            <a:pPr marL="10860" marR="11946" indent="-543">
              <a:lnSpc>
                <a:spcPct val="150000"/>
              </a:lnSpc>
              <a:spcBef>
                <a:spcPts val="85"/>
              </a:spcBef>
            </a:pPr>
            <a:r>
              <a:rPr sz="1800" dirty="0">
                <a:latin typeface="Meiryo" charset="-128"/>
                <a:ea typeface="Meiryo" charset="-128"/>
                <a:cs typeface="Meiryo" charset="-128"/>
              </a:rPr>
              <a:t>かかりつけ患者のみ</a:t>
            </a:r>
            <a:endParaRPr lang="en-US" sz="1800" dirty="0">
              <a:latin typeface="Meiryo" charset="-128"/>
              <a:ea typeface="Meiryo" charset="-128"/>
              <a:cs typeface="Meiryo" charset="-128"/>
            </a:endParaRPr>
          </a:p>
          <a:p>
            <a:pPr marL="10860" marR="11946" indent="-543">
              <a:lnSpc>
                <a:spcPct val="150000"/>
              </a:lnSpc>
              <a:spcBef>
                <a:spcPts val="85"/>
              </a:spcBef>
            </a:pPr>
            <a:r>
              <a:rPr sz="1800" dirty="0">
                <a:latin typeface="Meiryo" charset="-128"/>
                <a:ea typeface="Meiryo" charset="-128"/>
                <a:cs typeface="Meiryo" charset="-128"/>
              </a:rPr>
              <a:t>再診を電話で診察</a:t>
            </a:r>
          </a:p>
          <a:p>
            <a:pPr marL="18462" marR="4344" algn="just">
              <a:lnSpc>
                <a:spcPct val="150000"/>
              </a:lnSpc>
            </a:pPr>
            <a:r>
              <a:rPr sz="1800" dirty="0">
                <a:latin typeface="Meiryo" charset="-128"/>
                <a:ea typeface="Meiryo" charset="-128"/>
                <a:cs typeface="Meiryo" charset="-128"/>
              </a:rPr>
              <a:t>処方箋は調剤薬局に</a:t>
            </a:r>
            <a:r>
              <a:rPr lang="en-US" altLang="ja-JP" sz="1800" dirty="0">
                <a:latin typeface="Meiryo" charset="-128"/>
                <a:ea typeface="Meiryo" charset="-128"/>
                <a:cs typeface="Meiryo" charset="-128"/>
              </a:rPr>
              <a:t>FAX</a:t>
            </a:r>
            <a:endParaRPr lang="ja-JP" altLang="en-US" sz="1800" dirty="0">
              <a:latin typeface="Meiryo" charset="-128"/>
              <a:ea typeface="Meiryo" charset="-128"/>
              <a:cs typeface="Meiryo" charset="-128"/>
            </a:endParaRPr>
          </a:p>
          <a:p>
            <a:pPr marL="18462" marR="4344" algn="just">
              <a:lnSpc>
                <a:spcPct val="150000"/>
              </a:lnSpc>
            </a:pPr>
            <a:r>
              <a:rPr sz="1800" dirty="0">
                <a:latin typeface="Meiryo" charset="-128"/>
                <a:ea typeface="Meiryo" charset="-128"/>
                <a:cs typeface="Meiryo" charset="-128"/>
              </a:rPr>
              <a:t>患者は調剤薬局で</a:t>
            </a:r>
            <a:endParaRPr lang="en-US" sz="1800" dirty="0">
              <a:latin typeface="Meiryo" charset="-128"/>
              <a:ea typeface="Meiryo" charset="-128"/>
              <a:cs typeface="Meiryo" charset="-128"/>
            </a:endParaRPr>
          </a:p>
          <a:p>
            <a:pPr marL="18462" marR="4344" algn="just">
              <a:lnSpc>
                <a:spcPct val="150000"/>
              </a:lnSpc>
            </a:pPr>
            <a:r>
              <a:rPr sz="1800" dirty="0">
                <a:latin typeface="Meiryo" charset="-128"/>
                <a:ea typeface="Meiryo" charset="-128"/>
                <a:cs typeface="Meiryo" charset="-128"/>
              </a:rPr>
              <a:t>薬を受け取り支払は</a:t>
            </a:r>
            <a:endParaRPr lang="en-US" sz="1800" dirty="0">
              <a:latin typeface="Meiryo" charset="-128"/>
              <a:ea typeface="Meiryo" charset="-128"/>
              <a:cs typeface="Meiryo" charset="-128"/>
            </a:endParaRPr>
          </a:p>
          <a:p>
            <a:pPr marL="18462" marR="4344" algn="just">
              <a:lnSpc>
                <a:spcPct val="150000"/>
              </a:lnSpc>
            </a:pPr>
            <a:r>
              <a:rPr sz="1800" dirty="0">
                <a:latin typeface="Meiryo" charset="-128"/>
                <a:ea typeface="Meiryo" charset="-128"/>
                <a:cs typeface="Meiryo" charset="-128"/>
              </a:rPr>
              <a:t>次回来院時に支払い</a:t>
            </a:r>
            <a:endParaRPr lang="en-US" sz="1800" dirty="0">
              <a:latin typeface="Meiryo" charset="-128"/>
              <a:ea typeface="Meiryo" charset="-128"/>
              <a:cs typeface="Meiryo" charset="-128"/>
            </a:endParaRPr>
          </a:p>
          <a:p>
            <a:pPr marL="10860">
              <a:spcBef>
                <a:spcPts val="85"/>
              </a:spcBef>
            </a:pPr>
            <a:endParaRPr lang="en-US" altLang="ja-JP" sz="1400" b="1" dirty="0">
              <a:solidFill>
                <a:srgbClr val="009650"/>
              </a:solidFill>
              <a:latin typeface="Meiryo" charset="-128"/>
              <a:ea typeface="Meiryo" charset="-128"/>
              <a:cs typeface="Meiryo" charset="-128"/>
            </a:endParaRPr>
          </a:p>
          <a:p>
            <a:pPr marL="10860">
              <a:spcBef>
                <a:spcPts val="85"/>
              </a:spcBef>
            </a:pPr>
            <a:r>
              <a:rPr lang="ja-JP" altLang="en-US" sz="1400" b="1" dirty="0">
                <a:solidFill>
                  <a:srgbClr val="009650"/>
                </a:solidFill>
                <a:latin typeface="Meiryo" charset="-128"/>
                <a:ea typeface="Meiryo" charset="-128"/>
                <a:cs typeface="Meiryo" charset="-128"/>
              </a:rPr>
              <a:t>＊一般的には電話での診察は</a:t>
            </a:r>
            <a:endParaRPr lang="en-US" altLang="ja-JP" sz="1400" b="1" dirty="0">
              <a:solidFill>
                <a:srgbClr val="009650"/>
              </a:solidFill>
              <a:latin typeface="Meiryo" charset="-128"/>
              <a:ea typeface="Meiryo" charset="-128"/>
              <a:cs typeface="Meiryo" charset="-128"/>
            </a:endParaRPr>
          </a:p>
          <a:p>
            <a:pPr marL="10860">
              <a:spcBef>
                <a:spcPts val="85"/>
              </a:spcBef>
            </a:pPr>
            <a:r>
              <a:rPr lang="ja-JP" altLang="en-US" sz="1400" b="1" dirty="0">
                <a:solidFill>
                  <a:srgbClr val="009650"/>
                </a:solidFill>
                <a:latin typeface="Meiryo" charset="-128"/>
                <a:ea typeface="Meiryo" charset="-128"/>
                <a:cs typeface="Meiryo" charset="-128"/>
              </a:rPr>
              <a:t>原則として再診の時のみが</a:t>
            </a:r>
            <a:endParaRPr lang="en-US" altLang="ja-JP" sz="1400" b="1" dirty="0">
              <a:solidFill>
                <a:srgbClr val="009650"/>
              </a:solidFill>
              <a:latin typeface="Meiryo" charset="-128"/>
              <a:ea typeface="Meiryo" charset="-128"/>
              <a:cs typeface="Meiryo" charset="-128"/>
            </a:endParaRPr>
          </a:p>
          <a:p>
            <a:pPr marL="10860">
              <a:spcBef>
                <a:spcPts val="85"/>
              </a:spcBef>
            </a:pPr>
            <a:r>
              <a:rPr lang="ja-JP" altLang="en-US" sz="1400" b="1" dirty="0">
                <a:solidFill>
                  <a:srgbClr val="009650"/>
                </a:solidFill>
                <a:latin typeface="Meiryo" charset="-128"/>
                <a:ea typeface="Meiryo" charset="-128"/>
                <a:cs typeface="Meiryo" charset="-128"/>
              </a:rPr>
              <a:t>多いようです。</a:t>
            </a:r>
            <a:endParaRPr sz="1400" b="1" dirty="0">
              <a:solidFill>
                <a:srgbClr val="009650"/>
              </a:solidFill>
              <a:latin typeface="Meiryo" charset="-128"/>
              <a:ea typeface="Meiryo" charset="-128"/>
              <a:cs typeface="Meiryo" charset="-128"/>
            </a:endParaRPr>
          </a:p>
        </p:txBody>
      </p:sp>
      <p:sp>
        <p:nvSpPr>
          <p:cNvPr id="12" name="Title 1">
            <a:extLst>
              <a:ext uri="{FF2B5EF4-FFF2-40B4-BE49-F238E27FC236}">
                <a16:creationId xmlns:a16="http://schemas.microsoft.com/office/drawing/2014/main" id="{09D454F7-5CCB-4D87-9B2C-DD403FC46167}"/>
              </a:ext>
            </a:extLst>
          </p:cNvPr>
          <p:cNvSpPr txBox="1">
            <a:spLocks/>
          </p:cNvSpPr>
          <p:nvPr/>
        </p:nvSpPr>
        <p:spPr>
          <a:xfrm>
            <a:off x="838200" y="381000"/>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2-B</a:t>
            </a:r>
            <a:endParaRPr lang="en-US" sz="3600" spc="-300" dirty="0"/>
          </a:p>
        </p:txBody>
      </p:sp>
      <p:sp>
        <p:nvSpPr>
          <p:cNvPr id="8" name="タイトル 9">
            <a:extLst>
              <a:ext uri="{FF2B5EF4-FFF2-40B4-BE49-F238E27FC236}">
                <a16:creationId xmlns:a16="http://schemas.microsoft.com/office/drawing/2014/main" id="{90554312-C88A-4EFB-BC96-DA40DB4A5902}"/>
              </a:ext>
            </a:extLst>
          </p:cNvPr>
          <p:cNvSpPr txBox="1">
            <a:spLocks/>
          </p:cNvSpPr>
          <p:nvPr/>
        </p:nvSpPr>
        <p:spPr>
          <a:xfrm>
            <a:off x="1640871"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en-US" altLang="ja-JP" sz="2800" kern="0" dirty="0" smtClean="0"/>
              <a:t>	</a:t>
            </a:r>
            <a:r>
              <a:rPr kumimoji="0" lang="ja-JP" altLang="en-US" sz="2800" kern="0" dirty="0" smtClean="0"/>
              <a:t>オンライン</a:t>
            </a:r>
            <a:r>
              <a:rPr kumimoji="0" lang="ja-JP" altLang="en-US" sz="2800" kern="0" dirty="0"/>
              <a:t>診療実施</a:t>
            </a:r>
            <a:r>
              <a:rPr kumimoji="0" lang="ja-JP" altLang="en-US" sz="2800" kern="0" dirty="0" smtClean="0"/>
              <a:t>医療</a:t>
            </a:r>
            <a:r>
              <a:rPr lang="ja-JP" altLang="en-US" sz="2800" dirty="0"/>
              <a:t>機関</a:t>
            </a:r>
            <a:r>
              <a:rPr kumimoji="0" lang="ja-JP" altLang="en-US" sz="2800" kern="0" dirty="0" smtClean="0"/>
              <a:t>の</a:t>
            </a:r>
            <a:r>
              <a:rPr kumimoji="0" lang="ja-JP" altLang="en-US" sz="2800" kern="0" dirty="0"/>
              <a:t>検索</a:t>
            </a:r>
          </a:p>
          <a:p>
            <a:pPr>
              <a:tabLst>
                <a:tab pos="217488" algn="l"/>
              </a:tabLst>
            </a:pPr>
            <a:r>
              <a:rPr lang="en-US" altLang="ja-JP" sz="2800" dirty="0">
                <a:latin typeface="Meiryo"/>
                <a:ea typeface="Meiryo"/>
                <a:sym typeface="Meiryo"/>
              </a:rPr>
              <a:t> </a:t>
            </a:r>
            <a:r>
              <a:rPr lang="en-US" altLang="ja-JP" sz="2800" dirty="0" smtClean="0">
                <a:latin typeface="Meiryo"/>
                <a:ea typeface="Meiryo"/>
                <a:sym typeface="Meiryo"/>
              </a:rPr>
              <a:t> </a:t>
            </a:r>
            <a:r>
              <a:rPr kumimoji="0" lang="ja-JP" altLang="en-US" sz="2800" kern="0" dirty="0" smtClean="0"/>
              <a:t>ヤフーマップ</a:t>
            </a:r>
            <a:r>
              <a:rPr kumimoji="0" lang="ja-JP" altLang="en-US" sz="2800" kern="0" dirty="0"/>
              <a:t>で医療機関をさがす</a:t>
            </a:r>
          </a:p>
        </p:txBody>
      </p:sp>
    </p:spTree>
    <p:extLst>
      <p:ext uri="{BB962C8B-B14F-4D97-AF65-F5344CB8AC3E}">
        <p14:creationId xmlns:p14="http://schemas.microsoft.com/office/powerpoint/2010/main" val="1953101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1769054"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smtClean="0">
                <a:solidFill>
                  <a:srgbClr val="009650"/>
                </a:solidFill>
              </a:rPr>
              <a:t>3</a:t>
            </a:r>
            <a:endParaRPr lang="ja-JP" altLang="en-US" sz="14000" dirty="0">
              <a:solidFill>
                <a:srgbClr val="009650"/>
              </a:solidFill>
            </a:endParaRPr>
          </a:p>
          <a:p>
            <a:pPr>
              <a:lnSpc>
                <a:spcPct val="100000"/>
              </a:lnSpc>
            </a:pPr>
            <a:r>
              <a:rPr lang="ja-JP" altLang="en-US" sz="4800" dirty="0">
                <a:solidFill>
                  <a:srgbClr val="009650"/>
                </a:solidFill>
              </a:rPr>
              <a:t>オンライン</a:t>
            </a:r>
            <a:r>
              <a:rPr lang="ja-JP" altLang="en-US" sz="4800" dirty="0" smtClean="0">
                <a:solidFill>
                  <a:srgbClr val="009650"/>
                </a:solidFill>
              </a:rPr>
              <a:t>診療アプリ</a:t>
            </a:r>
            <a:endParaRPr lang="en-US" altLang="ja-JP" sz="4800" dirty="0">
              <a:solidFill>
                <a:srgbClr val="009650"/>
              </a:solidFill>
            </a:endParaRPr>
          </a:p>
        </p:txBody>
      </p:sp>
      <p:pic>
        <p:nvPicPr>
          <p:cNvPr id="3" name="Picture 2" descr="モニターを見せる人のイラスト（白衣・男性）">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2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32" name="Google Shape;32;p1"/>
          <p:cNvSpPr txBox="1">
            <a:spLocks noGrp="1"/>
          </p:cNvSpPr>
          <p:nvPr>
            <p:ph type="subTitle" idx="4294967295"/>
          </p:nvPr>
        </p:nvSpPr>
        <p:spPr>
          <a:xfrm>
            <a:off x="515112" y="1404316"/>
            <a:ext cx="8280000" cy="18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dirty="0">
                <a:latin typeface="Meiryo"/>
                <a:ea typeface="Meiryo"/>
                <a:cs typeface="Meiryo"/>
                <a:sym typeface="Meiryo"/>
              </a:rPr>
              <a:t>クロン</a:t>
            </a:r>
            <a:r>
              <a:rPr lang="ja-JP" sz="1800" b="1" i="0" u="none" strike="noStrike" cap="none" dirty="0">
                <a:solidFill>
                  <a:srgbClr val="000000"/>
                </a:solidFill>
                <a:latin typeface="Meiryo"/>
                <a:ea typeface="Meiryo"/>
                <a:cs typeface="Meiryo"/>
                <a:sym typeface="Meiryo"/>
              </a:rPr>
              <a:t>は、かかりつけ医と患者さんをつなぐ</a:t>
            </a:r>
            <a:r>
              <a:rPr lang="ja-JP" sz="1800" b="1" i="0" u="none" strike="noStrike" cap="none" dirty="0" smtClean="0">
                <a:solidFill>
                  <a:srgbClr val="000000"/>
                </a:solidFill>
                <a:latin typeface="Meiryo"/>
                <a:ea typeface="Meiryo"/>
                <a:cs typeface="Meiryo"/>
                <a:sym typeface="Meiryo"/>
              </a:rPr>
              <a:t>、</a:t>
            </a:r>
            <a:endParaRPr sz="1800" b="1" i="0" u="none" strike="noStrike" cap="none" smtClean="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r>
              <a:rPr lang="ja-JP" sz="1800" b="1" i="0" u="none" strike="noStrike" cap="none" smtClean="0">
                <a:solidFill>
                  <a:srgbClr val="000000"/>
                </a:solidFill>
                <a:latin typeface="Meiryo"/>
                <a:ea typeface="Meiryo"/>
                <a:cs typeface="Meiryo"/>
                <a:sym typeface="Meiryo"/>
              </a:rPr>
              <a:t>オンライン診療アプリです。オンライン診療とは、スマートフォンの</a:t>
            </a:r>
            <a:endParaRPr sz="1800" b="1" i="0" u="none" strike="noStrike" cap="none" dirty="0" smtClean="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smtClean="0">
                <a:solidFill>
                  <a:srgbClr val="000000"/>
                </a:solidFill>
                <a:latin typeface="Meiryo"/>
                <a:ea typeface="Meiryo"/>
                <a:cs typeface="Meiryo"/>
                <a:sym typeface="Meiryo"/>
              </a:rPr>
              <a:t>アプリケーションを利用して、病</a:t>
            </a:r>
            <a:r>
              <a:rPr lang="ja-JP" sz="1800" b="1" i="0" u="none" strike="noStrike" cap="none" spc="-1000" dirty="0" smtClean="0">
                <a:solidFill>
                  <a:srgbClr val="000000"/>
                </a:solidFill>
                <a:latin typeface="Meiryo"/>
                <a:ea typeface="Meiryo"/>
                <a:cs typeface="Meiryo"/>
                <a:sym typeface="Meiryo"/>
              </a:rPr>
              <a:t>院</a:t>
            </a:r>
            <a:r>
              <a:rPr lang="ja-JP" sz="1800" b="1" i="0" u="none" strike="noStrike" cap="none" dirty="0" smtClean="0">
                <a:solidFill>
                  <a:srgbClr val="000000"/>
                </a:solidFill>
                <a:latin typeface="Meiryo"/>
                <a:ea typeface="Meiryo"/>
                <a:cs typeface="Meiryo"/>
                <a:sym typeface="Meiryo"/>
              </a:rPr>
              <a:t>（クリニック</a:t>
            </a:r>
            <a:r>
              <a:rPr lang="ja-JP" sz="1800" b="1" i="0" u="none" strike="noStrike" cap="none" spc="-700" dirty="0" smtClean="0">
                <a:solidFill>
                  <a:srgbClr val="000000"/>
                </a:solidFill>
                <a:latin typeface="Meiryo"/>
                <a:ea typeface="Meiryo"/>
                <a:cs typeface="Meiryo"/>
                <a:sym typeface="Meiryo"/>
              </a:rPr>
              <a:t>）</a:t>
            </a:r>
            <a:r>
              <a:rPr lang="ja-JP" sz="1800" b="1" i="0" u="none" strike="noStrike" cap="none" dirty="0" smtClean="0">
                <a:solidFill>
                  <a:srgbClr val="000000"/>
                </a:solidFill>
                <a:latin typeface="Meiryo"/>
                <a:ea typeface="Meiryo"/>
                <a:cs typeface="Meiryo"/>
                <a:sym typeface="Meiryo"/>
              </a:rPr>
              <a:t>の予約・問診・診察・</a:t>
            </a:r>
            <a:endParaRPr sz="1800" b="1" i="0" u="none" strike="noStrike" cap="none" dirty="0" smtClean="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smtClean="0">
                <a:solidFill>
                  <a:srgbClr val="000000"/>
                </a:solidFill>
                <a:latin typeface="Meiryo"/>
                <a:ea typeface="Meiryo"/>
                <a:cs typeface="Meiryo"/>
                <a:sym typeface="Meiryo"/>
              </a:rPr>
              <a:t>処方・決済までをインターネット上で行う診察方法です。</a:t>
            </a:r>
            <a:endParaRPr sz="1800" b="1" i="0" u="none" strike="noStrike" cap="none" dirty="0" smtClean="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b="1" dirty="0" smtClean="0">
                <a:solidFill>
                  <a:srgbClr val="FF0000"/>
                </a:solidFill>
                <a:latin typeface="Meiryo"/>
                <a:ea typeface="Meiryo"/>
                <a:cs typeface="Meiryo"/>
                <a:sym typeface="Meiryo"/>
              </a:rPr>
              <a:t>※</a:t>
            </a:r>
            <a:r>
              <a:rPr lang="ja-JP" sz="1400" b="1" i="0" u="none" strike="noStrike" cap="none" dirty="0">
                <a:solidFill>
                  <a:srgbClr val="FF0000"/>
                </a:solidFill>
                <a:latin typeface="Meiryo"/>
                <a:ea typeface="Meiryo"/>
                <a:cs typeface="Meiryo"/>
                <a:sym typeface="Meiryo"/>
              </a:rPr>
              <a:t>オンライン診療が受けられるかについては、担当医の方とご相談ください。</a:t>
            </a:r>
            <a:endParaRPr sz="1800" b="1" i="0" u="none" strike="noStrike" cap="none" dirty="0">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Meiryo"/>
              <a:ea typeface="Meiryo"/>
              <a:cs typeface="Meiryo"/>
              <a:sym typeface="Meiryo"/>
            </a:endParaRPr>
          </a:p>
        </p:txBody>
      </p:sp>
      <p:sp>
        <p:nvSpPr>
          <p:cNvPr id="33" name="Google Shape;33;p1"/>
          <p:cNvSpPr txBox="1"/>
          <p:nvPr/>
        </p:nvSpPr>
        <p:spPr>
          <a:xfrm>
            <a:off x="1651900" y="304800"/>
            <a:ext cx="6840000" cy="509216"/>
          </a:xfrm>
          <a:prstGeom prst="rect">
            <a:avLst/>
          </a:prstGeom>
          <a:noFill/>
          <a:ln>
            <a:noFill/>
          </a:ln>
        </p:spPr>
        <p:txBody>
          <a:bodyPr spcFirstLastPara="1" wrap="square" lIns="0" tIns="0" rIns="0" bIns="0" anchor="b" anchorCtr="0">
            <a:noAutofit/>
          </a:bodyPr>
          <a:lstStyle/>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smtClean="0">
                <a:solidFill>
                  <a:srgbClr val="009650"/>
                </a:solidFill>
                <a:latin typeface="Meiryo"/>
                <a:ea typeface="Meiryo"/>
                <a:cs typeface="Meiryo"/>
                <a:sym typeface="Meiryo"/>
              </a:rPr>
              <a:t>curo</a:t>
            </a:r>
            <a:r>
              <a:rPr lang="en-US" altLang="ja-JP" sz="2800" b="1" spc="-1000" dirty="0" err="1" smtClean="0">
                <a:solidFill>
                  <a:srgbClr val="009650"/>
                </a:solidFill>
                <a:latin typeface="Meiryo"/>
                <a:ea typeface="Meiryo"/>
                <a:cs typeface="Meiryo"/>
                <a:sym typeface="Meiryo"/>
              </a:rPr>
              <a:t>n</a:t>
            </a:r>
            <a:r>
              <a:rPr lang="ja-JP" altLang="en-US" sz="2800" dirty="0" smtClean="0">
                <a:solidFill>
                  <a:srgbClr val="009650"/>
                </a:solidFill>
                <a:latin typeface="Meiryo"/>
                <a:ea typeface="Meiryo"/>
                <a:cs typeface="Meiryo"/>
                <a:sym typeface="Meiryo"/>
              </a:rPr>
              <a:t>［</a:t>
            </a:r>
            <a:r>
              <a:rPr lang="ja-JP" altLang="en-US" sz="2800" b="1" dirty="0" smtClean="0">
                <a:solidFill>
                  <a:srgbClr val="009650"/>
                </a:solidFill>
                <a:latin typeface="Meiryo"/>
                <a:ea typeface="Meiryo"/>
                <a:cs typeface="Meiryo"/>
                <a:sym typeface="Meiryo"/>
              </a:rPr>
              <a:t>クロン</a:t>
            </a:r>
            <a:r>
              <a:rPr lang="ja-JP" altLang="en-US" sz="2800" dirty="0" smtClean="0">
                <a:solidFill>
                  <a:srgbClr val="009650"/>
                </a:solidFill>
                <a:latin typeface="Meiryo"/>
                <a:ea typeface="Meiryo"/>
                <a:cs typeface="Meiryo"/>
                <a:sym typeface="Meiryo"/>
              </a:rPr>
              <a:t>］</a:t>
            </a:r>
            <a:endParaRPr lang="ja-JP" altLang="en-US" sz="2800" dirty="0">
              <a:solidFill>
                <a:srgbClr val="009650"/>
              </a:solidFill>
              <a:latin typeface="Meiryo"/>
              <a:ea typeface="Meiryo"/>
              <a:cs typeface="Meiryo"/>
              <a:sym typeface="Meiryo"/>
            </a:endParaRPr>
          </a:p>
        </p:txBody>
      </p:sp>
      <p:sp>
        <p:nvSpPr>
          <p:cNvPr id="34" name="Google Shape;34;p1"/>
          <p:cNvSpPr txBox="1"/>
          <p:nvPr/>
        </p:nvSpPr>
        <p:spPr>
          <a:xfrm>
            <a:off x="612000" y="2766840"/>
            <a:ext cx="7920000" cy="2265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b="1">
                <a:solidFill>
                  <a:srgbClr val="FF0000"/>
                </a:solidFill>
                <a:latin typeface="Meiryo"/>
                <a:ea typeface="Meiryo"/>
                <a:cs typeface="Meiryo"/>
                <a:sym typeface="Meiryo"/>
              </a:rPr>
              <a:t>※</a:t>
            </a:r>
            <a:r>
              <a:rPr lang="ja-JP" sz="1400" b="1" i="0" u="none" strike="noStrike" cap="none">
                <a:solidFill>
                  <a:srgbClr val="FF0000"/>
                </a:solidFill>
                <a:latin typeface="Meiryo"/>
                <a:ea typeface="Meiryo"/>
                <a:cs typeface="Meiryo"/>
                <a:sym typeface="Meiryo"/>
              </a:rPr>
              <a:t>利用するためには、アプリ利用料として診察1回あたり330円（税込）が必要です。</a:t>
            </a:r>
            <a:endParaRPr sz="1400" b="1" i="0" u="none" strike="noStrike" cap="none">
              <a:solidFill>
                <a:schemeClr val="dk1"/>
              </a:solidFill>
              <a:latin typeface="Meiryo"/>
              <a:ea typeface="Meiryo"/>
              <a:cs typeface="Meiryo"/>
              <a:sym typeface="Meiryo"/>
            </a:endParaRPr>
          </a:p>
        </p:txBody>
      </p:sp>
      <p:sp>
        <p:nvSpPr>
          <p:cNvPr id="36" name="Google Shape;36;p1"/>
          <p:cNvSpPr/>
          <p:nvPr/>
        </p:nvSpPr>
        <p:spPr>
          <a:xfrm>
            <a:off x="438601" y="4762432"/>
            <a:ext cx="1720895" cy="1770637"/>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ja-JP" b="1" dirty="0">
                <a:solidFill>
                  <a:schemeClr val="dk1"/>
                </a:solidFill>
                <a:latin typeface="Meiryo"/>
                <a:ea typeface="Meiryo"/>
                <a:cs typeface="Meiryo"/>
                <a:sym typeface="Meiryo"/>
              </a:rPr>
              <a:t>受診したい</a:t>
            </a:r>
            <a:endParaRPr b="1" dirty="0">
              <a:solidFill>
                <a:schemeClr val="dk1"/>
              </a:solidFill>
              <a:latin typeface="Meiryo"/>
              <a:ea typeface="Meiryo"/>
              <a:cs typeface="Meiryo"/>
              <a:sym typeface="Meiryo"/>
            </a:endParaRPr>
          </a:p>
          <a:p>
            <a:pPr marL="0" lvl="0" indent="0" algn="ctr" rtl="0">
              <a:lnSpc>
                <a:spcPct val="115000"/>
              </a:lnSpc>
              <a:spcBef>
                <a:spcPts val="0"/>
              </a:spcBef>
              <a:spcAft>
                <a:spcPts val="0"/>
              </a:spcAft>
              <a:buClr>
                <a:schemeClr val="dk1"/>
              </a:buClr>
              <a:buSzPts val="1100"/>
              <a:buFont typeface="Arial"/>
              <a:buNone/>
            </a:pPr>
            <a:r>
              <a:rPr lang="ja-JP" b="1" dirty="0">
                <a:solidFill>
                  <a:schemeClr val="dk1"/>
                </a:solidFill>
                <a:latin typeface="Meiryo"/>
                <a:ea typeface="Meiryo"/>
                <a:cs typeface="Meiryo"/>
                <a:sym typeface="Meiryo"/>
              </a:rPr>
              <a:t>医療機関を検索</a:t>
            </a:r>
            <a:endParaRPr b="1" dirty="0">
              <a:solidFill>
                <a:schemeClr val="dk1"/>
              </a:solidFill>
              <a:latin typeface="Meiryo"/>
              <a:ea typeface="Meiryo"/>
              <a:cs typeface="Meiryo"/>
              <a:sym typeface="Meiryo"/>
            </a:endParaRPr>
          </a:p>
          <a:p>
            <a:pPr marL="0" lvl="0" indent="0" algn="ctr" rtl="0">
              <a:lnSpc>
                <a:spcPct val="115000"/>
              </a:lnSpc>
              <a:spcBef>
                <a:spcPts val="0"/>
              </a:spcBef>
              <a:spcAft>
                <a:spcPts val="0"/>
              </a:spcAft>
              <a:buClr>
                <a:schemeClr val="dk1"/>
              </a:buClr>
              <a:buSzPts val="1100"/>
              <a:buFont typeface="Arial"/>
              <a:buNone/>
            </a:pPr>
            <a:r>
              <a:rPr lang="ja-JP" sz="1200" dirty="0">
                <a:solidFill>
                  <a:schemeClr val="dk1"/>
                </a:solidFill>
                <a:latin typeface="Meiryo"/>
                <a:ea typeface="Meiryo"/>
                <a:cs typeface="Meiryo"/>
                <a:sym typeface="Meiryo"/>
              </a:rPr>
              <a:t>アプリ</a:t>
            </a:r>
            <a:r>
              <a:rPr lang="ja-JP" sz="1200" dirty="0" smtClean="0">
                <a:solidFill>
                  <a:schemeClr val="dk1"/>
                </a:solidFill>
                <a:latin typeface="Meiryo"/>
                <a:ea typeface="Meiryo"/>
                <a:cs typeface="Meiryo"/>
                <a:sym typeface="Meiryo"/>
              </a:rPr>
              <a:t>を</a:t>
            </a:r>
            <a:endParaRPr lang="en-US" altLang="ja-JP" sz="1200" dirty="0" smtClean="0">
              <a:solidFill>
                <a:schemeClr val="dk1"/>
              </a:solidFill>
              <a:latin typeface="Meiryo"/>
              <a:ea typeface="Meiryo"/>
              <a:cs typeface="Meiryo"/>
              <a:sym typeface="Meiryo"/>
            </a:endParaRPr>
          </a:p>
          <a:p>
            <a:pPr marL="0" lvl="0" indent="0" algn="ctr" rtl="0">
              <a:lnSpc>
                <a:spcPct val="115000"/>
              </a:lnSpc>
              <a:spcBef>
                <a:spcPts val="0"/>
              </a:spcBef>
              <a:spcAft>
                <a:spcPts val="0"/>
              </a:spcAft>
              <a:buClr>
                <a:schemeClr val="dk1"/>
              </a:buClr>
              <a:buSzPts val="1100"/>
              <a:buFont typeface="Arial"/>
              <a:buNone/>
            </a:pPr>
            <a:r>
              <a:rPr lang="ja-JP" sz="1200" dirty="0" smtClean="0">
                <a:solidFill>
                  <a:schemeClr val="dk1"/>
                </a:solidFill>
                <a:latin typeface="Meiryo"/>
                <a:ea typeface="Meiryo"/>
                <a:cs typeface="Meiryo"/>
                <a:sym typeface="Meiryo"/>
              </a:rPr>
              <a:t>ダウンロード</a:t>
            </a:r>
            <a:r>
              <a:rPr lang="ja-JP" sz="1200" dirty="0">
                <a:solidFill>
                  <a:schemeClr val="dk1"/>
                </a:solidFill>
                <a:latin typeface="Meiryo"/>
                <a:ea typeface="Meiryo"/>
                <a:cs typeface="Meiryo"/>
                <a:sym typeface="Meiryo"/>
              </a:rPr>
              <a:t>し</a:t>
            </a:r>
            <a:r>
              <a:rPr lang="ja-JP" sz="1200" dirty="0" smtClean="0">
                <a:solidFill>
                  <a:schemeClr val="dk1"/>
                </a:solidFill>
                <a:latin typeface="Meiryo"/>
                <a:ea typeface="Meiryo"/>
                <a:cs typeface="Meiryo"/>
                <a:sym typeface="Meiryo"/>
              </a:rPr>
              <a:t>、</a:t>
            </a:r>
            <a:endParaRPr lang="en-US" altLang="ja-JP" sz="1200" dirty="0" smtClean="0">
              <a:solidFill>
                <a:schemeClr val="dk1"/>
              </a:solidFill>
              <a:latin typeface="Meiryo"/>
              <a:ea typeface="Meiryo"/>
              <a:cs typeface="Meiryo"/>
              <a:sym typeface="Meiryo"/>
            </a:endParaRPr>
          </a:p>
          <a:p>
            <a:pPr marL="0" lvl="0" indent="0" algn="ctr" rtl="0">
              <a:lnSpc>
                <a:spcPct val="115000"/>
              </a:lnSpc>
              <a:spcBef>
                <a:spcPts val="0"/>
              </a:spcBef>
              <a:spcAft>
                <a:spcPts val="0"/>
              </a:spcAft>
              <a:buClr>
                <a:schemeClr val="dk1"/>
              </a:buClr>
              <a:buSzPts val="1100"/>
              <a:buFont typeface="Arial"/>
              <a:buNone/>
            </a:pPr>
            <a:r>
              <a:rPr lang="ja-JP" sz="1200" dirty="0" smtClean="0">
                <a:solidFill>
                  <a:schemeClr val="dk1"/>
                </a:solidFill>
                <a:latin typeface="Meiryo"/>
                <a:ea typeface="Meiryo"/>
                <a:cs typeface="Meiryo"/>
                <a:sym typeface="Meiryo"/>
              </a:rPr>
              <a:t>受診したい</a:t>
            </a:r>
            <a:endParaRPr lang="en-US" altLang="ja-JP" sz="1200" dirty="0" smtClean="0">
              <a:solidFill>
                <a:schemeClr val="dk1"/>
              </a:solidFill>
              <a:latin typeface="Meiryo"/>
              <a:ea typeface="Meiryo"/>
              <a:cs typeface="Meiryo"/>
              <a:sym typeface="Meiryo"/>
            </a:endParaRPr>
          </a:p>
          <a:p>
            <a:pPr marL="0" lvl="0" indent="0" algn="ctr" rtl="0">
              <a:lnSpc>
                <a:spcPct val="115000"/>
              </a:lnSpc>
              <a:spcBef>
                <a:spcPts val="0"/>
              </a:spcBef>
              <a:spcAft>
                <a:spcPts val="0"/>
              </a:spcAft>
              <a:buClr>
                <a:schemeClr val="dk1"/>
              </a:buClr>
              <a:buSzPts val="1100"/>
              <a:buFont typeface="Arial"/>
              <a:buNone/>
            </a:pPr>
            <a:r>
              <a:rPr lang="ja-JP" sz="1200" dirty="0" smtClean="0">
                <a:solidFill>
                  <a:schemeClr val="dk1"/>
                </a:solidFill>
                <a:latin typeface="Meiryo"/>
                <a:ea typeface="Meiryo"/>
                <a:cs typeface="Meiryo"/>
                <a:sym typeface="Meiryo"/>
              </a:rPr>
              <a:t>医療</a:t>
            </a:r>
            <a:r>
              <a:rPr lang="ja-JP" sz="1200" dirty="0">
                <a:solidFill>
                  <a:schemeClr val="dk1"/>
                </a:solidFill>
                <a:latin typeface="Meiryo"/>
                <a:ea typeface="Meiryo"/>
                <a:cs typeface="Meiryo"/>
                <a:sym typeface="Meiryo"/>
              </a:rPr>
              <a:t>機関を検索</a:t>
            </a:r>
            <a:endParaRPr sz="1200" dirty="0">
              <a:solidFill>
                <a:schemeClr val="dk1"/>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200"/>
              <a:buFont typeface="Arial"/>
              <a:buNone/>
            </a:pPr>
            <a:endParaRPr b="1" dirty="0">
              <a:latin typeface="Meiryo"/>
              <a:ea typeface="Meiryo"/>
              <a:cs typeface="Meiryo"/>
              <a:sym typeface="Meiryo"/>
            </a:endParaRPr>
          </a:p>
        </p:txBody>
      </p:sp>
      <p:sp>
        <p:nvSpPr>
          <p:cNvPr id="37" name="Google Shape;37;p1"/>
          <p:cNvSpPr/>
          <p:nvPr/>
        </p:nvSpPr>
        <p:spPr>
          <a:xfrm>
            <a:off x="2135126" y="4762425"/>
            <a:ext cx="1620000" cy="12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000000"/>
                </a:solidFill>
                <a:latin typeface="Meiryo"/>
                <a:ea typeface="Meiryo"/>
                <a:cs typeface="Meiryo"/>
                <a:sym typeface="Meiryo"/>
              </a:rPr>
              <a:t>診療を</a:t>
            </a:r>
            <a:endParaRPr sz="1400" b="1" i="0" u="none" strike="noStrike" cap="none" dirty="0">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000000"/>
                </a:solidFill>
                <a:latin typeface="Meiryo"/>
                <a:ea typeface="Meiryo"/>
                <a:cs typeface="Meiryo"/>
                <a:sym typeface="Meiryo"/>
              </a:rPr>
              <a:t>予約・問診回答</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200" dirty="0">
                <a:latin typeface="Meiryo"/>
                <a:ea typeface="Meiryo"/>
                <a:cs typeface="Meiryo"/>
                <a:sym typeface="Meiryo"/>
              </a:rPr>
              <a:t>メニューを選択し</a:t>
            </a:r>
            <a:endParaRPr sz="1200" dirty="0">
              <a:latin typeface="Meiryo"/>
              <a:ea typeface="Meiryo"/>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dirty="0">
                <a:solidFill>
                  <a:srgbClr val="000000"/>
                </a:solidFill>
                <a:latin typeface="Meiryo"/>
                <a:ea typeface="Meiryo"/>
                <a:cs typeface="Meiryo"/>
                <a:sym typeface="Meiryo"/>
              </a:rPr>
              <a:t>診察を予約</a:t>
            </a:r>
            <a:r>
              <a:rPr lang="ja-JP" sz="1200" dirty="0">
                <a:latin typeface="Meiryo"/>
                <a:ea typeface="Meiryo"/>
                <a:cs typeface="Meiryo"/>
                <a:sym typeface="Meiryo"/>
              </a:rPr>
              <a:t>。</a:t>
            </a:r>
            <a:endParaRPr sz="1200" dirty="0">
              <a:latin typeface="Meiryo"/>
              <a:ea typeface="Meiryo"/>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dirty="0">
                <a:latin typeface="Meiryo"/>
                <a:ea typeface="Meiryo"/>
                <a:cs typeface="Meiryo"/>
                <a:sym typeface="Meiryo"/>
              </a:rPr>
              <a:t>医療機関によっては</a:t>
            </a:r>
            <a:endParaRPr sz="1200" dirty="0">
              <a:latin typeface="Meiryo"/>
              <a:ea typeface="Meiryo"/>
              <a:cs typeface="Meiryo"/>
              <a:sym typeface="Meiryo"/>
            </a:endParaRPr>
          </a:p>
          <a:p>
            <a:pPr marL="0" marR="0" lvl="0" indent="0" algn="ctr" rtl="0">
              <a:lnSpc>
                <a:spcPct val="100000"/>
              </a:lnSpc>
              <a:spcBef>
                <a:spcPts val="0"/>
              </a:spcBef>
              <a:spcAft>
                <a:spcPts val="0"/>
              </a:spcAft>
              <a:buClr>
                <a:srgbClr val="000000"/>
              </a:buClr>
              <a:buSzPts val="1200"/>
              <a:buFont typeface="Arial"/>
              <a:buNone/>
            </a:pPr>
            <a:r>
              <a:rPr lang="ja-JP" sz="1200" dirty="0">
                <a:latin typeface="Meiryo"/>
                <a:ea typeface="Meiryo"/>
                <a:cs typeface="Meiryo"/>
                <a:sym typeface="Meiryo"/>
              </a:rPr>
              <a:t>事前</a:t>
            </a:r>
            <a:r>
              <a:rPr lang="ja-JP" sz="1200" b="0" i="0" u="none" strike="noStrike" cap="none" dirty="0">
                <a:solidFill>
                  <a:srgbClr val="000000"/>
                </a:solidFill>
                <a:latin typeface="Meiryo"/>
                <a:ea typeface="Meiryo"/>
                <a:cs typeface="Meiryo"/>
                <a:sym typeface="Meiryo"/>
              </a:rPr>
              <a:t>問診に回答。</a:t>
            </a:r>
            <a:endParaRPr sz="1400" b="0" i="0" u="none" strike="noStrike" cap="none" dirty="0">
              <a:solidFill>
                <a:srgbClr val="000000"/>
              </a:solidFill>
              <a:latin typeface="Arial"/>
              <a:ea typeface="Arial"/>
              <a:cs typeface="Arial"/>
              <a:sym typeface="Arial"/>
            </a:endParaRPr>
          </a:p>
        </p:txBody>
      </p:sp>
      <p:sp>
        <p:nvSpPr>
          <p:cNvPr id="38" name="Google Shape;38;p1"/>
          <p:cNvSpPr/>
          <p:nvPr/>
        </p:nvSpPr>
        <p:spPr>
          <a:xfrm>
            <a:off x="3862976" y="4762425"/>
            <a:ext cx="15165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000000"/>
                </a:solidFill>
                <a:latin typeface="Meiryo"/>
                <a:ea typeface="Meiryo"/>
                <a:cs typeface="Meiryo"/>
                <a:sym typeface="Meiryo"/>
              </a:rPr>
              <a:t>ビデオ通話で</a:t>
            </a:r>
            <a:endParaRPr sz="1400" b="1" i="0" u="none" strike="noStrike" cap="none" dirty="0">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000000"/>
                </a:solidFill>
                <a:latin typeface="Meiryo"/>
                <a:ea typeface="Meiryo"/>
                <a:cs typeface="Meiryo"/>
                <a:sym typeface="Meiryo"/>
              </a:rPr>
              <a:t>診察</a:t>
            </a:r>
            <a:endParaRPr sz="1400" b="1" i="0" u="none" strike="noStrike" cap="none" dirty="0">
              <a:solidFill>
                <a:srgbClr val="000000"/>
              </a:solidFill>
              <a:latin typeface="Meiryo"/>
              <a:ea typeface="Meiryo"/>
              <a:cs typeface="Meiryo"/>
              <a:sym typeface="Meiryo"/>
            </a:endParaRPr>
          </a:p>
          <a:p>
            <a:pPr marL="0" lvl="0" indent="0" algn="ctr" rtl="0">
              <a:spcBef>
                <a:spcPts val="0"/>
              </a:spcBef>
              <a:spcAft>
                <a:spcPts val="0"/>
              </a:spcAft>
              <a:buClr>
                <a:schemeClr val="dk1"/>
              </a:buClr>
              <a:buSzPts val="1200"/>
              <a:buFont typeface="Arial"/>
              <a:buNone/>
            </a:pPr>
            <a:r>
              <a:rPr lang="ja-JP" sz="1200" dirty="0">
                <a:solidFill>
                  <a:schemeClr val="dk1"/>
                </a:solidFill>
                <a:latin typeface="Meiryo"/>
                <a:ea typeface="Meiryo"/>
                <a:cs typeface="Meiryo"/>
                <a:sym typeface="Meiryo"/>
              </a:rPr>
              <a:t>予約した診療時間になったら</a:t>
            </a:r>
            <a:r>
              <a:rPr lang="ja-JP" sz="1200" dirty="0" smtClean="0">
                <a:solidFill>
                  <a:schemeClr val="dk1"/>
                </a:solidFill>
                <a:latin typeface="Meiryo"/>
                <a:ea typeface="Meiryo"/>
                <a:cs typeface="Meiryo"/>
                <a:sym typeface="Meiryo"/>
              </a:rPr>
              <a:t>、</a:t>
            </a:r>
            <a:endParaRPr lang="en-US" altLang="ja-JP" sz="1200" dirty="0" smtClean="0">
              <a:solidFill>
                <a:schemeClr val="dk1"/>
              </a:solidFill>
              <a:latin typeface="Meiryo"/>
              <a:ea typeface="Meiryo"/>
              <a:cs typeface="Meiryo"/>
              <a:sym typeface="Meiryo"/>
            </a:endParaRPr>
          </a:p>
          <a:p>
            <a:pPr marL="0" lvl="0" indent="0" algn="ctr" rtl="0">
              <a:spcBef>
                <a:spcPts val="0"/>
              </a:spcBef>
              <a:spcAft>
                <a:spcPts val="0"/>
              </a:spcAft>
              <a:buClr>
                <a:schemeClr val="dk1"/>
              </a:buClr>
              <a:buSzPts val="1200"/>
              <a:buFont typeface="Arial"/>
              <a:buNone/>
            </a:pPr>
            <a:r>
              <a:rPr lang="ja-JP" sz="1200" dirty="0" smtClean="0">
                <a:solidFill>
                  <a:schemeClr val="dk1"/>
                </a:solidFill>
                <a:latin typeface="Meiryo"/>
                <a:ea typeface="Meiryo"/>
                <a:cs typeface="Meiryo"/>
                <a:sym typeface="Meiryo"/>
              </a:rPr>
              <a:t>ビデオ</a:t>
            </a:r>
            <a:r>
              <a:rPr lang="ja-JP" sz="1200" dirty="0">
                <a:solidFill>
                  <a:schemeClr val="dk1"/>
                </a:solidFill>
                <a:latin typeface="Meiryo"/>
                <a:ea typeface="Meiryo"/>
                <a:cs typeface="Meiryo"/>
                <a:sym typeface="Meiryo"/>
              </a:rPr>
              <a:t>通話に入室。医師も入室したら診察開始。</a:t>
            </a:r>
            <a:endParaRPr sz="1200" dirty="0">
              <a:solidFill>
                <a:schemeClr val="dk1"/>
              </a:solidFill>
              <a:latin typeface="Meiryo"/>
              <a:ea typeface="Meiryo"/>
              <a:cs typeface="Meiryo"/>
              <a:sym typeface="Meiryo"/>
            </a:endParaRPr>
          </a:p>
        </p:txBody>
      </p:sp>
      <p:sp>
        <p:nvSpPr>
          <p:cNvPr id="39" name="Google Shape;39;p1"/>
          <p:cNvSpPr/>
          <p:nvPr/>
        </p:nvSpPr>
        <p:spPr>
          <a:xfrm>
            <a:off x="5381250" y="4762414"/>
            <a:ext cx="1620000" cy="132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Meiryo"/>
                <a:ea typeface="Meiryo"/>
                <a:cs typeface="Meiryo"/>
                <a:sym typeface="Meiryo"/>
              </a:rPr>
              <a:t>クレジット</a:t>
            </a:r>
            <a:endParaRPr sz="1400" b="1" i="0" u="none" strike="noStrike" cap="none">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Meiryo"/>
                <a:ea typeface="Meiryo"/>
                <a:cs typeface="Meiryo"/>
                <a:sym typeface="Meiryo"/>
              </a:rPr>
              <a:t>カードで決済</a:t>
            </a:r>
            <a:endParaRPr sz="1400" b="1" i="0" u="none" strike="noStrike" cap="none">
              <a:solidFill>
                <a:srgbClr val="000000"/>
              </a:solidFill>
              <a:latin typeface="Meiryo"/>
              <a:ea typeface="Meiryo"/>
              <a:cs typeface="Meiryo"/>
              <a:sym typeface="Meiryo"/>
            </a:endParaRPr>
          </a:p>
          <a:p>
            <a:pPr marL="0" lvl="0" indent="0" algn="ctr" rtl="0">
              <a:spcBef>
                <a:spcPts val="0"/>
              </a:spcBef>
              <a:spcAft>
                <a:spcPts val="0"/>
              </a:spcAft>
              <a:buClr>
                <a:schemeClr val="dk1"/>
              </a:buClr>
              <a:buSzPts val="1200"/>
              <a:buFont typeface="Arial"/>
              <a:buNone/>
            </a:pPr>
            <a:r>
              <a:rPr lang="ja-JP" sz="1200">
                <a:solidFill>
                  <a:schemeClr val="dk1"/>
                </a:solidFill>
                <a:latin typeface="Meiryo"/>
                <a:ea typeface="Meiryo"/>
                <a:cs typeface="Meiryo"/>
                <a:sym typeface="Meiryo"/>
              </a:rPr>
              <a:t>登録しておいた</a:t>
            </a:r>
            <a:endParaRPr sz="1200">
              <a:solidFill>
                <a:schemeClr val="dk1"/>
              </a:solidFill>
              <a:latin typeface="Meiryo"/>
              <a:ea typeface="Meiryo"/>
              <a:cs typeface="Meiryo"/>
              <a:sym typeface="Meiryo"/>
            </a:endParaRPr>
          </a:p>
          <a:p>
            <a:pPr marL="0" lvl="0" indent="0" algn="ctr" rtl="0">
              <a:spcBef>
                <a:spcPts val="0"/>
              </a:spcBef>
              <a:spcAft>
                <a:spcPts val="0"/>
              </a:spcAft>
              <a:buClr>
                <a:schemeClr val="dk1"/>
              </a:buClr>
              <a:buSzPts val="1200"/>
              <a:buFont typeface="Arial"/>
              <a:buNone/>
            </a:pPr>
            <a:r>
              <a:rPr lang="ja-JP" sz="1200">
                <a:solidFill>
                  <a:schemeClr val="dk1"/>
                </a:solidFill>
                <a:latin typeface="Meiryo"/>
                <a:ea typeface="Meiryo"/>
                <a:cs typeface="Meiryo"/>
                <a:sym typeface="Meiryo"/>
              </a:rPr>
              <a:t>クレジットカードで決済。</a:t>
            </a:r>
            <a:endParaRPr sz="1200">
              <a:solidFill>
                <a:schemeClr val="dk1"/>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400"/>
              <a:buFont typeface="Arial"/>
              <a:buNone/>
            </a:pPr>
            <a:endParaRPr b="1">
              <a:latin typeface="Meiryo"/>
              <a:ea typeface="Meiryo"/>
              <a:cs typeface="Meiryo"/>
              <a:sym typeface="Meiryo"/>
            </a:endParaRPr>
          </a:p>
        </p:txBody>
      </p:sp>
      <p:sp>
        <p:nvSpPr>
          <p:cNvPr id="40" name="Google Shape;40;p1"/>
          <p:cNvSpPr/>
          <p:nvPr/>
        </p:nvSpPr>
        <p:spPr>
          <a:xfrm>
            <a:off x="6969775" y="4762471"/>
            <a:ext cx="17280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b="1" dirty="0">
                <a:latin typeface="Meiryo"/>
                <a:ea typeface="Meiryo"/>
                <a:cs typeface="Meiryo"/>
                <a:sym typeface="Meiryo"/>
              </a:rPr>
              <a:t>お薬/</a:t>
            </a:r>
            <a:r>
              <a:rPr lang="ja-JP" sz="1400" b="1" i="0" u="none" strike="noStrike" cap="none" dirty="0" smtClean="0">
                <a:solidFill>
                  <a:srgbClr val="000000"/>
                </a:solidFill>
                <a:latin typeface="Meiryo"/>
                <a:ea typeface="Meiryo"/>
                <a:cs typeface="Meiryo"/>
                <a:sym typeface="Meiryo"/>
              </a:rPr>
              <a:t>処方箋が</a:t>
            </a:r>
            <a:endParaRPr lang="en-US" altLang="ja-JP" sz="1400" b="1" i="0" u="none" strike="noStrike" cap="none" dirty="0" smtClean="0">
              <a:solidFill>
                <a:srgbClr val="00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smtClean="0">
                <a:solidFill>
                  <a:srgbClr val="000000"/>
                </a:solidFill>
                <a:latin typeface="Meiryo"/>
                <a:ea typeface="Meiryo"/>
                <a:cs typeface="Meiryo"/>
                <a:sym typeface="Meiryo"/>
              </a:rPr>
              <a:t>届く</a:t>
            </a:r>
            <a:endParaRPr sz="1400" b="1" i="0" u="none" strike="noStrike" cap="none" dirty="0">
              <a:solidFill>
                <a:srgbClr val="000000"/>
              </a:solidFill>
              <a:latin typeface="Meiryo"/>
              <a:ea typeface="Meiryo"/>
              <a:cs typeface="Meiryo"/>
              <a:sym typeface="Meiryo"/>
            </a:endParaRPr>
          </a:p>
          <a:p>
            <a:pPr marL="0" lvl="0" indent="0" algn="ctr" rtl="0">
              <a:spcBef>
                <a:spcPts val="0"/>
              </a:spcBef>
              <a:spcAft>
                <a:spcPts val="0"/>
              </a:spcAft>
              <a:buClr>
                <a:schemeClr val="dk1"/>
              </a:buClr>
              <a:buSzPts val="1200"/>
              <a:buFont typeface="Arial"/>
              <a:buNone/>
            </a:pPr>
            <a:r>
              <a:rPr lang="ja-JP" sz="1200" dirty="0">
                <a:solidFill>
                  <a:schemeClr val="dk1"/>
                </a:solidFill>
                <a:latin typeface="Meiryo"/>
                <a:ea typeface="Meiryo"/>
                <a:cs typeface="Meiryo"/>
                <a:sym typeface="Meiryo"/>
              </a:rPr>
              <a:t>病院でお薬</a:t>
            </a:r>
            <a:r>
              <a:rPr lang="ja-JP" sz="1200" dirty="0" smtClean="0">
                <a:solidFill>
                  <a:schemeClr val="dk1"/>
                </a:solidFill>
                <a:latin typeface="Meiryo"/>
                <a:ea typeface="Meiryo"/>
                <a:cs typeface="Meiryo"/>
                <a:sym typeface="Meiryo"/>
              </a:rPr>
              <a:t>を</a:t>
            </a:r>
            <a:endParaRPr lang="en-US" altLang="ja-JP" sz="1200" dirty="0" smtClean="0">
              <a:solidFill>
                <a:schemeClr val="dk1"/>
              </a:solidFill>
              <a:latin typeface="Meiryo"/>
              <a:ea typeface="Meiryo"/>
              <a:cs typeface="Meiryo"/>
              <a:sym typeface="Meiryo"/>
            </a:endParaRPr>
          </a:p>
          <a:p>
            <a:pPr marL="0" lvl="0" indent="0" algn="ctr" rtl="0">
              <a:spcBef>
                <a:spcPts val="0"/>
              </a:spcBef>
              <a:spcAft>
                <a:spcPts val="0"/>
              </a:spcAft>
              <a:buClr>
                <a:schemeClr val="dk1"/>
              </a:buClr>
              <a:buSzPts val="1200"/>
              <a:buFont typeface="Arial"/>
              <a:buNone/>
            </a:pPr>
            <a:r>
              <a:rPr lang="ja-JP" sz="1200" dirty="0" smtClean="0">
                <a:solidFill>
                  <a:schemeClr val="dk1"/>
                </a:solidFill>
                <a:latin typeface="Meiryo"/>
                <a:ea typeface="Meiryo"/>
                <a:cs typeface="Meiryo"/>
                <a:sym typeface="Meiryo"/>
              </a:rPr>
              <a:t>出せる</a:t>
            </a:r>
            <a:r>
              <a:rPr lang="ja-JP" sz="1200" dirty="0">
                <a:solidFill>
                  <a:schemeClr val="dk1"/>
                </a:solidFill>
                <a:latin typeface="Meiryo"/>
                <a:ea typeface="Meiryo"/>
                <a:cs typeface="Meiryo"/>
                <a:sym typeface="Meiryo"/>
              </a:rPr>
              <a:t>場合</a:t>
            </a:r>
            <a:r>
              <a:rPr lang="ja-JP" sz="1200" dirty="0" smtClean="0">
                <a:solidFill>
                  <a:schemeClr val="dk1"/>
                </a:solidFill>
                <a:latin typeface="Meiryo"/>
                <a:ea typeface="Meiryo"/>
                <a:cs typeface="Meiryo"/>
                <a:sym typeface="Meiryo"/>
              </a:rPr>
              <a:t>はお薬が</a:t>
            </a:r>
            <a:endParaRPr lang="en-US" altLang="ja-JP" sz="1200" dirty="0" smtClean="0">
              <a:solidFill>
                <a:schemeClr val="dk1"/>
              </a:solidFill>
              <a:latin typeface="Meiryo"/>
              <a:ea typeface="Meiryo"/>
              <a:cs typeface="Meiryo"/>
              <a:sym typeface="Meiryo"/>
            </a:endParaRPr>
          </a:p>
          <a:p>
            <a:pPr marL="0" lvl="0" indent="0" algn="ctr" rtl="0">
              <a:spcBef>
                <a:spcPts val="0"/>
              </a:spcBef>
              <a:spcAft>
                <a:spcPts val="0"/>
              </a:spcAft>
              <a:buClr>
                <a:schemeClr val="dk1"/>
              </a:buClr>
              <a:buSzPts val="1200"/>
              <a:buFont typeface="Arial"/>
              <a:buNone/>
            </a:pPr>
            <a:r>
              <a:rPr lang="ja-JP" sz="1200" dirty="0" smtClean="0">
                <a:solidFill>
                  <a:schemeClr val="dk1"/>
                </a:solidFill>
                <a:latin typeface="Meiryo"/>
                <a:ea typeface="Meiryo"/>
                <a:cs typeface="Meiryo"/>
                <a:sym typeface="Meiryo"/>
              </a:rPr>
              <a:t>郵送</a:t>
            </a:r>
            <a:r>
              <a:rPr lang="ja-JP" sz="1200" dirty="0">
                <a:solidFill>
                  <a:schemeClr val="dk1"/>
                </a:solidFill>
                <a:latin typeface="Meiryo"/>
                <a:ea typeface="Meiryo"/>
                <a:cs typeface="Meiryo"/>
                <a:sym typeface="Meiryo"/>
              </a:rPr>
              <a:t>されます</a:t>
            </a:r>
            <a:r>
              <a:rPr lang="ja-JP" sz="1200" dirty="0" smtClean="0">
                <a:solidFill>
                  <a:schemeClr val="dk1"/>
                </a:solidFill>
                <a:latin typeface="Meiryo"/>
                <a:ea typeface="Meiryo"/>
                <a:cs typeface="Meiryo"/>
                <a:sym typeface="Meiryo"/>
              </a:rPr>
              <a:t>。</a:t>
            </a:r>
            <a:endParaRPr lang="en-US" altLang="ja-JP" sz="1200" dirty="0" smtClean="0">
              <a:solidFill>
                <a:schemeClr val="dk1"/>
              </a:solidFill>
              <a:latin typeface="Meiryo"/>
              <a:ea typeface="Meiryo"/>
              <a:cs typeface="Meiryo"/>
              <a:sym typeface="Meiryo"/>
            </a:endParaRPr>
          </a:p>
          <a:p>
            <a:pPr marL="0" lvl="0" indent="0" algn="ctr" rtl="0">
              <a:spcBef>
                <a:spcPts val="0"/>
              </a:spcBef>
              <a:spcAft>
                <a:spcPts val="0"/>
              </a:spcAft>
              <a:buClr>
                <a:schemeClr val="dk1"/>
              </a:buClr>
              <a:buSzPts val="1200"/>
              <a:buFont typeface="Arial"/>
              <a:buNone/>
            </a:pPr>
            <a:r>
              <a:rPr lang="ja-JP" sz="1200" dirty="0" smtClean="0">
                <a:solidFill>
                  <a:schemeClr val="dk1"/>
                </a:solidFill>
                <a:latin typeface="Meiryo"/>
                <a:ea typeface="Meiryo"/>
                <a:cs typeface="Meiryo"/>
                <a:sym typeface="Meiryo"/>
              </a:rPr>
              <a:t>薬局</a:t>
            </a:r>
            <a:r>
              <a:rPr lang="ja-JP" sz="1200" dirty="0">
                <a:solidFill>
                  <a:schemeClr val="dk1"/>
                </a:solidFill>
                <a:latin typeface="Meiryo"/>
                <a:ea typeface="Meiryo"/>
                <a:cs typeface="Meiryo"/>
                <a:sym typeface="Meiryo"/>
              </a:rPr>
              <a:t>で出す場合</a:t>
            </a:r>
            <a:r>
              <a:rPr lang="ja-JP" sz="1200" dirty="0" smtClean="0">
                <a:solidFill>
                  <a:schemeClr val="dk1"/>
                </a:solidFill>
                <a:latin typeface="Meiryo"/>
                <a:ea typeface="Meiryo"/>
                <a:cs typeface="Meiryo"/>
                <a:sym typeface="Meiryo"/>
              </a:rPr>
              <a:t>は</a:t>
            </a:r>
            <a:endParaRPr lang="en-US" altLang="ja-JP" sz="1200" dirty="0" smtClean="0">
              <a:solidFill>
                <a:schemeClr val="dk1"/>
              </a:solidFill>
              <a:latin typeface="Meiryo"/>
              <a:ea typeface="Meiryo"/>
              <a:cs typeface="Meiryo"/>
              <a:sym typeface="Meiryo"/>
            </a:endParaRPr>
          </a:p>
          <a:p>
            <a:pPr marL="0" lvl="0" indent="0" algn="ctr" rtl="0">
              <a:spcBef>
                <a:spcPts val="0"/>
              </a:spcBef>
              <a:spcAft>
                <a:spcPts val="0"/>
              </a:spcAft>
              <a:buClr>
                <a:schemeClr val="dk1"/>
              </a:buClr>
              <a:buSzPts val="1200"/>
              <a:buFont typeface="Arial"/>
              <a:buNone/>
            </a:pPr>
            <a:r>
              <a:rPr lang="ja-JP" sz="1200" dirty="0" smtClean="0">
                <a:solidFill>
                  <a:schemeClr val="dk1"/>
                </a:solidFill>
                <a:latin typeface="Meiryo"/>
                <a:ea typeface="Meiryo"/>
                <a:cs typeface="Meiryo"/>
                <a:sym typeface="Meiryo"/>
              </a:rPr>
              <a:t>処方箋</a:t>
            </a:r>
            <a:r>
              <a:rPr lang="ja-JP" sz="1200" dirty="0">
                <a:solidFill>
                  <a:schemeClr val="dk1"/>
                </a:solidFill>
                <a:latin typeface="Meiryo"/>
                <a:ea typeface="Meiryo"/>
                <a:cs typeface="Meiryo"/>
                <a:sym typeface="Meiryo"/>
              </a:rPr>
              <a:t>が発送されます。</a:t>
            </a:r>
            <a:endParaRPr b="1" dirty="0">
              <a:latin typeface="Meiryo"/>
              <a:ea typeface="Meiryo"/>
              <a:cs typeface="Meiryo"/>
              <a:sym typeface="Meiryo"/>
            </a:endParaRPr>
          </a:p>
        </p:txBody>
      </p:sp>
      <p:pic>
        <p:nvPicPr>
          <p:cNvPr id="41" name="Google Shape;41;p1"/>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515100" y="3274416"/>
            <a:ext cx="8280001" cy="1327933"/>
          </a:xfrm>
          <a:prstGeom prst="rect">
            <a:avLst/>
          </a:prstGeom>
          <a:noFill/>
          <a:ln>
            <a:noFill/>
          </a:ln>
        </p:spPr>
      </p:pic>
      <p:sp>
        <p:nvSpPr>
          <p:cNvPr id="12"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217821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2"/>
          <p:cNvSpPr txBox="1">
            <a:spLocks noGrp="1"/>
          </p:cNvSpPr>
          <p:nvPr>
            <p:ph type="ctrTitle" idx="4294967295"/>
          </p:nvPr>
        </p:nvSpPr>
        <p:spPr>
          <a:xfrm>
            <a:off x="1630900" y="3192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a:t>
            </a:r>
            <a:r>
              <a:rPr lang="ja-JP" sz="2800" b="1" i="0" u="none" strike="noStrike" cap="none" dirty="0" smtClean="0">
                <a:solidFill>
                  <a:srgbClr val="009650"/>
                </a:solidFill>
                <a:latin typeface="Meiryo"/>
                <a:ea typeface="Meiryo"/>
                <a:cs typeface="Meiryo"/>
                <a:sym typeface="Meiryo"/>
              </a:rPr>
              <a:t>curonの</a:t>
            </a:r>
            <a:r>
              <a:rPr lang="ja-JP" sz="2800" b="1" i="0" u="none" strike="noStrike" cap="none" dirty="0">
                <a:solidFill>
                  <a:srgbClr val="009650"/>
                </a:solidFill>
                <a:latin typeface="Meiryo"/>
                <a:ea typeface="Meiryo"/>
                <a:cs typeface="Meiryo"/>
                <a:sym typeface="Meiryo"/>
              </a:rPr>
              <a:t>インストール</a:t>
            </a:r>
            <a:endParaRPr sz="2800" b="1" i="0" u="none" strike="noStrike" cap="none" dirty="0">
              <a:solidFill>
                <a:srgbClr val="009650"/>
              </a:solidFill>
              <a:latin typeface="Meiryo"/>
              <a:ea typeface="Meiryo"/>
              <a:cs typeface="Meiryo"/>
              <a:sym typeface="Meiryo"/>
            </a:endParaRPr>
          </a:p>
        </p:txBody>
      </p:sp>
      <p:sp>
        <p:nvSpPr>
          <p:cNvPr id="49" name="Google Shape;49;p2"/>
          <p:cNvSpPr txBox="1"/>
          <p:nvPr/>
        </p:nvSpPr>
        <p:spPr>
          <a:xfrm>
            <a:off x="562212" y="1371600"/>
            <a:ext cx="7920000" cy="1075360"/>
          </a:xfrm>
          <a:prstGeom prst="rect">
            <a:avLst/>
          </a:prstGeom>
          <a:noFill/>
          <a:ln>
            <a:noFill/>
          </a:ln>
        </p:spPr>
        <p:txBody>
          <a:bodyPr spcFirstLastPara="1" wrap="square" lIns="0" tIns="10850" rIns="0" bIns="0" anchor="t" anchorCtr="0">
            <a:spAutoFit/>
          </a:bodyPr>
          <a:lstStyle/>
          <a:p>
            <a:pPr marL="10860" marR="4344" lvl="0" indent="36381" algn="just" rtl="0">
              <a:lnSpc>
                <a:spcPct val="125000"/>
              </a:lnSpc>
              <a:spcBef>
                <a:spcPts val="0"/>
              </a:spcBef>
              <a:spcAft>
                <a:spcPts val="0"/>
              </a:spcAft>
              <a:buClr>
                <a:srgbClr val="000000"/>
              </a:buClr>
              <a:buSzPts val="1800"/>
              <a:buFont typeface="Arial"/>
              <a:buNone/>
            </a:pPr>
            <a:r>
              <a:rPr lang="ja-JP" sz="1800" b="1" i="0" u="none" strike="noStrike" cap="none" dirty="0">
                <a:solidFill>
                  <a:srgbClr val="009650"/>
                </a:solidFill>
                <a:latin typeface="Meiryo"/>
                <a:ea typeface="Meiryo"/>
                <a:cs typeface="Meiryo"/>
                <a:sym typeface="Meiryo"/>
              </a:rPr>
              <a:t>Androidの場合</a:t>
            </a:r>
            <a:endParaRPr sz="1400" b="0" i="0" u="none" strike="noStrike" cap="none" dirty="0">
              <a:solidFill>
                <a:srgbClr val="000000"/>
              </a:solidFill>
              <a:latin typeface="Arial"/>
              <a:ea typeface="Arial"/>
              <a:cs typeface="Arial"/>
              <a:sym typeface="Arial"/>
            </a:endParaRPr>
          </a:p>
          <a:p>
            <a:pPr marL="10860" marR="4344" lvl="0" indent="36381" algn="just">
              <a:lnSpc>
                <a:spcPct val="125000"/>
              </a:lnSpc>
              <a:spcBef>
                <a:spcPts val="85"/>
              </a:spcBef>
              <a:buClr>
                <a:srgbClr val="000000"/>
              </a:buClr>
              <a:buSzPts val="1800"/>
            </a:pP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Play</a:t>
            </a:r>
            <a:r>
              <a:rPr lang="ja-JP" sz="1800" b="1" i="0" u="none" strike="noStrike" cap="none" dirty="0" smtClean="0">
                <a:solidFill>
                  <a:schemeClr val="dk1"/>
                </a:solidFill>
                <a:latin typeface="Meiryo"/>
                <a:ea typeface="Meiryo"/>
                <a:cs typeface="Meiryo"/>
                <a:sym typeface="Meiryo"/>
              </a:rPr>
              <a:t>ストア</a:t>
            </a:r>
            <a:r>
              <a:rPr lang="ja-JP" altLang="ja-JP" sz="1800" b="1" spc="-700" dirty="0">
                <a:solidFill>
                  <a:schemeClr val="dk1"/>
                </a:solidFill>
                <a:latin typeface="Meiryo"/>
                <a:ea typeface="Meiryo"/>
                <a:cs typeface="Meiryo"/>
                <a:sym typeface="Meiryo"/>
              </a:rPr>
              <a:t>」</a:t>
            </a:r>
            <a:r>
              <a:rPr lang="ja-JP" sz="1800" b="1" i="0" u="none" strike="noStrike" cap="none" dirty="0" smtClean="0">
                <a:solidFill>
                  <a:schemeClr val="dk1"/>
                </a:solidFill>
                <a:latin typeface="Meiryo"/>
                <a:ea typeface="Meiryo"/>
                <a:cs typeface="Meiryo"/>
                <a:sym typeface="Meiryo"/>
              </a:rPr>
              <a:t>で｢クロン</a:t>
            </a:r>
            <a:r>
              <a:rPr lang="ja-JP" altLang="ja-JP" sz="1800" b="1" spc="-700" dirty="0">
                <a:solidFill>
                  <a:schemeClr val="dk1"/>
                </a:solidFill>
                <a:latin typeface="Meiryo"/>
                <a:ea typeface="Meiryo"/>
                <a:cs typeface="Meiryo"/>
                <a:sym typeface="Meiryo"/>
              </a:rPr>
              <a:t>」</a:t>
            </a:r>
            <a:r>
              <a:rPr lang="ja-JP" sz="1800" b="1" i="0" u="none" strike="noStrike" cap="none" dirty="0" smtClean="0">
                <a:solidFill>
                  <a:schemeClr val="dk1"/>
                </a:solidFill>
                <a:latin typeface="Meiryo"/>
                <a:ea typeface="Meiryo"/>
                <a:cs typeface="Meiryo"/>
                <a:sym typeface="Meiryo"/>
              </a:rPr>
              <a:t>と</a:t>
            </a:r>
            <a:r>
              <a:rPr lang="ja-JP" sz="1800" b="1" i="0" u="none" strike="noStrike" cap="none" dirty="0">
                <a:solidFill>
                  <a:schemeClr val="dk1"/>
                </a:solidFill>
                <a:latin typeface="Meiryo"/>
                <a:ea typeface="Meiryo"/>
                <a:cs typeface="Meiryo"/>
                <a:sym typeface="Meiryo"/>
              </a:rPr>
              <a:t>検索してアプリを</a:t>
            </a:r>
            <a:r>
              <a:rPr lang="ja-JP" sz="1800" b="1" i="0" u="none" strike="noStrike" cap="none" dirty="0" smtClean="0">
                <a:solidFill>
                  <a:schemeClr val="dk1"/>
                </a:solidFill>
                <a:latin typeface="Meiryo"/>
                <a:ea typeface="Meiryo"/>
                <a:cs typeface="Meiryo"/>
                <a:sym typeface="Meiryo"/>
              </a:rPr>
              <a:t>見つけてインストール</a:t>
            </a:r>
            <a:endParaRPr lang="en-US" altLang="ja-JP" sz="1800" b="1" i="0" u="none" strike="noStrike" cap="none" dirty="0" smtClean="0">
              <a:solidFill>
                <a:schemeClr val="dk1"/>
              </a:solidFill>
              <a:latin typeface="Meiryo"/>
              <a:ea typeface="Meiryo"/>
              <a:cs typeface="Meiryo"/>
              <a:sym typeface="Meiryo"/>
            </a:endParaRPr>
          </a:p>
          <a:p>
            <a:pPr marL="10860" marR="4344" lvl="0" indent="36381" algn="just">
              <a:lnSpc>
                <a:spcPct val="125000"/>
              </a:lnSpc>
              <a:spcBef>
                <a:spcPts val="85"/>
              </a:spcBef>
              <a:buClr>
                <a:srgbClr val="000000"/>
              </a:buClr>
              <a:buSzPts val="1800"/>
            </a:pPr>
            <a:r>
              <a:rPr lang="ja-JP" sz="1800" b="1" i="0" u="none" strike="noStrike" cap="none" dirty="0" smtClean="0">
                <a:solidFill>
                  <a:schemeClr val="dk1"/>
                </a:solidFill>
                <a:latin typeface="Meiryo"/>
                <a:ea typeface="Meiryo"/>
                <a:cs typeface="Meiryo"/>
                <a:sym typeface="Meiryo"/>
              </a:rPr>
              <a:t>して</a:t>
            </a:r>
            <a:r>
              <a:rPr lang="ja-JP" sz="1800" b="1" i="0" u="none" strike="noStrike" cap="none" dirty="0">
                <a:solidFill>
                  <a:schemeClr val="dk1"/>
                </a:solidFill>
                <a:latin typeface="Meiryo"/>
                <a:ea typeface="Meiryo"/>
                <a:cs typeface="Meiryo"/>
                <a:sym typeface="Meiryo"/>
              </a:rPr>
              <a:t>下さい。</a:t>
            </a:r>
            <a:endParaRPr sz="1800" b="1" i="0" u="none" strike="noStrike" cap="none" dirty="0">
              <a:solidFill>
                <a:schemeClr val="dk1"/>
              </a:solidFill>
              <a:latin typeface="Meiryo"/>
              <a:ea typeface="Meiryo"/>
              <a:cs typeface="Meiryo"/>
              <a:sym typeface="Meiryo"/>
            </a:endParaRPr>
          </a:p>
        </p:txBody>
      </p:sp>
      <p:sp>
        <p:nvSpPr>
          <p:cNvPr id="51" name="Google Shape;51;p2"/>
          <p:cNvSpPr txBox="1"/>
          <p:nvPr/>
        </p:nvSpPr>
        <p:spPr>
          <a:xfrm>
            <a:off x="609599" y="4852439"/>
            <a:ext cx="7920000" cy="1395950"/>
          </a:xfrm>
          <a:prstGeom prst="rect">
            <a:avLst/>
          </a:prstGeom>
          <a:noFill/>
          <a:ln>
            <a:noFill/>
          </a:ln>
        </p:spPr>
        <p:txBody>
          <a:bodyPr spcFirstLastPara="1" wrap="square" lIns="0" tIns="10850" rIns="0" bIns="0" anchor="t" anchorCtr="0">
            <a:spAutoFit/>
          </a:bodyPr>
          <a:lstStyle/>
          <a:p>
            <a:pPr marL="10860" marR="4344" lvl="0">
              <a:lnSpc>
                <a:spcPct val="125000"/>
              </a:lnSpc>
              <a:buSzPts val="1800"/>
            </a:pPr>
            <a:r>
              <a:rPr lang="en-US" altLang="ja-JP" sz="1800" b="1" dirty="0">
                <a:solidFill>
                  <a:srgbClr val="009650"/>
                </a:solidFill>
                <a:latin typeface="Meiryo"/>
                <a:ea typeface="Meiryo"/>
                <a:cs typeface="Meiryo"/>
                <a:sym typeface="Meiryo"/>
              </a:rPr>
              <a:t>iPhone</a:t>
            </a:r>
            <a:r>
              <a:rPr lang="ja-JP" sz="1800" b="1" i="0" u="none" strike="noStrike" cap="none" dirty="0" smtClean="0">
                <a:solidFill>
                  <a:srgbClr val="009650"/>
                </a:solidFill>
                <a:latin typeface="Meiryo"/>
                <a:ea typeface="Meiryo"/>
                <a:cs typeface="Meiryo"/>
                <a:sym typeface="Meiryo"/>
              </a:rPr>
              <a:t>の</a:t>
            </a:r>
            <a:r>
              <a:rPr lang="ja-JP" sz="1800" b="1" i="0" u="none" strike="noStrike" cap="none" dirty="0">
                <a:solidFill>
                  <a:srgbClr val="009650"/>
                </a:solidFill>
                <a:latin typeface="Meiryo"/>
                <a:ea typeface="Meiryo"/>
                <a:cs typeface="Meiryo"/>
                <a:sym typeface="Meiryo"/>
              </a:rPr>
              <a:t>場合</a:t>
            </a:r>
            <a:endParaRPr sz="1400" b="0" i="0" u="none" strike="noStrike" cap="none" dirty="0">
              <a:solidFill>
                <a:srgbClr val="000000"/>
              </a:solidFill>
              <a:latin typeface="Arial"/>
              <a:ea typeface="Arial"/>
              <a:cs typeface="Arial"/>
              <a:sym typeface="Arial"/>
            </a:endParaRPr>
          </a:p>
          <a:p>
            <a:pPr marL="10860" marR="4344" lvl="0">
              <a:lnSpc>
                <a:spcPct val="125000"/>
              </a:lnSpc>
              <a:buClr>
                <a:srgbClr val="000000"/>
              </a:buClr>
              <a:buSzPts val="1800"/>
            </a:pPr>
            <a:r>
              <a:rPr lang="ja-JP" sz="1800" b="1" i="0" u="none" strike="noStrike" cap="none" dirty="0">
                <a:solidFill>
                  <a:schemeClr val="dk1"/>
                </a:solidFill>
                <a:latin typeface="Meiryo"/>
                <a:ea typeface="Meiryo"/>
                <a:cs typeface="Meiryo"/>
                <a:sym typeface="Meiryo"/>
              </a:rPr>
              <a:t>同様</a:t>
            </a:r>
            <a:r>
              <a:rPr lang="ja-JP" sz="1800" b="1" i="0" u="none" strike="noStrike" cap="none" spc="-700" dirty="0">
                <a:solidFill>
                  <a:schemeClr val="dk1"/>
                </a:solidFill>
                <a:latin typeface="Meiryo"/>
                <a:ea typeface="Meiryo"/>
                <a:cs typeface="Meiryo"/>
                <a:sym typeface="Meiryo"/>
              </a:rPr>
              <a:t>に</a:t>
            </a:r>
            <a:r>
              <a:rPr lang="ja-JP" sz="1800" b="1" i="0" u="none" strike="noStrike" cap="none" dirty="0">
                <a:solidFill>
                  <a:schemeClr val="dk1"/>
                </a:solidFill>
                <a:latin typeface="Meiryo"/>
                <a:ea typeface="Meiryo"/>
                <a:cs typeface="Meiryo"/>
                <a:sym typeface="Meiryo"/>
              </a:rPr>
              <a:t>「Apple Store</a:t>
            </a:r>
            <a:r>
              <a:rPr lang="ja-JP" sz="1800" b="1" i="0" u="none" strike="noStrike" cap="none" spc="-700" dirty="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から｢</a:t>
            </a:r>
            <a:r>
              <a:rPr lang="ja-JP" sz="1800" b="1" i="0" u="none" strike="noStrike" cap="none" dirty="0" smtClean="0">
                <a:solidFill>
                  <a:schemeClr val="dk1"/>
                </a:solidFill>
                <a:latin typeface="Meiryo"/>
                <a:ea typeface="Meiryo"/>
                <a:cs typeface="Meiryo"/>
                <a:sym typeface="Meiryo"/>
              </a:rPr>
              <a:t>クロン</a:t>
            </a:r>
            <a:r>
              <a:rPr lang="ja-JP" altLang="ja-JP" sz="1800" b="1" spc="-700" dirty="0">
                <a:solidFill>
                  <a:schemeClr val="dk1"/>
                </a:solidFill>
                <a:latin typeface="Meiryo"/>
                <a:ea typeface="Meiryo"/>
                <a:cs typeface="Meiryo"/>
                <a:sym typeface="Meiryo"/>
              </a:rPr>
              <a:t>」</a:t>
            </a:r>
            <a:r>
              <a:rPr lang="ja-JP" sz="1800" b="1" i="0" u="none" strike="noStrike" cap="none" dirty="0" smtClean="0">
                <a:solidFill>
                  <a:schemeClr val="dk1"/>
                </a:solidFill>
                <a:latin typeface="Meiryo"/>
                <a:ea typeface="Meiryo"/>
                <a:cs typeface="Meiryo"/>
                <a:sym typeface="Meiryo"/>
              </a:rPr>
              <a:t>と</a:t>
            </a:r>
            <a:r>
              <a:rPr lang="ja-JP" sz="1800" b="1" i="0" u="none" strike="noStrike" cap="none" dirty="0">
                <a:solidFill>
                  <a:schemeClr val="dk1"/>
                </a:solidFill>
                <a:latin typeface="Meiryo"/>
                <a:ea typeface="Meiryo"/>
                <a:cs typeface="Meiryo"/>
                <a:sym typeface="Meiryo"/>
              </a:rPr>
              <a:t>検索してアプリを見つけて</a:t>
            </a:r>
            <a:endParaRPr sz="1800" b="1" i="0" u="none" strike="noStrike" cap="none" dirty="0">
              <a:solidFill>
                <a:schemeClr val="dk1"/>
              </a:solidFill>
              <a:latin typeface="Meiryo"/>
              <a:ea typeface="Meiryo"/>
              <a:cs typeface="Meiryo"/>
              <a:sym typeface="Meiryo"/>
            </a:endParaRPr>
          </a:p>
          <a:p>
            <a:pPr marL="10859" marR="4343" lvl="0" indent="0" algn="l" rtl="0">
              <a:lnSpc>
                <a:spcPct val="125000"/>
              </a:lnSpc>
              <a:spcBef>
                <a:spcPts val="0"/>
              </a:spcBef>
              <a:spcAft>
                <a:spcPts val="0"/>
              </a:spcAft>
              <a:buClr>
                <a:srgbClr val="000000"/>
              </a:buClr>
              <a:buSzPts val="1800"/>
              <a:buFont typeface="Arial"/>
              <a:buNone/>
            </a:pPr>
            <a:r>
              <a:rPr lang="ja-JP" sz="1800" b="1" i="0" u="none" strike="noStrike" cap="none" dirty="0" smtClean="0">
                <a:solidFill>
                  <a:schemeClr val="dk1"/>
                </a:solidFill>
                <a:latin typeface="Meiryo"/>
                <a:ea typeface="Meiryo"/>
                <a:cs typeface="Meiryo"/>
                <a:sym typeface="Meiryo"/>
              </a:rPr>
              <a:t>インストール</a:t>
            </a:r>
            <a:r>
              <a:rPr lang="ja-JP" sz="1800" b="1" i="0" u="none" strike="noStrike" cap="none" dirty="0">
                <a:solidFill>
                  <a:schemeClr val="dk1"/>
                </a:solidFill>
                <a:latin typeface="Meiryo"/>
                <a:ea typeface="Meiryo"/>
                <a:cs typeface="Meiryo"/>
                <a:sym typeface="Meiryo"/>
              </a:rPr>
              <a:t>してください</a:t>
            </a:r>
            <a:r>
              <a:rPr lang="ja-JP" sz="1800" b="1" i="0" u="none" strike="noStrike" cap="none" dirty="0" smtClean="0">
                <a:solidFill>
                  <a:schemeClr val="dk1"/>
                </a:solidFill>
                <a:latin typeface="Meiryo"/>
                <a:ea typeface="Meiryo"/>
                <a:cs typeface="Meiryo"/>
                <a:sym typeface="Meiryo"/>
              </a:rPr>
              <a:t>。OS </a:t>
            </a:r>
            <a:r>
              <a:rPr lang="ja-JP" sz="1800" b="1" i="0" u="none" strike="noStrike" cap="none" dirty="0">
                <a:solidFill>
                  <a:schemeClr val="dk1"/>
                </a:solidFill>
                <a:latin typeface="Meiryo"/>
                <a:ea typeface="Meiryo"/>
                <a:cs typeface="Meiryo"/>
                <a:sym typeface="Meiryo"/>
              </a:rPr>
              <a:t>12.0</a:t>
            </a:r>
            <a:r>
              <a:rPr lang="ja-JP" sz="1800" b="1" i="0" u="none" strike="noStrike" cap="none" dirty="0" smtClean="0">
                <a:solidFill>
                  <a:schemeClr val="dk1"/>
                </a:solidFill>
                <a:latin typeface="Meiryo"/>
                <a:ea typeface="Meiryo"/>
                <a:cs typeface="Meiryo"/>
                <a:sym typeface="Meiryo"/>
              </a:rPr>
              <a:t>以上</a:t>
            </a:r>
            <a:r>
              <a:rPr lang="ja-JP" altLang="en-US" sz="1800" b="1" i="0" u="none" strike="noStrike" cap="none" dirty="0" smtClean="0">
                <a:solidFill>
                  <a:schemeClr val="dk1"/>
                </a:solidFill>
                <a:latin typeface="Meiryo"/>
                <a:ea typeface="Meiryo"/>
                <a:cs typeface="Meiryo"/>
                <a:sym typeface="Meiryo"/>
              </a:rPr>
              <a:t>の </a:t>
            </a:r>
            <a:r>
              <a:rPr lang="ja-JP" sz="1800" b="1" i="0" u="none" strike="noStrike" cap="none" dirty="0" smtClean="0">
                <a:solidFill>
                  <a:schemeClr val="dk1"/>
                </a:solidFill>
                <a:latin typeface="Meiryo"/>
                <a:ea typeface="Meiryo"/>
                <a:cs typeface="Meiryo"/>
                <a:sym typeface="Meiryo"/>
              </a:rPr>
              <a:t>iPhone</a:t>
            </a:r>
            <a:r>
              <a:rPr lang="ja-JP" sz="1800" b="1" i="0" u="none" strike="noStrike" cap="none" dirty="0">
                <a:solidFill>
                  <a:schemeClr val="dk1"/>
                </a:solidFill>
                <a:latin typeface="Meiryo"/>
                <a:ea typeface="Meiryo"/>
                <a:cs typeface="Meiryo"/>
                <a:sym typeface="Meiryo"/>
              </a:rPr>
              <a:t>、iPad、およびiPod touchに対応しています。</a:t>
            </a:r>
            <a:endParaRPr sz="1400" b="0" i="0" u="none" strike="noStrike" cap="none" dirty="0">
              <a:solidFill>
                <a:srgbClr val="000000"/>
              </a:solidFill>
              <a:latin typeface="Arial"/>
              <a:ea typeface="Arial"/>
              <a:cs typeface="Arial"/>
              <a:sym typeface="Arial"/>
            </a:endParaRPr>
          </a:p>
        </p:txBody>
      </p:sp>
      <p:graphicFrame>
        <p:nvGraphicFramePr>
          <p:cNvPr id="9" name="Google Shape;48;p2"/>
          <p:cNvGraphicFramePr/>
          <p:nvPr>
            <p:extLst>
              <p:ext uri="{D42A27DB-BD31-4B8C-83A1-F6EECF244321}">
                <p14:modId xmlns:p14="http://schemas.microsoft.com/office/powerpoint/2010/main" val="736460299"/>
              </p:ext>
            </p:extLst>
          </p:nvPr>
        </p:nvGraphicFramePr>
        <p:xfrm>
          <a:off x="609598" y="2510398"/>
          <a:ext cx="7730025" cy="1992500"/>
        </p:xfrm>
        <a:graphic>
          <a:graphicData uri="http://schemas.openxmlformats.org/drawingml/2006/table">
            <a:tbl>
              <a:tblPr firstRow="1" bandRow="1">
                <a:noFill/>
              </a:tblPr>
              <a:tblGrid>
                <a:gridCol w="1719325">
                  <a:extLst>
                    <a:ext uri="{9D8B030D-6E8A-4147-A177-3AD203B41FA5}">
                      <a16:colId xmlns:a16="http://schemas.microsoft.com/office/drawing/2014/main" val="20000"/>
                    </a:ext>
                  </a:extLst>
                </a:gridCol>
                <a:gridCol w="4010000">
                  <a:extLst>
                    <a:ext uri="{9D8B030D-6E8A-4147-A177-3AD203B41FA5}">
                      <a16:colId xmlns:a16="http://schemas.microsoft.com/office/drawing/2014/main" val="20001"/>
                    </a:ext>
                  </a:extLst>
                </a:gridCol>
                <a:gridCol w="2000700">
                  <a:extLst>
                    <a:ext uri="{9D8B030D-6E8A-4147-A177-3AD203B41FA5}">
                      <a16:colId xmlns:a16="http://schemas.microsoft.com/office/drawing/2014/main" val="20002"/>
                    </a:ext>
                  </a:extLst>
                </a:gridCol>
              </a:tblGrid>
              <a:tr h="215475">
                <a:tc>
                  <a:txBody>
                    <a:bodyPr/>
                    <a:lstStyle/>
                    <a:p>
                      <a:pPr marL="177800" marR="0" lvl="0" indent="0" algn="l" rtl="0">
                        <a:lnSpc>
                          <a:spcPct val="100000"/>
                        </a:lnSpc>
                        <a:spcBef>
                          <a:spcPts val="0"/>
                        </a:spcBef>
                        <a:spcAft>
                          <a:spcPts val="0"/>
                        </a:spcAft>
                        <a:buClr>
                          <a:srgbClr val="000000"/>
                        </a:buClr>
                        <a:buSzPts val="1200"/>
                        <a:buFont typeface="Arial"/>
                        <a:buNone/>
                      </a:pPr>
                      <a:r>
                        <a:rPr lang="ja-JP" sz="1200" b="0" i="0" u="none" strike="noStrike" cap="none">
                          <a:latin typeface="Meiryo"/>
                          <a:ea typeface="Meiryo"/>
                          <a:cs typeface="Meiryo"/>
                          <a:sym typeface="Meiryo"/>
                        </a:rPr>
                        <a:t>アイコン</a:t>
                      </a:r>
                      <a:endParaRPr sz="1200" b="0" i="0" u="none" strike="noStrike" cap="none">
                        <a:latin typeface="Meiryo"/>
                        <a:ea typeface="Meiryo"/>
                        <a:cs typeface="Meiryo"/>
                        <a:sym typeface="Meiryo"/>
                      </a:endParaRPr>
                    </a:p>
                  </a:txBody>
                  <a:tcPr marL="0" marR="0" marT="43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915669" marR="0" lvl="0" indent="0" algn="l" rtl="0">
                        <a:lnSpc>
                          <a:spcPct val="100000"/>
                        </a:lnSpc>
                        <a:spcBef>
                          <a:spcPts val="0"/>
                        </a:spcBef>
                        <a:spcAft>
                          <a:spcPts val="0"/>
                        </a:spcAft>
                        <a:buClr>
                          <a:srgbClr val="000000"/>
                        </a:buClr>
                        <a:buSzPts val="1200"/>
                        <a:buFont typeface="Arial"/>
                        <a:buNone/>
                      </a:pPr>
                      <a:r>
                        <a:rPr lang="ja-JP" sz="1200" b="0" i="0" u="none" strike="noStrike" cap="none" dirty="0">
                          <a:latin typeface="Meiryo" charset="-128"/>
                          <a:ea typeface="Meiryo" charset="-128"/>
                          <a:cs typeface="Meiryo" charset="-128"/>
                          <a:sym typeface="Meiryo"/>
                        </a:rPr>
                        <a:t>概要</a:t>
                      </a:r>
                      <a:endParaRPr sz="1200" b="0" i="0" u="none" strike="noStrike" cap="none" dirty="0">
                        <a:latin typeface="Meiryo" charset="-128"/>
                        <a:ea typeface="Meiryo" charset="-128"/>
                        <a:cs typeface="Meiryo" charset="-128"/>
                      </a:endParaRPr>
                    </a:p>
                  </a:txBody>
                  <a:tcPr marL="0" marR="0" marT="43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290830" marR="0" lvl="0" indent="0" algn="l" rtl="0">
                        <a:lnSpc>
                          <a:spcPct val="100000"/>
                        </a:lnSpc>
                        <a:spcBef>
                          <a:spcPts val="0"/>
                        </a:spcBef>
                        <a:spcAft>
                          <a:spcPts val="0"/>
                        </a:spcAft>
                        <a:buClr>
                          <a:srgbClr val="000000"/>
                        </a:buClr>
                        <a:buSzPts val="1200"/>
                        <a:buFont typeface="Arial"/>
                        <a:buNone/>
                      </a:pPr>
                      <a:r>
                        <a:rPr lang="ja-JP" sz="1200" b="0" i="0" u="none" strike="noStrike" cap="none">
                          <a:latin typeface="Meiryo"/>
                          <a:ea typeface="Meiryo"/>
                          <a:cs typeface="Meiryo"/>
                          <a:sym typeface="Meiryo"/>
                        </a:rPr>
                        <a:t>アプリ</a:t>
                      </a:r>
                      <a:endParaRPr sz="1200" b="0" i="0" u="none" strike="noStrike" cap="none">
                        <a:latin typeface="Meiryo"/>
                        <a:ea typeface="Meiryo"/>
                        <a:cs typeface="Meiryo"/>
                        <a:sym typeface="Meiryo"/>
                      </a:endParaRPr>
                    </a:p>
                  </a:txBody>
                  <a:tcPr marL="0" marR="0" marT="4397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765645">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latin typeface="Meiryo"/>
                        <a:ea typeface="Meiryo"/>
                        <a:cs typeface="Meiryo"/>
                        <a:sym typeface="Meiryo"/>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8580" marR="0" lvl="0" indent="0" algn="l" rtl="0">
                        <a:lnSpc>
                          <a:spcPct val="100000"/>
                        </a:lnSpc>
                        <a:spcBef>
                          <a:spcPts val="0"/>
                        </a:spcBef>
                        <a:spcAft>
                          <a:spcPts val="0"/>
                        </a:spcAft>
                        <a:buClr>
                          <a:srgbClr val="000000"/>
                        </a:buClr>
                        <a:buSzPts val="1200"/>
                        <a:buFont typeface="Arial"/>
                        <a:buNone/>
                      </a:pPr>
                      <a:endParaRPr sz="1200" b="0" i="0" u="none" strike="noStrike" cap="none" dirty="0">
                        <a:latin typeface="Meiryo" charset="-128"/>
                        <a:ea typeface="Meiryo" charset="-128"/>
                        <a:cs typeface="Meiryo" charset="-128"/>
                        <a:sym typeface="Meiryo"/>
                      </a:endParaRPr>
                    </a:p>
                    <a:p>
                      <a:pPr marL="68580" marR="0" lvl="0" indent="0" algn="l" rtl="0">
                        <a:lnSpc>
                          <a:spcPct val="100000"/>
                        </a:lnSpc>
                        <a:spcBef>
                          <a:spcPts val="280"/>
                        </a:spcBef>
                        <a:spcAft>
                          <a:spcPts val="0"/>
                        </a:spcAft>
                        <a:buClr>
                          <a:schemeClr val="dk1"/>
                        </a:buClr>
                        <a:buSzPts val="1100"/>
                        <a:buFont typeface="Arial"/>
                        <a:buNone/>
                      </a:pPr>
                      <a:r>
                        <a:rPr lang="ja-JP" sz="1200" b="1" i="0" dirty="0" smtClean="0">
                          <a:solidFill>
                            <a:srgbClr val="333333"/>
                          </a:solidFill>
                          <a:highlight>
                            <a:srgbClr val="FFFFFF"/>
                          </a:highlight>
                          <a:latin typeface="Meiryo" charset="-128"/>
                          <a:ea typeface="Meiryo" charset="-128"/>
                          <a:cs typeface="Meiryo" charset="-128"/>
                          <a:sym typeface="Roboto"/>
                        </a:rPr>
                        <a:t>クロン</a:t>
                      </a:r>
                      <a:r>
                        <a:rPr lang="ja-JP" sz="1200" b="1" i="0" dirty="0">
                          <a:solidFill>
                            <a:srgbClr val="333333"/>
                          </a:solidFill>
                          <a:highlight>
                            <a:srgbClr val="FFFFFF"/>
                          </a:highlight>
                          <a:latin typeface="Meiryo" charset="-128"/>
                          <a:ea typeface="Meiryo" charset="-128"/>
                          <a:cs typeface="Meiryo" charset="-128"/>
                          <a:sym typeface="Roboto"/>
                        </a:rPr>
                        <a:t>でできる</a:t>
                      </a:r>
                      <a:r>
                        <a:rPr lang="ja-JP" sz="1200" b="1" i="0" dirty="0" smtClean="0">
                          <a:solidFill>
                            <a:srgbClr val="333333"/>
                          </a:solidFill>
                          <a:highlight>
                            <a:srgbClr val="FFFFFF"/>
                          </a:highlight>
                          <a:latin typeface="Meiryo" charset="-128"/>
                          <a:ea typeface="Meiryo" charset="-128"/>
                          <a:cs typeface="Meiryo" charset="-128"/>
                          <a:sym typeface="Roboto"/>
                        </a:rPr>
                        <a:t>こと</a:t>
                      </a:r>
                      <a:endParaRPr sz="1200" b="1" i="0" dirty="0">
                        <a:solidFill>
                          <a:srgbClr val="333333"/>
                        </a:solidFill>
                        <a:highlight>
                          <a:srgbClr val="FFFFFF"/>
                        </a:highlight>
                        <a:latin typeface="Meiryo" charset="-128"/>
                        <a:ea typeface="Meiryo" charset="-128"/>
                        <a:cs typeface="Meiryo" charset="-128"/>
                        <a:sym typeface="Roboto"/>
                      </a:endParaRPr>
                    </a:p>
                    <a:p>
                      <a:pPr marL="68580" marR="0" lvl="0" indent="0" algn="l" rtl="0">
                        <a:lnSpc>
                          <a:spcPct val="100000"/>
                        </a:lnSpc>
                        <a:spcBef>
                          <a:spcPts val="280"/>
                        </a:spcBef>
                        <a:spcAft>
                          <a:spcPts val="0"/>
                        </a:spcAft>
                        <a:buClr>
                          <a:schemeClr val="dk1"/>
                        </a:buClr>
                        <a:buSzPts val="1100"/>
                        <a:buFont typeface="Arial"/>
                        <a:buNone/>
                      </a:pPr>
                      <a:r>
                        <a:rPr lang="ja-JP" sz="1200" b="0" i="0" dirty="0">
                          <a:solidFill>
                            <a:srgbClr val="333333"/>
                          </a:solidFill>
                          <a:highlight>
                            <a:srgbClr val="FFFFFF"/>
                          </a:highlight>
                          <a:latin typeface="Meiryo" charset="-128"/>
                          <a:ea typeface="Meiryo" charset="-128"/>
                          <a:cs typeface="Meiryo" charset="-128"/>
                          <a:sym typeface="Roboto"/>
                        </a:rPr>
                        <a:t>クロンは医療機関での診察</a:t>
                      </a:r>
                      <a:r>
                        <a:rPr lang="ja-JP" sz="1200" b="0" i="0" dirty="0" smtClean="0">
                          <a:solidFill>
                            <a:srgbClr val="333333"/>
                          </a:solidFill>
                          <a:highlight>
                            <a:srgbClr val="FFFFFF"/>
                          </a:highlight>
                          <a:latin typeface="Meiryo" charset="-128"/>
                          <a:ea typeface="Meiryo" charset="-128"/>
                          <a:cs typeface="Meiryo" charset="-128"/>
                          <a:sym typeface="Roboto"/>
                        </a:rPr>
                        <a:t>を</a:t>
                      </a:r>
                      <a:endParaRPr lang="en-US" altLang="ja-JP" sz="1200" b="0" i="0" dirty="0" smtClean="0">
                        <a:solidFill>
                          <a:srgbClr val="333333"/>
                        </a:solidFill>
                        <a:highlight>
                          <a:srgbClr val="FFFFFF"/>
                        </a:highlight>
                        <a:latin typeface="Meiryo" charset="-128"/>
                        <a:ea typeface="Meiryo" charset="-128"/>
                        <a:cs typeface="Meiryo" charset="-128"/>
                        <a:sym typeface="Roboto"/>
                      </a:endParaRPr>
                    </a:p>
                    <a:p>
                      <a:pPr marL="68580" marR="0" lvl="0" indent="0" algn="l" rtl="0">
                        <a:lnSpc>
                          <a:spcPct val="100000"/>
                        </a:lnSpc>
                        <a:spcBef>
                          <a:spcPts val="280"/>
                        </a:spcBef>
                        <a:spcAft>
                          <a:spcPts val="0"/>
                        </a:spcAft>
                        <a:buClr>
                          <a:schemeClr val="dk1"/>
                        </a:buClr>
                        <a:buSzPts val="1100"/>
                        <a:buFont typeface="Arial"/>
                        <a:buNone/>
                      </a:pPr>
                      <a:r>
                        <a:rPr lang="ja-JP" sz="1200" b="0" i="0" dirty="0" smtClean="0">
                          <a:solidFill>
                            <a:srgbClr val="333333"/>
                          </a:solidFill>
                          <a:highlight>
                            <a:srgbClr val="FFFFFF"/>
                          </a:highlight>
                          <a:latin typeface="Meiryo" charset="-128"/>
                          <a:ea typeface="Meiryo" charset="-128"/>
                          <a:cs typeface="Meiryo" charset="-128"/>
                          <a:sym typeface="Roboto"/>
                        </a:rPr>
                        <a:t>スマホ</a:t>
                      </a:r>
                      <a:r>
                        <a:rPr lang="ja-JP" sz="1200" b="0" i="0" dirty="0">
                          <a:solidFill>
                            <a:srgbClr val="333333"/>
                          </a:solidFill>
                          <a:highlight>
                            <a:srgbClr val="FFFFFF"/>
                          </a:highlight>
                          <a:latin typeface="Meiryo" charset="-128"/>
                          <a:ea typeface="Meiryo" charset="-128"/>
                          <a:cs typeface="Meiryo" charset="-128"/>
                          <a:sym typeface="Roboto"/>
                        </a:rPr>
                        <a:t>で受けられるアプリです</a:t>
                      </a:r>
                      <a:endParaRPr sz="1200" b="0" i="0" dirty="0">
                        <a:solidFill>
                          <a:srgbClr val="333333"/>
                        </a:solidFill>
                        <a:highlight>
                          <a:srgbClr val="FFFFFF"/>
                        </a:highlight>
                        <a:latin typeface="Meiryo" charset="-128"/>
                        <a:ea typeface="Meiryo" charset="-128"/>
                        <a:cs typeface="Meiryo" charset="-128"/>
                        <a:sym typeface="Roboto"/>
                      </a:endParaRPr>
                    </a:p>
                    <a:p>
                      <a:pPr marL="68580" marR="0" lvl="0" indent="0" algn="l" rtl="0">
                        <a:lnSpc>
                          <a:spcPct val="100000"/>
                        </a:lnSpc>
                        <a:spcBef>
                          <a:spcPts val="280"/>
                        </a:spcBef>
                        <a:spcAft>
                          <a:spcPts val="0"/>
                        </a:spcAft>
                        <a:buClr>
                          <a:schemeClr val="dk1"/>
                        </a:buClr>
                        <a:buSzPts val="1100"/>
                        <a:buFont typeface="Arial"/>
                        <a:buNone/>
                      </a:pPr>
                      <a:r>
                        <a:rPr lang="ja-JP" sz="1200" b="0" i="0" dirty="0">
                          <a:solidFill>
                            <a:srgbClr val="333333"/>
                          </a:solidFill>
                          <a:highlight>
                            <a:srgbClr val="FFFFFF"/>
                          </a:highlight>
                          <a:latin typeface="Meiryo" charset="-128"/>
                          <a:ea typeface="Meiryo" charset="-128"/>
                          <a:cs typeface="Meiryo" charset="-128"/>
                          <a:sym typeface="Roboto"/>
                        </a:rPr>
                        <a:t>・いつもの先生の診察を通院せずに受けられる</a:t>
                      </a:r>
                      <a:endParaRPr sz="1200" b="0" i="0" dirty="0">
                        <a:solidFill>
                          <a:srgbClr val="333333"/>
                        </a:solidFill>
                        <a:highlight>
                          <a:srgbClr val="FFFFFF"/>
                        </a:highlight>
                        <a:latin typeface="Meiryo" charset="-128"/>
                        <a:ea typeface="Meiryo" charset="-128"/>
                        <a:cs typeface="Meiryo" charset="-128"/>
                        <a:sym typeface="Roboto"/>
                      </a:endParaRPr>
                    </a:p>
                    <a:p>
                      <a:pPr marL="68580" marR="0" lvl="0" indent="0" algn="l" rtl="0">
                        <a:lnSpc>
                          <a:spcPct val="100000"/>
                        </a:lnSpc>
                        <a:spcBef>
                          <a:spcPts val="280"/>
                        </a:spcBef>
                        <a:spcAft>
                          <a:spcPts val="0"/>
                        </a:spcAft>
                        <a:buClr>
                          <a:schemeClr val="dk1"/>
                        </a:buClr>
                        <a:buSzPts val="1100"/>
                        <a:buFont typeface="Arial"/>
                        <a:buNone/>
                      </a:pPr>
                      <a:r>
                        <a:rPr lang="ja-JP" sz="1200" b="0" i="0" dirty="0">
                          <a:solidFill>
                            <a:srgbClr val="333333"/>
                          </a:solidFill>
                          <a:highlight>
                            <a:srgbClr val="FFFFFF"/>
                          </a:highlight>
                          <a:latin typeface="Meiryo" charset="-128"/>
                          <a:ea typeface="Meiryo" charset="-128"/>
                          <a:cs typeface="Meiryo" charset="-128"/>
                          <a:sym typeface="Roboto"/>
                        </a:rPr>
                        <a:t>・スケジュール通りにスムーズに診察してもらえる</a:t>
                      </a:r>
                      <a:endParaRPr sz="1200" b="0" i="0" dirty="0">
                        <a:solidFill>
                          <a:srgbClr val="333333"/>
                        </a:solidFill>
                        <a:highlight>
                          <a:srgbClr val="FFFFFF"/>
                        </a:highlight>
                        <a:latin typeface="Meiryo" charset="-128"/>
                        <a:ea typeface="Meiryo" charset="-128"/>
                        <a:cs typeface="Meiryo" charset="-128"/>
                        <a:sym typeface="Roboto"/>
                      </a:endParaRPr>
                    </a:p>
                    <a:p>
                      <a:pPr marL="68580" marR="0" lvl="0" indent="0" algn="l" rtl="0">
                        <a:lnSpc>
                          <a:spcPct val="100000"/>
                        </a:lnSpc>
                        <a:spcBef>
                          <a:spcPts val="280"/>
                        </a:spcBef>
                        <a:spcAft>
                          <a:spcPts val="0"/>
                        </a:spcAft>
                        <a:buClr>
                          <a:srgbClr val="000000"/>
                        </a:buClr>
                        <a:buSzPts val="1200"/>
                        <a:buFont typeface="Meiryo"/>
                        <a:buNone/>
                      </a:pPr>
                      <a:r>
                        <a:rPr lang="ja-JP" sz="1200" b="0" i="0" dirty="0">
                          <a:solidFill>
                            <a:srgbClr val="333333"/>
                          </a:solidFill>
                          <a:highlight>
                            <a:srgbClr val="FFFFFF"/>
                          </a:highlight>
                          <a:latin typeface="Meiryo" charset="-128"/>
                          <a:ea typeface="Meiryo" charset="-128"/>
                          <a:cs typeface="Meiryo" charset="-128"/>
                          <a:sym typeface="Roboto"/>
                        </a:rPr>
                        <a:t>・処方せんや薬も自宅に届けてもらえる</a:t>
                      </a:r>
                      <a:endParaRPr sz="1200" b="0" i="0" dirty="0">
                        <a:latin typeface="Meiryo" charset="-128"/>
                        <a:ea typeface="Meiryo" charset="-128"/>
                        <a:cs typeface="Meiryo" charset="-128"/>
                        <a:sym typeface="Meiryo"/>
                      </a:endParaRPr>
                    </a:p>
                  </a:txBody>
                  <a:tcPr marL="0" marR="0" marT="30400"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67945" marR="0" lvl="0" indent="0" algn="l" rtl="0">
                        <a:lnSpc>
                          <a:spcPct val="100000"/>
                        </a:lnSpc>
                        <a:spcBef>
                          <a:spcPts val="0"/>
                        </a:spcBef>
                        <a:spcAft>
                          <a:spcPts val="0"/>
                        </a:spcAft>
                        <a:buClr>
                          <a:srgbClr val="000000"/>
                        </a:buClr>
                        <a:buSzPts val="1200"/>
                        <a:buFont typeface="Arial"/>
                        <a:buNone/>
                      </a:pPr>
                      <a:endParaRPr sz="1200" b="0" i="0" u="none" strike="noStrike" cap="none" dirty="0">
                        <a:latin typeface="Meiryo"/>
                        <a:ea typeface="Meiryo"/>
                        <a:cs typeface="Meiryo"/>
                        <a:sym typeface="Meiryo"/>
                      </a:endParaRPr>
                    </a:p>
                    <a:p>
                      <a:pPr marL="67945" marR="0" lvl="0" indent="0" algn="l" rtl="0">
                        <a:lnSpc>
                          <a:spcPct val="100000"/>
                        </a:lnSpc>
                        <a:spcBef>
                          <a:spcPts val="25"/>
                        </a:spcBef>
                        <a:spcAft>
                          <a:spcPts val="0"/>
                        </a:spcAft>
                        <a:buClr>
                          <a:srgbClr val="000000"/>
                        </a:buClr>
                        <a:buSzPts val="1200"/>
                        <a:buFont typeface="Arial"/>
                        <a:buNone/>
                      </a:pPr>
                      <a:r>
                        <a:rPr lang="ja-JP" sz="1200" b="0" i="0" u="none" strike="noStrike" cap="none" dirty="0">
                          <a:latin typeface="Meiryo"/>
                          <a:ea typeface="Meiryo"/>
                          <a:cs typeface="Meiryo"/>
                          <a:sym typeface="Meiryo"/>
                        </a:rPr>
                        <a:t>Micin, Inc.</a:t>
                      </a:r>
                      <a:endParaRPr sz="1200" b="0" i="0" u="none" strike="noStrike" cap="none" dirty="0">
                        <a:latin typeface="Meiryo"/>
                        <a:ea typeface="Meiryo"/>
                        <a:cs typeface="Meiryo"/>
                        <a:sym typeface="Meiryo"/>
                      </a:endParaRPr>
                    </a:p>
                    <a:p>
                      <a:pPr marL="67945" marR="0" lvl="0" indent="0" algn="l" rtl="0">
                        <a:lnSpc>
                          <a:spcPct val="100000"/>
                        </a:lnSpc>
                        <a:spcBef>
                          <a:spcPts val="25"/>
                        </a:spcBef>
                        <a:spcAft>
                          <a:spcPts val="0"/>
                        </a:spcAft>
                        <a:buClr>
                          <a:srgbClr val="000000"/>
                        </a:buClr>
                        <a:buSzPts val="1200"/>
                        <a:buFont typeface="Arial"/>
                        <a:buNone/>
                      </a:pPr>
                      <a:r>
                        <a:rPr lang="ja-JP" sz="1200" dirty="0">
                          <a:latin typeface="Meiryo"/>
                          <a:ea typeface="Meiryo"/>
                          <a:cs typeface="Meiryo"/>
                          <a:sym typeface="Meiry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Android　OS 9.0以上</a:t>
                      </a:r>
                      <a:endParaRPr sz="1200" b="0" i="0" u="none" strike="noStrike" cap="none" dirty="0">
                        <a:latin typeface="Meiryo"/>
                        <a:ea typeface="Meiryo"/>
                        <a:cs typeface="Meiryo"/>
                        <a:sym typeface="Meiryo"/>
                      </a:endParaRPr>
                    </a:p>
                    <a:p>
                      <a:pPr marL="67945" marR="0" lvl="0" indent="0" algn="just" rtl="0">
                        <a:lnSpc>
                          <a:spcPct val="100000"/>
                        </a:lnSpc>
                        <a:spcBef>
                          <a:spcPts val="25"/>
                        </a:spcBef>
                        <a:spcAft>
                          <a:spcPts val="0"/>
                        </a:spcAft>
                        <a:buClr>
                          <a:srgbClr val="000000"/>
                        </a:buClr>
                        <a:buSzPts val="1200"/>
                        <a:buFont typeface="Meiryo"/>
                        <a:buNone/>
                      </a:pPr>
                      <a:r>
                        <a:rPr lang="ja-JP" sz="1200" b="0" i="0" u="none" strike="noStrike" cap="none" dirty="0">
                          <a:latin typeface="Meiryo"/>
                          <a:ea typeface="Meiryo"/>
                          <a:cs typeface="Meiryo"/>
                          <a:sym typeface="Meiryo"/>
                        </a:rPr>
                        <a:t>インストール費は</a:t>
                      </a:r>
                      <a:endParaRPr sz="1200" b="0" i="0" u="none" strike="noStrike" cap="none" dirty="0">
                        <a:latin typeface="Meiryo"/>
                        <a:ea typeface="Meiryo"/>
                        <a:cs typeface="Meiryo"/>
                        <a:sym typeface="Meiryo"/>
                      </a:endParaRPr>
                    </a:p>
                    <a:p>
                      <a:pPr marL="67945" marR="0" lvl="0" indent="0" algn="just" rtl="0">
                        <a:lnSpc>
                          <a:spcPct val="100000"/>
                        </a:lnSpc>
                        <a:spcBef>
                          <a:spcPts val="25"/>
                        </a:spcBef>
                        <a:spcAft>
                          <a:spcPts val="0"/>
                        </a:spcAft>
                        <a:buClr>
                          <a:srgbClr val="000000"/>
                        </a:buClr>
                        <a:buSzPts val="1200"/>
                        <a:buFont typeface="Meiryo"/>
                        <a:buNone/>
                      </a:pPr>
                      <a:r>
                        <a:rPr lang="ja-JP" sz="1200" b="0" i="0" u="none" strike="noStrike" cap="none" dirty="0">
                          <a:latin typeface="Meiryo"/>
                          <a:ea typeface="Meiryo"/>
                          <a:cs typeface="Meiryo"/>
                          <a:sym typeface="Meiryo"/>
                        </a:rPr>
                        <a:t>無料ですが</a:t>
                      </a:r>
                      <a:endParaRPr sz="1200" b="0" i="0" u="none" strike="noStrike" cap="none" dirty="0">
                        <a:latin typeface="Meiryo"/>
                        <a:ea typeface="Meiryo"/>
                        <a:cs typeface="Meiryo"/>
                        <a:sym typeface="Meiryo"/>
                      </a:endParaRPr>
                    </a:p>
                    <a:p>
                      <a:pPr marL="67945" marR="0" lvl="0" indent="0" algn="just" rtl="0">
                        <a:lnSpc>
                          <a:spcPct val="100000"/>
                        </a:lnSpc>
                        <a:spcBef>
                          <a:spcPts val="25"/>
                        </a:spcBef>
                        <a:spcAft>
                          <a:spcPts val="0"/>
                        </a:spcAft>
                        <a:buClr>
                          <a:srgbClr val="000000"/>
                        </a:buClr>
                        <a:buSzPts val="1200"/>
                        <a:buFont typeface="Meiryo"/>
                        <a:buNone/>
                      </a:pPr>
                      <a:r>
                        <a:rPr lang="ja-JP" sz="1200" b="0" i="0" u="none" strike="noStrike" cap="none" dirty="0">
                          <a:latin typeface="Meiryo"/>
                          <a:ea typeface="Meiryo"/>
                          <a:cs typeface="Meiryo"/>
                          <a:sym typeface="Meiryo"/>
                        </a:rPr>
                        <a:t>利用料</a:t>
                      </a:r>
                      <a:r>
                        <a:rPr lang="ja-JP" sz="1200" b="0" i="0" u="none" strike="noStrike" cap="none" dirty="0" smtClean="0">
                          <a:latin typeface="Meiryo"/>
                          <a:ea typeface="Meiryo"/>
                          <a:cs typeface="Meiryo"/>
                          <a:sym typeface="Meiryo"/>
                        </a:rPr>
                        <a:t>330円</a:t>
                      </a:r>
                      <a:r>
                        <a:rPr lang="ja-JP" sz="1200" b="0" i="0" u="none" strike="noStrike" cap="none" dirty="0">
                          <a:latin typeface="Meiryo"/>
                          <a:ea typeface="Meiryo"/>
                          <a:cs typeface="Meiryo"/>
                          <a:sym typeface="Meiryo"/>
                        </a:rPr>
                        <a:t>／回が</a:t>
                      </a:r>
                      <a:endParaRPr sz="1200" b="0" i="0" u="none" strike="noStrike" cap="none" dirty="0">
                        <a:latin typeface="Meiryo"/>
                        <a:ea typeface="Meiryo"/>
                        <a:cs typeface="Meiryo"/>
                        <a:sym typeface="Meiryo"/>
                      </a:endParaRPr>
                    </a:p>
                    <a:p>
                      <a:pPr marL="67945" marR="0" lvl="0" indent="0" algn="just" rtl="0">
                        <a:lnSpc>
                          <a:spcPct val="100000"/>
                        </a:lnSpc>
                        <a:spcBef>
                          <a:spcPts val="25"/>
                        </a:spcBef>
                        <a:spcAft>
                          <a:spcPts val="0"/>
                        </a:spcAft>
                        <a:buClr>
                          <a:srgbClr val="000000"/>
                        </a:buClr>
                        <a:buSzPts val="1200"/>
                        <a:buFont typeface="Meiryo"/>
                        <a:buNone/>
                      </a:pPr>
                      <a:r>
                        <a:rPr lang="ja-JP" sz="1200" b="0" i="0" u="none" strike="noStrike" cap="none" dirty="0">
                          <a:latin typeface="Meiryo"/>
                          <a:ea typeface="Meiryo"/>
                          <a:cs typeface="Meiryo"/>
                          <a:sym typeface="Meiryo"/>
                        </a:rPr>
                        <a:t>必要</a:t>
                      </a:r>
                      <a:endParaRPr sz="1200" b="0" i="0" u="none" strike="noStrike" cap="none" dirty="0">
                        <a:latin typeface="Meiryo"/>
                        <a:ea typeface="Meiryo"/>
                        <a:cs typeface="Meiryo"/>
                        <a:sym typeface="Meiryo"/>
                      </a:endParaRPr>
                    </a:p>
                  </a:txBody>
                  <a:tcPr marL="0" marR="0" marT="2725" marB="0">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 name="Google Shape;50;p2"/>
          <p:cNvSpPr/>
          <p:nvPr/>
        </p:nvSpPr>
        <p:spPr>
          <a:xfrm>
            <a:off x="986946" y="3147579"/>
            <a:ext cx="952800" cy="900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Calibri"/>
              <a:ea typeface="Calibri"/>
              <a:cs typeface="Calibri"/>
              <a:sym typeface="Calibri"/>
            </a:endParaRPr>
          </a:p>
        </p:txBody>
      </p:sp>
      <p:sp>
        <p:nvSpPr>
          <p:cNvPr id="12"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1800978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5"/>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901950" y="1994462"/>
            <a:ext cx="1665975" cy="3267864"/>
          </a:xfrm>
          <a:prstGeom prst="rect">
            <a:avLst/>
          </a:prstGeom>
          <a:noFill/>
          <a:ln>
            <a:noFill/>
          </a:ln>
        </p:spPr>
      </p:pic>
      <p:sp>
        <p:nvSpPr>
          <p:cNvPr id="61" name="Google Shape;61;p5"/>
          <p:cNvSpPr txBox="1"/>
          <p:nvPr/>
        </p:nvSpPr>
        <p:spPr>
          <a:xfrm>
            <a:off x="323791" y="1920498"/>
            <a:ext cx="2520000" cy="2925786"/>
          </a:xfrm>
          <a:prstGeom prst="rect">
            <a:avLst/>
          </a:prstGeom>
          <a:noFill/>
          <a:ln>
            <a:noFill/>
          </a:ln>
        </p:spPr>
        <p:txBody>
          <a:bodyPr spcFirstLastPara="1" wrap="square" lIns="0" tIns="12050" rIns="0" bIns="0" anchor="t" anchorCtr="0">
            <a:spAutoFit/>
          </a:bodyPr>
          <a:lstStyle/>
          <a:p>
            <a:pPr marL="9525" marR="0" lvl="0" algn="l" rtl="0">
              <a:lnSpc>
                <a:spcPct val="100000"/>
              </a:lnSpc>
              <a:spcBef>
                <a:spcPts val="0"/>
              </a:spcBef>
              <a:spcAft>
                <a:spcPts val="0"/>
              </a:spcAft>
              <a:buClr>
                <a:srgbClr val="000000"/>
              </a:buClr>
              <a:buSzPts val="2400"/>
              <a:buFont typeface="Arial"/>
              <a:buNone/>
              <a:tabLst>
                <a:tab pos="350838" algn="l"/>
              </a:tabLst>
            </a:pPr>
            <a:r>
              <a:rPr lang="ja-JP" sz="2400" b="1" i="0" u="none" strike="noStrike" cap="none" dirty="0">
                <a:solidFill>
                  <a:srgbClr val="009650"/>
                </a:solidFill>
                <a:latin typeface="Meiryo"/>
                <a:ea typeface="Meiryo"/>
                <a:cs typeface="Meiryo"/>
                <a:sym typeface="Meiryo"/>
              </a:rPr>
              <a:t>❶</a:t>
            </a:r>
            <a:r>
              <a:rPr lang="ja-JP" sz="1800" b="1" i="0" u="none" strike="noStrike" cap="none" dirty="0">
                <a:solidFill>
                  <a:schemeClr val="dk1"/>
                </a:solidFill>
                <a:latin typeface="Meiryo"/>
                <a:ea typeface="Meiryo"/>
                <a:cs typeface="Meiryo"/>
                <a:sym typeface="Meiryo"/>
              </a:rPr>
              <a:t>｢新規登録はこちら</a:t>
            </a:r>
            <a:r>
              <a:rPr lang="ja-JP" sz="1800" b="1" i="0" u="none" strike="noStrike" cap="none" dirty="0" smtClean="0">
                <a:solidFill>
                  <a:schemeClr val="dk1"/>
                </a:solidFill>
                <a:latin typeface="Meiryo"/>
                <a:ea typeface="Meiryo"/>
                <a:cs typeface="Meiryo"/>
                <a:sym typeface="Meiryo"/>
              </a:rPr>
              <a:t>｣</a:t>
            </a:r>
            <a:r>
              <a:rPr lang="en-US" altLang="ja-JP" sz="1800" b="1" i="0" u="none" strike="noStrike" cap="none" dirty="0" smtClean="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を</a:t>
            </a:r>
            <a:r>
              <a:rPr lang="ja-JP" sz="1800" b="1" i="0" u="none" strike="noStrike" cap="none" dirty="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lgn="l" rtl="0">
              <a:lnSpc>
                <a:spcPct val="100000"/>
              </a:lnSpc>
              <a:spcBef>
                <a:spcPts val="85"/>
              </a:spcBef>
              <a:spcAft>
                <a:spcPts val="0"/>
              </a:spcAft>
              <a:buClr>
                <a:srgbClr val="000000"/>
              </a:buClr>
              <a:buSzPts val="2400"/>
              <a:buFont typeface="Arial"/>
              <a:buNone/>
              <a:tabLst>
                <a:tab pos="350838" algn="l"/>
              </a:tabLst>
            </a:pPr>
            <a:r>
              <a:rPr lang="ja-JP"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メールアドレス </a:t>
            </a:r>
            <a:endParaRPr lang="en-US" altLang="ja-JP" sz="1800" b="1" i="0" u="none" strike="noStrike" cap="none" dirty="0" smtClean="0">
              <a:solidFill>
                <a:schemeClr val="dk1"/>
              </a:solidFill>
              <a:latin typeface="Meiryo"/>
              <a:ea typeface="Meiryo"/>
              <a:cs typeface="Meiryo"/>
              <a:sym typeface="Meiryo"/>
            </a:endParaRPr>
          </a:p>
          <a:p>
            <a:pPr marL="9525" marR="4344" lvl="0" algn="l" rtl="0">
              <a:lnSpc>
                <a:spcPct val="100000"/>
              </a:lnSpc>
              <a:spcBef>
                <a:spcPts val="85"/>
              </a:spcBef>
              <a:spcAft>
                <a:spcPts val="0"/>
              </a:spcAft>
              <a:buClr>
                <a:srgbClr val="000000"/>
              </a:buClr>
              <a:buSzPts val="2400"/>
              <a:buFont typeface="Arial"/>
              <a:buNone/>
              <a:tabLst>
                <a:tab pos="350838" algn="l"/>
              </a:tabLst>
            </a:pPr>
            <a:r>
              <a:rPr lang="en-US" altLang="ja-JP" sz="1800" b="1" dirty="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パスワード</a:t>
            </a:r>
            <a:r>
              <a:rPr lang="ja-JP" sz="1800" b="1" i="0" u="none" strike="noStrike" cap="none" dirty="0">
                <a:solidFill>
                  <a:schemeClr val="dk1"/>
                </a:solidFill>
                <a:latin typeface="Meiryo"/>
                <a:ea typeface="Meiryo"/>
                <a:cs typeface="Meiryo"/>
                <a:sym typeface="Meiryo"/>
              </a:rPr>
              <a:t>を入力</a:t>
            </a:r>
            <a:endParaRPr sz="1800" b="1" i="0" u="none" strike="noStrike" cap="none" dirty="0">
              <a:solidFill>
                <a:schemeClr val="dk1"/>
              </a:solidFill>
              <a:latin typeface="Meiryo"/>
              <a:ea typeface="Meiryo"/>
              <a:cs typeface="Meiryo"/>
              <a:sym typeface="Meiryo"/>
            </a:endParaRPr>
          </a:p>
          <a:p>
            <a:pPr marL="9525" marR="4344" lvl="0" algn="l" rtl="0">
              <a:lnSpc>
                <a:spcPct val="100000"/>
              </a:lnSpc>
              <a:spcBef>
                <a:spcPts val="85"/>
              </a:spcBef>
              <a:spcAft>
                <a:spcPts val="0"/>
              </a:spcAft>
              <a:buClr>
                <a:srgbClr val="000000"/>
              </a:buClr>
              <a:buSzPts val="2400"/>
              <a:buFont typeface="Arial"/>
              <a:buNone/>
              <a:tabLst>
                <a:tab pos="350838" algn="l"/>
              </a:tabLst>
            </a:pPr>
            <a:r>
              <a:rPr lang="ja-JP" sz="2400" b="1" i="0" u="none" strike="noStrike" cap="none" dirty="0" smtClean="0">
                <a:solidFill>
                  <a:srgbClr val="009650"/>
                </a:solidFill>
                <a:latin typeface="Meiryo"/>
                <a:ea typeface="Meiryo"/>
                <a:cs typeface="Meiryo"/>
                <a:sym typeface="Meiryo"/>
              </a:rPr>
              <a:t>❸</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同意して登録する｣ </a:t>
            </a:r>
            <a:r>
              <a:rPr lang="en-US" altLang="ja-JP" sz="1800" b="1" i="0" u="none" strike="noStrike" cap="none" dirty="0" smtClean="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をタップ</a:t>
            </a:r>
            <a:endParaRPr sz="1800" b="1" i="0" u="none" strike="noStrike" cap="none" dirty="0">
              <a:solidFill>
                <a:schemeClr val="dk1"/>
              </a:solidFill>
              <a:latin typeface="Meiryo"/>
              <a:ea typeface="Meiryo"/>
              <a:cs typeface="Meiryo"/>
              <a:sym typeface="Meiryo"/>
            </a:endParaRPr>
          </a:p>
          <a:p>
            <a:pPr marL="9525" marR="4344" lvl="0" algn="l" rtl="0">
              <a:lnSpc>
                <a:spcPct val="100000"/>
              </a:lnSpc>
              <a:spcBef>
                <a:spcPts val="85"/>
              </a:spcBef>
              <a:spcAft>
                <a:spcPts val="0"/>
              </a:spcAft>
              <a:buClr>
                <a:srgbClr val="000000"/>
              </a:buClr>
              <a:buSzPts val="2400"/>
              <a:buFont typeface="Arial"/>
              <a:buNone/>
              <a:tabLst>
                <a:tab pos="350838" algn="l"/>
              </a:tabLst>
            </a:pPr>
            <a:r>
              <a:rPr lang="ja-JP" sz="2400" b="1" i="0" u="none" strike="noStrike" cap="none" dirty="0" smtClean="0">
                <a:solidFill>
                  <a:srgbClr val="009650"/>
                </a:solidFill>
                <a:latin typeface="Meiryo"/>
                <a:ea typeface="Meiryo"/>
                <a:cs typeface="Meiryo"/>
                <a:sym typeface="Meiryo"/>
              </a:rPr>
              <a:t>❹</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この</a:t>
            </a:r>
            <a:r>
              <a:rPr lang="ja-JP" sz="1800" b="1" i="0" u="none" strike="noStrike" cap="none" dirty="0">
                <a:solidFill>
                  <a:schemeClr val="dk1"/>
                </a:solidFill>
                <a:latin typeface="Meiryo"/>
                <a:ea typeface="Meiryo"/>
                <a:cs typeface="Meiryo"/>
                <a:sym typeface="Meiryo"/>
              </a:rPr>
              <a:t>画面</a:t>
            </a:r>
            <a:r>
              <a:rPr lang="ja-JP" sz="1800" b="1" i="0" u="none" strike="noStrike" cap="none" dirty="0" smtClean="0">
                <a:solidFill>
                  <a:schemeClr val="dk1"/>
                </a:solidFill>
                <a:latin typeface="Meiryo"/>
                <a:ea typeface="Meiryo"/>
                <a:cs typeface="Meiryo"/>
                <a:sym typeface="Meiryo"/>
              </a:rPr>
              <a:t>が</a:t>
            </a:r>
            <a:endParaRPr lang="en-US" altLang="ja-JP" sz="1800" b="1" i="0" u="none" strike="noStrike" cap="none" dirty="0" smtClean="0">
              <a:solidFill>
                <a:schemeClr val="dk1"/>
              </a:solidFill>
              <a:latin typeface="Meiryo"/>
              <a:ea typeface="Meiryo"/>
              <a:cs typeface="Meiryo"/>
              <a:sym typeface="Meiryo"/>
            </a:endParaRPr>
          </a:p>
          <a:p>
            <a:pPr marL="9525" marR="4344" lvl="0" algn="l" rtl="0">
              <a:lnSpc>
                <a:spcPct val="100000"/>
              </a:lnSpc>
              <a:spcBef>
                <a:spcPts val="85"/>
              </a:spcBef>
              <a:spcAft>
                <a:spcPts val="0"/>
              </a:spcAft>
              <a:buClr>
                <a:srgbClr val="000000"/>
              </a:buClr>
              <a:buSzPts val="2400"/>
              <a:buFont typeface="Arial"/>
              <a:buNone/>
              <a:tabLst>
                <a:tab pos="350838" algn="l"/>
              </a:tabLst>
            </a:pPr>
            <a:r>
              <a:rPr lang="en-US" altLang="ja-JP" sz="1800" b="1" dirty="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表示されたら</a:t>
            </a:r>
            <a:endParaRPr lang="en-US" altLang="ja-JP" sz="1800" b="1" i="0" u="none" strike="noStrike" cap="none" dirty="0" smtClean="0">
              <a:solidFill>
                <a:schemeClr val="dk1"/>
              </a:solidFill>
              <a:latin typeface="Meiryo"/>
              <a:ea typeface="Meiryo"/>
              <a:cs typeface="Meiryo"/>
              <a:sym typeface="Meiryo"/>
            </a:endParaRPr>
          </a:p>
          <a:p>
            <a:pPr marL="9525" marR="4344" lvl="0" algn="l" rtl="0">
              <a:lnSpc>
                <a:spcPct val="100000"/>
              </a:lnSpc>
              <a:spcBef>
                <a:spcPts val="85"/>
              </a:spcBef>
              <a:spcAft>
                <a:spcPts val="0"/>
              </a:spcAft>
              <a:buClr>
                <a:srgbClr val="000000"/>
              </a:buClr>
              <a:buSzPts val="2400"/>
              <a:buFont typeface="Arial"/>
              <a:buNone/>
              <a:tabLst>
                <a:tab pos="350838" algn="l"/>
              </a:tabLst>
            </a:pPr>
            <a:r>
              <a:rPr lang="en-US" altLang="ja-JP" sz="1800" b="1" dirty="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メールアプリ</a:t>
            </a:r>
            <a:r>
              <a:rPr lang="ja-JP" sz="1800" b="1" i="0" u="none" strike="noStrike" cap="none" dirty="0">
                <a:solidFill>
                  <a:schemeClr val="dk1"/>
                </a:solidFill>
                <a:latin typeface="Meiryo"/>
                <a:ea typeface="Meiryo"/>
                <a:cs typeface="Meiryo"/>
                <a:sym typeface="Meiryo"/>
              </a:rPr>
              <a:t>を開く</a:t>
            </a:r>
            <a:endParaRPr sz="1800" b="1" i="0" u="none" strike="noStrike" cap="none" dirty="0">
              <a:solidFill>
                <a:schemeClr val="dk1"/>
              </a:solidFill>
              <a:latin typeface="Meiryo"/>
              <a:ea typeface="Meiryo"/>
              <a:cs typeface="Meiryo"/>
              <a:sym typeface="Meiryo"/>
            </a:endParaRPr>
          </a:p>
        </p:txBody>
      </p:sp>
      <p:sp>
        <p:nvSpPr>
          <p:cNvPr id="62" name="Google Shape;62;p5"/>
          <p:cNvSpPr/>
          <p:nvPr/>
        </p:nvSpPr>
        <p:spPr>
          <a:xfrm>
            <a:off x="3097756" y="4259799"/>
            <a:ext cx="12240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6" name="Google Shape;66;p5"/>
          <p:cNvGrpSpPr/>
          <p:nvPr/>
        </p:nvGrpSpPr>
        <p:grpSpPr>
          <a:xfrm>
            <a:off x="4540688" y="3213100"/>
            <a:ext cx="360000" cy="345915"/>
            <a:chOff x="2743754" y="4622188"/>
            <a:chExt cx="720000" cy="691832"/>
          </a:xfrm>
        </p:grpSpPr>
        <p:cxnSp>
          <p:nvCxnSpPr>
            <p:cNvPr id="67" name="Google Shape;67;p5"/>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68" name="Google Shape;68;p5"/>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69" name="Google Shape;69;p5"/>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pic>
        <p:nvPicPr>
          <p:cNvPr id="70" name="Google Shape;70;p5"/>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4900700" y="1994450"/>
            <a:ext cx="1665975" cy="3267872"/>
          </a:xfrm>
          <a:prstGeom prst="rect">
            <a:avLst/>
          </a:prstGeom>
          <a:noFill/>
          <a:ln>
            <a:noFill/>
          </a:ln>
        </p:spPr>
      </p:pic>
      <p:sp>
        <p:nvSpPr>
          <p:cNvPr id="71" name="Google Shape;71;p5"/>
          <p:cNvSpPr/>
          <p:nvPr/>
        </p:nvSpPr>
        <p:spPr>
          <a:xfrm>
            <a:off x="5121700" y="2945375"/>
            <a:ext cx="1224000" cy="90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pic>
        <p:nvPicPr>
          <p:cNvPr id="74" name="Google Shape;74;p5"/>
          <p:cNvPicPr preferRelativeResize="0"/>
          <p:nvPr/>
        </p:nvPicPr>
        <p:blipFill>
          <a:blip r:embed="rId5">
            <a:alphaModFix/>
            <a:extLst>
              <a:ext uri="{28A0092B-C50C-407E-A947-70E740481C1C}">
                <a14:useLocalDpi xmlns:a14="http://schemas.microsoft.com/office/drawing/2010/main" val="0"/>
              </a:ext>
            </a:extLst>
          </a:blip>
          <a:stretch>
            <a:fillRect/>
          </a:stretch>
        </p:blipFill>
        <p:spPr>
          <a:xfrm>
            <a:off x="6899438" y="1994447"/>
            <a:ext cx="1665975" cy="3505778"/>
          </a:xfrm>
          <a:prstGeom prst="rect">
            <a:avLst/>
          </a:prstGeom>
          <a:noFill/>
          <a:ln>
            <a:noFill/>
          </a:ln>
        </p:spPr>
      </p:pic>
      <p:grpSp>
        <p:nvGrpSpPr>
          <p:cNvPr id="75" name="Google Shape;75;p5"/>
          <p:cNvGrpSpPr/>
          <p:nvPr/>
        </p:nvGrpSpPr>
        <p:grpSpPr>
          <a:xfrm>
            <a:off x="6566688" y="3159769"/>
            <a:ext cx="360058" cy="345916"/>
            <a:chOff x="2743754" y="4622188"/>
            <a:chExt cx="720116" cy="691832"/>
          </a:xfrm>
        </p:grpSpPr>
        <p:cxnSp>
          <p:nvCxnSpPr>
            <p:cNvPr id="76" name="Google Shape;76;p5"/>
            <p:cNvCxnSpPr/>
            <p:nvPr/>
          </p:nvCxnSpPr>
          <p:spPr>
            <a:xfrm>
              <a:off x="2743754" y="4968104"/>
              <a:ext cx="715500" cy="0"/>
            </a:xfrm>
            <a:prstGeom prst="straightConnector1">
              <a:avLst/>
            </a:prstGeom>
            <a:noFill/>
            <a:ln w="19050" cap="flat" cmpd="sng">
              <a:solidFill>
                <a:srgbClr val="FF0000"/>
              </a:solidFill>
              <a:prstDash val="solid"/>
              <a:round/>
              <a:headEnd type="none" w="sm" len="sm"/>
              <a:tailEnd type="none" w="sm" len="sm"/>
            </a:ln>
          </p:spPr>
        </p:cxnSp>
        <p:cxnSp>
          <p:nvCxnSpPr>
            <p:cNvPr id="77" name="Google Shape;77;p5"/>
            <p:cNvCxnSpPr/>
            <p:nvPr/>
          </p:nvCxnSpPr>
          <p:spPr>
            <a:xfrm rot="10800000" flipH="1">
              <a:off x="3105970" y="4956120"/>
              <a:ext cx="357900" cy="357900"/>
            </a:xfrm>
            <a:prstGeom prst="straightConnector1">
              <a:avLst/>
            </a:prstGeom>
            <a:noFill/>
            <a:ln w="19050" cap="flat" cmpd="sng">
              <a:solidFill>
                <a:srgbClr val="FF0000"/>
              </a:solidFill>
              <a:prstDash val="solid"/>
              <a:round/>
              <a:headEnd type="none" w="sm" len="sm"/>
              <a:tailEnd type="none" w="sm" len="sm"/>
            </a:ln>
          </p:spPr>
        </p:cxnSp>
        <p:cxnSp>
          <p:nvCxnSpPr>
            <p:cNvPr id="78" name="Google Shape;78;p5"/>
            <p:cNvCxnSpPr/>
            <p:nvPr/>
          </p:nvCxnSpPr>
          <p:spPr>
            <a:xfrm>
              <a:off x="3105970" y="4622188"/>
              <a:ext cx="357900" cy="357900"/>
            </a:xfrm>
            <a:prstGeom prst="straightConnector1">
              <a:avLst/>
            </a:prstGeom>
            <a:noFill/>
            <a:ln w="19050" cap="flat" cmpd="sng">
              <a:solidFill>
                <a:srgbClr val="FF0000"/>
              </a:solidFill>
              <a:prstDash val="solid"/>
              <a:round/>
              <a:headEnd type="none" w="sm" len="sm"/>
              <a:tailEnd type="none" w="sm" len="sm"/>
            </a:ln>
          </p:spPr>
        </p:cxnSp>
      </p:grpSp>
      <p:sp>
        <p:nvSpPr>
          <p:cNvPr id="24" name="Google Shape;62;p5"/>
          <p:cNvSpPr/>
          <p:nvPr/>
        </p:nvSpPr>
        <p:spPr>
          <a:xfrm>
            <a:off x="5142456" y="4259799"/>
            <a:ext cx="12240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26" name="図形グループ 25"/>
          <p:cNvGrpSpPr/>
          <p:nvPr/>
        </p:nvGrpSpPr>
        <p:grpSpPr>
          <a:xfrm>
            <a:off x="2846832" y="4093213"/>
            <a:ext cx="441147" cy="400110"/>
            <a:chOff x="3501100" y="4812902"/>
            <a:chExt cx="441147" cy="400110"/>
          </a:xfrm>
        </p:grpSpPr>
        <p:sp>
          <p:nvSpPr>
            <p:cNvPr id="27" name="円/楕円 2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29" name="図形グループ 28"/>
          <p:cNvGrpSpPr/>
          <p:nvPr/>
        </p:nvGrpSpPr>
        <p:grpSpPr>
          <a:xfrm>
            <a:off x="4890316" y="4095643"/>
            <a:ext cx="441147" cy="400110"/>
            <a:chOff x="3501100" y="4812902"/>
            <a:chExt cx="441147" cy="400110"/>
          </a:xfrm>
        </p:grpSpPr>
        <p:sp>
          <p:nvSpPr>
            <p:cNvPr id="30" name="円/楕円 2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32" name="図形グループ 31"/>
          <p:cNvGrpSpPr/>
          <p:nvPr/>
        </p:nvGrpSpPr>
        <p:grpSpPr>
          <a:xfrm>
            <a:off x="4890316" y="2751522"/>
            <a:ext cx="441147" cy="400110"/>
            <a:chOff x="3501100" y="4812902"/>
            <a:chExt cx="441147" cy="400110"/>
          </a:xfrm>
        </p:grpSpPr>
        <p:sp>
          <p:nvSpPr>
            <p:cNvPr id="33" name="円/楕円 3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35" name="図形グループ 34"/>
          <p:cNvGrpSpPr/>
          <p:nvPr/>
        </p:nvGrpSpPr>
        <p:grpSpPr>
          <a:xfrm>
            <a:off x="6670348" y="1779210"/>
            <a:ext cx="441147" cy="400110"/>
            <a:chOff x="3501100" y="4812902"/>
            <a:chExt cx="441147" cy="400110"/>
          </a:xfrm>
        </p:grpSpPr>
        <p:sp>
          <p:nvSpPr>
            <p:cNvPr id="36" name="円/楕円 3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39" name="Google Shape;87;p6"/>
          <p:cNvSpPr txBox="1">
            <a:spLocks/>
          </p:cNvSpPr>
          <p:nvPr/>
        </p:nvSpPr>
        <p:spPr>
          <a:xfrm>
            <a:off x="1630900" y="304800"/>
            <a:ext cx="6840000" cy="900000"/>
          </a:xfrm>
          <a:prstGeom prst="rect">
            <a:avLst/>
          </a:prstGeom>
          <a:noFill/>
          <a:ln>
            <a:noFill/>
          </a:ln>
        </p:spPr>
        <p:txBody>
          <a:bodyPr spcFirstLastPara="1" wrap="square" lIns="0" tIns="0" rIns="0" bIns="0" anchor="b" anchorCtr="0">
            <a:noAutofit/>
          </a:bodyPr>
          <a:lstStyle>
            <a:lvl1pPr>
              <a:defRPr>
                <a:latin typeface="+mj-lt"/>
                <a:ea typeface="+mj-ea"/>
                <a:cs typeface="+mj-cs"/>
              </a:defRPr>
            </a:lvl1pPr>
          </a:lstStyle>
          <a:p>
            <a:pPr algn="l" defTabSz="914400" rtl="0">
              <a:buClr>
                <a:srgbClr val="000000"/>
              </a:buClr>
              <a:buSzPts val="2737"/>
              <a:buFont typeface="Arial"/>
              <a:buNone/>
            </a:pPr>
            <a:endParaRPr kumimoji="0" lang="ja-JP" altLang="en-US" sz="2737" b="1" kern="0" dirty="0" smtClean="0">
              <a:solidFill>
                <a:srgbClr val="009650"/>
              </a:solidFill>
              <a:latin typeface="Meiryo"/>
              <a:ea typeface="Meiryo"/>
              <a:cs typeface="Meiryo"/>
              <a:sym typeface="Meiryo"/>
            </a:endParaRPr>
          </a:p>
          <a:p>
            <a:pPr marL="9525" defTabSz="914400">
              <a:spcBef>
                <a:spcPts val="85"/>
              </a:spcBef>
              <a:buSzPts val="2800"/>
              <a:tabLst>
                <a:tab pos="215900" algn="l"/>
              </a:tabLst>
            </a:pPr>
            <a:r>
              <a:rPr kumimoji="0" lang="ja-JP" altLang="en-US" sz="2800" b="1" kern="0" dirty="0" smtClean="0">
                <a:solidFill>
                  <a:srgbClr val="009650"/>
                </a:solidFill>
                <a:latin typeface="Meiryo"/>
                <a:ea typeface="Meiryo"/>
                <a:cs typeface="Meiryo"/>
                <a:sym typeface="Meiryo"/>
              </a:rPr>
              <a:t>	オンライン診療アプリ</a:t>
            </a:r>
            <a:r>
              <a:rPr kumimoji="0" lang="en-US" altLang="ja-JP" sz="2800" b="1" kern="0" dirty="0" err="1" smtClean="0">
                <a:solidFill>
                  <a:srgbClr val="009650"/>
                </a:solidFill>
                <a:latin typeface="Meiryo"/>
                <a:ea typeface="Meiryo"/>
                <a:cs typeface="Meiryo"/>
                <a:sym typeface="Meiryo"/>
              </a:rPr>
              <a:t>curo</a:t>
            </a:r>
            <a:r>
              <a:rPr kumimoji="0" lang="en-US" altLang="ja-JP" sz="2800" b="1" kern="0" spc="-1000" dirty="0" err="1" smtClean="0">
                <a:solidFill>
                  <a:srgbClr val="009650"/>
                </a:solidFill>
                <a:latin typeface="Meiryo"/>
                <a:ea typeface="Meiryo"/>
                <a:cs typeface="Meiryo"/>
                <a:sym typeface="Meiryo"/>
              </a:rPr>
              <a:t>n</a:t>
            </a:r>
            <a:r>
              <a:rPr kumimoji="0" lang="ja-JP" altLang="en-US" sz="2800" kern="0" dirty="0" smtClean="0">
                <a:solidFill>
                  <a:srgbClr val="009650"/>
                </a:solidFill>
                <a:latin typeface="Meiryo"/>
                <a:ea typeface="Meiryo"/>
                <a:cs typeface="Meiryo"/>
                <a:sym typeface="Meiryo"/>
              </a:rPr>
              <a:t>［</a:t>
            </a:r>
            <a:r>
              <a:rPr kumimoji="0" lang="ja-JP" altLang="en-US" sz="2800" b="1" kern="0" dirty="0" smtClean="0">
                <a:solidFill>
                  <a:srgbClr val="009650"/>
                </a:solidFill>
                <a:latin typeface="Meiryo"/>
                <a:ea typeface="Meiryo"/>
                <a:cs typeface="Meiryo"/>
                <a:sym typeface="Meiryo"/>
              </a:rPr>
              <a:t>クロン</a:t>
            </a:r>
            <a:r>
              <a:rPr kumimoji="0" lang="ja-JP" altLang="en-US" sz="2800" kern="0" dirty="0" smtClean="0">
                <a:solidFill>
                  <a:srgbClr val="009650"/>
                </a:solidFill>
                <a:latin typeface="Meiryo"/>
                <a:ea typeface="Meiryo"/>
                <a:cs typeface="Meiryo"/>
                <a:sym typeface="Meiryo"/>
              </a:rPr>
              <a:t>］</a:t>
            </a:r>
            <a:br>
              <a:rPr kumimoji="0" lang="ja-JP" altLang="en-US" sz="2800" kern="0" dirty="0" smtClean="0">
                <a:solidFill>
                  <a:srgbClr val="009650"/>
                </a:solidFill>
                <a:latin typeface="Meiryo"/>
                <a:ea typeface="Meiryo"/>
                <a:cs typeface="Meiryo"/>
                <a:sym typeface="Meiryo"/>
              </a:rPr>
            </a:br>
            <a:r>
              <a:rPr kumimoji="0" lang="en-US" altLang="ja-JP" sz="2800" b="1" kern="0" dirty="0" smtClean="0">
                <a:solidFill>
                  <a:srgbClr val="009650"/>
                </a:solidFill>
                <a:latin typeface="Meiryo"/>
                <a:ea typeface="Meiryo"/>
                <a:cs typeface="Meiryo"/>
                <a:sym typeface="Meiryo"/>
              </a:rPr>
              <a:t>【2】curon</a:t>
            </a:r>
            <a:r>
              <a:rPr kumimoji="0" lang="ja-JP" altLang="en-US" sz="2800" b="1" kern="0" dirty="0" smtClean="0">
                <a:solidFill>
                  <a:srgbClr val="009650"/>
                </a:solidFill>
                <a:latin typeface="Meiryo"/>
                <a:ea typeface="Meiryo"/>
                <a:cs typeface="Meiryo"/>
                <a:sym typeface="Meiryo"/>
              </a:rPr>
              <a:t>に新規登録</a:t>
            </a:r>
            <a:endParaRPr kumimoji="0" lang="ja-JP" altLang="en-US" sz="1400" kern="0" dirty="0">
              <a:solidFill>
                <a:srgbClr val="000000"/>
              </a:solidFill>
              <a:latin typeface="Arial"/>
              <a:ea typeface="Arial"/>
              <a:cs typeface="Arial"/>
              <a:sym typeface="Arial"/>
            </a:endParaRPr>
          </a:p>
        </p:txBody>
      </p:sp>
      <p:sp>
        <p:nvSpPr>
          <p:cNvPr id="40"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2190491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6"/>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6747775" y="1986370"/>
            <a:ext cx="1830275" cy="3590155"/>
          </a:xfrm>
          <a:prstGeom prst="rect">
            <a:avLst/>
          </a:prstGeom>
          <a:noFill/>
          <a:ln>
            <a:noFill/>
          </a:ln>
        </p:spPr>
      </p:pic>
      <p:pic>
        <p:nvPicPr>
          <p:cNvPr id="86" name="Google Shape;86;p6"/>
          <p:cNvPicPr preferRelativeResize="0"/>
          <p:nvPr/>
        </p:nvPicPr>
        <p:blipFill>
          <a:blip r:embed="rId4" cstate="print">
            <a:alphaModFix/>
            <a:extLst>
              <a:ext uri="{28A0092B-C50C-407E-A947-70E740481C1C}">
                <a14:useLocalDpi xmlns:a14="http://schemas.microsoft.com/office/drawing/2010/main" val="0"/>
              </a:ext>
            </a:extLst>
          </a:blip>
          <a:stretch>
            <a:fillRect/>
          </a:stretch>
        </p:blipFill>
        <p:spPr>
          <a:xfrm>
            <a:off x="2578775" y="1986388"/>
            <a:ext cx="1830275" cy="3590124"/>
          </a:xfrm>
          <a:prstGeom prst="rect">
            <a:avLst/>
          </a:prstGeom>
          <a:noFill/>
          <a:ln>
            <a:noFill/>
          </a:ln>
        </p:spPr>
      </p:pic>
      <p:sp>
        <p:nvSpPr>
          <p:cNvPr id="87" name="Google Shape;87;p6"/>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【2】</a:t>
            </a:r>
            <a:r>
              <a:rPr lang="ja-JP" sz="2800" b="1" i="0" u="none" strike="noStrike" cap="none" dirty="0" smtClean="0">
                <a:solidFill>
                  <a:srgbClr val="009650"/>
                </a:solidFill>
                <a:latin typeface="Meiryo"/>
                <a:ea typeface="Meiryo"/>
                <a:cs typeface="Meiryo"/>
                <a:sym typeface="Meiryo"/>
              </a:rPr>
              <a:t>curon</a:t>
            </a:r>
            <a:r>
              <a:rPr lang="ja-JP" sz="2800" b="1" i="0" u="none" strike="noStrike" cap="none" dirty="0">
                <a:solidFill>
                  <a:srgbClr val="009650"/>
                </a:solidFill>
                <a:latin typeface="Meiryo"/>
                <a:ea typeface="Meiryo"/>
                <a:cs typeface="Meiryo"/>
                <a:sym typeface="Meiryo"/>
              </a:rPr>
              <a:t>に新規登録</a:t>
            </a:r>
            <a:endParaRPr sz="1400" b="0" i="0" u="none" strike="noStrike" cap="none" dirty="0">
              <a:solidFill>
                <a:srgbClr val="000000"/>
              </a:solidFill>
              <a:latin typeface="Arial"/>
              <a:ea typeface="Arial"/>
              <a:cs typeface="Arial"/>
              <a:sym typeface="Arial"/>
            </a:endParaRPr>
          </a:p>
        </p:txBody>
      </p:sp>
      <p:grpSp>
        <p:nvGrpSpPr>
          <p:cNvPr id="88" name="Google Shape;88;p6"/>
          <p:cNvGrpSpPr/>
          <p:nvPr/>
        </p:nvGrpSpPr>
        <p:grpSpPr>
          <a:xfrm>
            <a:off x="4773178" y="1995995"/>
            <a:ext cx="1610126" cy="3379744"/>
            <a:chOff x="3194304" y="1385316"/>
            <a:chExt cx="1449705" cy="2889885"/>
          </a:xfrm>
        </p:grpSpPr>
        <p:sp>
          <p:nvSpPr>
            <p:cNvPr id="89" name="Google Shape;89;p6"/>
            <p:cNvSpPr/>
            <p:nvPr/>
          </p:nvSpPr>
          <p:spPr>
            <a:xfrm>
              <a:off x="3198876" y="1391412"/>
              <a:ext cx="1438655" cy="2878836"/>
            </a:xfrm>
            <a:prstGeom prst="rect">
              <a:avLst/>
            </a:prstGeom>
            <a:blipFill rotWithShape="1">
              <a:blip r:embed="rId5"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Calibri"/>
                <a:ea typeface="Calibri"/>
                <a:cs typeface="Calibri"/>
                <a:sym typeface="Calibri"/>
              </a:endParaRPr>
            </a:p>
          </p:txBody>
        </p:sp>
        <p:sp>
          <p:nvSpPr>
            <p:cNvPr id="90" name="Google Shape;90;p6"/>
            <p:cNvSpPr/>
            <p:nvPr/>
          </p:nvSpPr>
          <p:spPr>
            <a:xfrm>
              <a:off x="3194304" y="1385316"/>
              <a:ext cx="1449705" cy="2889885"/>
            </a:xfrm>
            <a:custGeom>
              <a:avLst/>
              <a:gdLst/>
              <a:ahLst/>
              <a:cxnLst/>
              <a:rect l="l" t="t" r="r" b="b"/>
              <a:pathLst>
                <a:path w="1449704" h="2889885" extrusionOk="0">
                  <a:moveTo>
                    <a:pt x="0" y="0"/>
                  </a:moveTo>
                  <a:lnTo>
                    <a:pt x="1449323" y="0"/>
                  </a:lnTo>
                  <a:lnTo>
                    <a:pt x="1449323" y="2889504"/>
                  </a:lnTo>
                  <a:lnTo>
                    <a:pt x="0" y="2889504"/>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Calibri"/>
                <a:ea typeface="Calibri"/>
                <a:cs typeface="Calibri"/>
                <a:sym typeface="Calibri"/>
              </a:endParaRPr>
            </a:p>
          </p:txBody>
        </p:sp>
      </p:grpSp>
      <p:sp>
        <p:nvSpPr>
          <p:cNvPr id="91" name="Google Shape;91;p6"/>
          <p:cNvSpPr txBox="1"/>
          <p:nvPr/>
        </p:nvSpPr>
        <p:spPr>
          <a:xfrm>
            <a:off x="2640100" y="1635761"/>
            <a:ext cx="1449723" cy="22641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Meiryo"/>
                <a:ea typeface="Meiryo"/>
                <a:cs typeface="Meiryo"/>
                <a:sym typeface="Meiryo"/>
              </a:rPr>
              <a:t>メールの画面です</a:t>
            </a:r>
            <a:endParaRPr sz="1400" b="0" i="0" u="none" strike="noStrike" cap="none" dirty="0">
              <a:solidFill>
                <a:srgbClr val="000000"/>
              </a:solidFill>
              <a:latin typeface="Arial"/>
              <a:ea typeface="Arial"/>
              <a:cs typeface="Arial"/>
              <a:sym typeface="Arial"/>
            </a:endParaRPr>
          </a:p>
        </p:txBody>
      </p:sp>
      <p:sp>
        <p:nvSpPr>
          <p:cNvPr id="93" name="Google Shape;93;p6"/>
          <p:cNvSpPr txBox="1"/>
          <p:nvPr/>
        </p:nvSpPr>
        <p:spPr>
          <a:xfrm>
            <a:off x="323791" y="1920498"/>
            <a:ext cx="2232000" cy="3266905"/>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49250" algn="l"/>
              </a:tabLst>
            </a:pPr>
            <a:r>
              <a:rPr lang="ja-JP" sz="2400" b="1" i="0" u="none" strike="noStrike" cap="none" dirty="0" smtClean="0">
                <a:solidFill>
                  <a:srgbClr val="009650"/>
                </a:solidFill>
                <a:latin typeface="Meiryo"/>
                <a:ea typeface="Meiryo"/>
                <a:cs typeface="Meiryo"/>
                <a:sym typeface="Meiryo"/>
              </a:rPr>
              <a:t>❺</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この</a:t>
            </a:r>
            <a:r>
              <a:rPr lang="ja-JP" sz="1800" b="1" i="0" u="none" strike="noStrike" cap="none" dirty="0">
                <a:solidFill>
                  <a:schemeClr val="dk1"/>
                </a:solidFill>
                <a:latin typeface="Meiryo"/>
                <a:ea typeface="Meiryo"/>
                <a:cs typeface="Meiryo"/>
                <a:sym typeface="Meiryo"/>
              </a:rPr>
              <a:t>URLをタップ</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49250" algn="l"/>
              </a:tabLst>
            </a:pPr>
            <a:r>
              <a:rPr lang="ja-JP" sz="2400" b="1" i="0" u="none" strike="noStrike" cap="none" dirty="0" smtClean="0">
                <a:solidFill>
                  <a:srgbClr val="009650"/>
                </a:solidFill>
                <a:latin typeface="Meiryo"/>
                <a:ea typeface="Meiryo"/>
                <a:cs typeface="Meiryo"/>
                <a:sym typeface="Meiryo"/>
              </a:rPr>
              <a:t>❻</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この</a:t>
            </a:r>
            <a:r>
              <a:rPr lang="ja-JP" sz="1800" b="1" i="0" u="none" strike="noStrike" cap="none" dirty="0">
                <a:solidFill>
                  <a:schemeClr val="dk1"/>
                </a:solidFill>
                <a:latin typeface="Meiryo"/>
                <a:ea typeface="Meiryo"/>
                <a:cs typeface="Meiryo"/>
                <a:sym typeface="Meiryo"/>
              </a:rPr>
              <a:t>画面が</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1800"/>
              <a:buFont typeface="Arial"/>
              <a:buNone/>
              <a:tabLst>
                <a:tab pos="349250" algn="l"/>
              </a:tabLst>
            </a:pPr>
            <a:r>
              <a:rPr lang="en-US" altLang="ja-JP" sz="1800" b="1" i="0" u="none" strike="noStrike" cap="none" dirty="0" smtClean="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表示されたら</a:t>
            </a:r>
            <a:endParaRPr lang="en-US" altLang="ja-JP" sz="1800" b="1" i="0" u="none" strike="noStrike" cap="none"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1800"/>
              <a:buFont typeface="Arial"/>
              <a:buNone/>
              <a:tabLst>
                <a:tab pos="349250" algn="l"/>
              </a:tabLst>
            </a:pPr>
            <a:r>
              <a:rPr lang="en-US" altLang="ja-JP" sz="1800" b="1" dirty="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←｣をタップ</a:t>
            </a:r>
            <a:endParaRPr sz="1800" b="1" i="0" u="none" strike="noStrike" cap="none" dirty="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49250" algn="l"/>
              </a:tabLst>
            </a:pPr>
            <a:r>
              <a:rPr lang="ja-JP" sz="2400" b="1" i="0" u="none" strike="noStrike" cap="none" dirty="0" smtClean="0">
                <a:solidFill>
                  <a:srgbClr val="009650"/>
                </a:solidFill>
                <a:latin typeface="Meiryo"/>
                <a:ea typeface="Meiryo"/>
                <a:cs typeface="Meiryo"/>
                <a:sym typeface="Meiryo"/>
              </a:rPr>
              <a:t>❼</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②</a:t>
            </a:r>
            <a:r>
              <a:rPr lang="ja-JP" sz="1800" b="1" dirty="0" smtClean="0">
                <a:solidFill>
                  <a:schemeClr val="dk1"/>
                </a:solidFill>
                <a:latin typeface="Meiryo"/>
                <a:ea typeface="Meiryo"/>
                <a:cs typeface="Meiryo"/>
                <a:sym typeface="Meiryo"/>
              </a:rPr>
              <a:t>メール</a:t>
            </a:r>
            <a:endParaRPr lang="en-US" altLang="ja-JP" sz="1800" b="1" dirty="0" smtClean="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4925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アドレス</a:t>
            </a:r>
            <a:r>
              <a:rPr lang="ja-JP" sz="1800" b="1" dirty="0">
                <a:solidFill>
                  <a:schemeClr val="dk1"/>
                </a:solidFill>
                <a:latin typeface="Meiryo"/>
                <a:ea typeface="Meiryo"/>
                <a:cs typeface="Meiryo"/>
                <a:sym typeface="Meiryo"/>
              </a:rPr>
              <a:t>と  </a:t>
            </a:r>
            <a:endParaRPr sz="1800" b="1"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49250" algn="l"/>
              </a:tabLst>
            </a:pPr>
            <a:r>
              <a:rPr lang="en-US" altLang="ja-JP" sz="1800" b="1" i="0" u="none" strike="noStrike" cap="none" dirty="0" smtClean="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パスワード</a:t>
            </a:r>
            <a:r>
              <a:rPr lang="ja-JP" sz="1800" b="1" i="0" u="none" strike="noStrike" cap="none" dirty="0">
                <a:solidFill>
                  <a:schemeClr val="dk1"/>
                </a:solidFill>
                <a:latin typeface="Meiryo"/>
                <a:ea typeface="Meiryo"/>
                <a:cs typeface="Meiryo"/>
                <a:sym typeface="Meiryo"/>
              </a:rPr>
              <a:t>を入力</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49250" algn="l"/>
              </a:tabLst>
            </a:pPr>
            <a:r>
              <a:rPr lang="ja-JP" sz="2400" b="1" i="0" u="none" strike="noStrike" cap="none" dirty="0" smtClean="0">
                <a:solidFill>
                  <a:srgbClr val="009650"/>
                </a:solidFill>
                <a:latin typeface="Meiryo"/>
                <a:ea typeface="Meiryo"/>
                <a:cs typeface="Meiryo"/>
                <a:sym typeface="Meiryo"/>
              </a:rPr>
              <a:t>❽</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ログイン｣</a:t>
            </a:r>
            <a:r>
              <a:rPr lang="ja-JP" sz="1800" b="1" i="0" u="none" strike="noStrike" cap="none" dirty="0" smtClean="0">
                <a:solidFill>
                  <a:schemeClr val="dk1"/>
                </a:solidFill>
                <a:latin typeface="Meiryo"/>
                <a:ea typeface="Meiryo"/>
                <a:cs typeface="Meiryo"/>
                <a:sym typeface="Meiryo"/>
              </a:rPr>
              <a:t>を</a:t>
            </a:r>
            <a:endParaRPr lang="en-US" altLang="ja-JP" sz="1800" b="1" i="0" u="none" strike="noStrike" cap="none"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49250" algn="l"/>
              </a:tabLst>
            </a:pPr>
            <a:r>
              <a:rPr lang="en-US" altLang="ja-JP" sz="1800" b="1" dirty="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タップ</a:t>
            </a:r>
            <a:endParaRPr lang="en-US" altLang="ja-JP" sz="1800" b="1" i="0" u="none" strike="noStrike" cap="none"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49250" algn="l"/>
              </a:tabLst>
            </a:pPr>
            <a:r>
              <a:rPr lang="en-US" altLang="ja-JP" sz="1800" b="1" dirty="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新規</a:t>
            </a:r>
            <a:r>
              <a:rPr lang="ja-JP" sz="1800" b="1" i="0" u="none" strike="noStrike" cap="none" dirty="0">
                <a:solidFill>
                  <a:schemeClr val="dk1"/>
                </a:solidFill>
                <a:latin typeface="Meiryo"/>
                <a:ea typeface="Meiryo"/>
                <a:cs typeface="Meiryo"/>
                <a:sym typeface="Meiryo"/>
              </a:rPr>
              <a:t>登録は終了</a:t>
            </a:r>
            <a:endParaRPr sz="1800" b="1" i="0" u="none" strike="noStrike" cap="none" dirty="0">
              <a:solidFill>
                <a:schemeClr val="dk1"/>
              </a:solidFill>
              <a:latin typeface="Meiryo"/>
              <a:ea typeface="Meiryo"/>
              <a:cs typeface="Meiryo"/>
              <a:sym typeface="Meiryo"/>
            </a:endParaRPr>
          </a:p>
        </p:txBody>
      </p:sp>
      <p:sp>
        <p:nvSpPr>
          <p:cNvPr id="94" name="Google Shape;94;p6"/>
          <p:cNvSpPr/>
          <p:nvPr/>
        </p:nvSpPr>
        <p:spPr>
          <a:xfrm>
            <a:off x="2754856" y="4417787"/>
            <a:ext cx="1008000" cy="39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95" name="Google Shape;95;p6"/>
          <p:cNvGrpSpPr/>
          <p:nvPr/>
        </p:nvGrpSpPr>
        <p:grpSpPr>
          <a:xfrm>
            <a:off x="2501900" y="4267200"/>
            <a:ext cx="441147" cy="400110"/>
            <a:chOff x="3501100" y="4812902"/>
            <a:chExt cx="441147" cy="400110"/>
          </a:xfrm>
        </p:grpSpPr>
        <p:sp>
          <p:nvSpPr>
            <p:cNvPr id="96" name="Google Shape;96;p6"/>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97" name="Google Shape;97;p6"/>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❺</a:t>
              </a:r>
              <a:endParaRPr sz="2000" b="1" i="0" u="none" strike="noStrike" cap="none" dirty="0">
                <a:solidFill>
                  <a:srgbClr val="009650"/>
                </a:solidFill>
                <a:latin typeface="Meiryo"/>
                <a:ea typeface="Meiryo"/>
                <a:cs typeface="Meiryo"/>
                <a:sym typeface="Meiryo"/>
              </a:endParaRPr>
            </a:p>
          </p:txBody>
        </p:sp>
      </p:grpSp>
      <p:grpSp>
        <p:nvGrpSpPr>
          <p:cNvPr id="98" name="Google Shape;98;p6"/>
          <p:cNvGrpSpPr/>
          <p:nvPr/>
        </p:nvGrpSpPr>
        <p:grpSpPr>
          <a:xfrm>
            <a:off x="4350188" y="3200400"/>
            <a:ext cx="360000" cy="345915"/>
            <a:chOff x="2743754" y="4622188"/>
            <a:chExt cx="720000" cy="691832"/>
          </a:xfrm>
        </p:grpSpPr>
        <p:cxnSp>
          <p:nvCxnSpPr>
            <p:cNvPr id="99" name="Google Shape;99;p6"/>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100" name="Google Shape;100;p6"/>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101" name="Google Shape;101;p6"/>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102" name="Google Shape;102;p6"/>
          <p:cNvSpPr/>
          <p:nvPr/>
        </p:nvSpPr>
        <p:spPr>
          <a:xfrm>
            <a:off x="4736056" y="2131787"/>
            <a:ext cx="252000" cy="21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103" name="Google Shape;103;p6"/>
          <p:cNvGrpSpPr/>
          <p:nvPr/>
        </p:nvGrpSpPr>
        <p:grpSpPr>
          <a:xfrm>
            <a:off x="4483100" y="1955800"/>
            <a:ext cx="441147" cy="400110"/>
            <a:chOff x="3501100" y="4812902"/>
            <a:chExt cx="441147" cy="400110"/>
          </a:xfrm>
        </p:grpSpPr>
        <p:sp>
          <p:nvSpPr>
            <p:cNvPr id="104" name="Google Shape;104;p6"/>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05" name="Google Shape;105;p6"/>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❻</a:t>
              </a:r>
              <a:endParaRPr sz="2000" b="1" i="0" u="none" strike="noStrike" cap="none" dirty="0">
                <a:solidFill>
                  <a:srgbClr val="009650"/>
                </a:solidFill>
                <a:latin typeface="Meiryo"/>
                <a:ea typeface="Meiryo"/>
                <a:cs typeface="Meiryo"/>
                <a:sym typeface="Meiryo"/>
              </a:endParaRPr>
            </a:p>
          </p:txBody>
        </p:sp>
      </p:grpSp>
      <p:sp>
        <p:nvSpPr>
          <p:cNvPr id="106" name="Google Shape;106;p6"/>
          <p:cNvSpPr/>
          <p:nvPr/>
        </p:nvSpPr>
        <p:spPr>
          <a:xfrm>
            <a:off x="6936750" y="3029462"/>
            <a:ext cx="1440000" cy="5985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107" name="Google Shape;107;p6"/>
          <p:cNvGrpSpPr/>
          <p:nvPr/>
        </p:nvGrpSpPr>
        <p:grpSpPr>
          <a:xfrm>
            <a:off x="6683789" y="2853500"/>
            <a:ext cx="441147" cy="400110"/>
            <a:chOff x="3501100" y="4812902"/>
            <a:chExt cx="441147" cy="400110"/>
          </a:xfrm>
        </p:grpSpPr>
        <p:sp>
          <p:nvSpPr>
            <p:cNvPr id="108" name="Google Shape;108;p6"/>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09" name="Google Shape;109;p6"/>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❼</a:t>
              </a:r>
              <a:endParaRPr sz="2000" b="1" i="0" u="none" strike="noStrike" cap="none" dirty="0">
                <a:solidFill>
                  <a:srgbClr val="009650"/>
                </a:solidFill>
                <a:latin typeface="Meiryo"/>
                <a:ea typeface="Meiryo"/>
                <a:cs typeface="Meiryo"/>
                <a:sym typeface="Meiryo"/>
              </a:endParaRPr>
            </a:p>
          </p:txBody>
        </p:sp>
      </p:grpSp>
      <p:grpSp>
        <p:nvGrpSpPr>
          <p:cNvPr id="110" name="Google Shape;110;p6"/>
          <p:cNvGrpSpPr/>
          <p:nvPr/>
        </p:nvGrpSpPr>
        <p:grpSpPr>
          <a:xfrm>
            <a:off x="6409100" y="3200400"/>
            <a:ext cx="360000" cy="345915"/>
            <a:chOff x="2743754" y="4622188"/>
            <a:chExt cx="720000" cy="691832"/>
          </a:xfrm>
        </p:grpSpPr>
        <p:cxnSp>
          <p:nvCxnSpPr>
            <p:cNvPr id="111" name="Google Shape;111;p6"/>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112" name="Google Shape;112;p6"/>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113" name="Google Shape;113;p6"/>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114" name="Google Shape;114;p6"/>
          <p:cNvSpPr/>
          <p:nvPr/>
        </p:nvSpPr>
        <p:spPr>
          <a:xfrm>
            <a:off x="6936745" y="4687221"/>
            <a:ext cx="1440000" cy="28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115" name="Google Shape;115;p6"/>
          <p:cNvGrpSpPr/>
          <p:nvPr/>
        </p:nvGrpSpPr>
        <p:grpSpPr>
          <a:xfrm>
            <a:off x="6683789" y="4513565"/>
            <a:ext cx="441147" cy="400110"/>
            <a:chOff x="3501100" y="4812902"/>
            <a:chExt cx="441147" cy="400110"/>
          </a:xfrm>
        </p:grpSpPr>
        <p:sp>
          <p:nvSpPr>
            <p:cNvPr id="116" name="Google Shape;116;p6"/>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17" name="Google Shape;117;p6"/>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❽</a:t>
              </a:r>
              <a:endParaRPr sz="2000" b="1" i="0" u="none" strike="noStrike" cap="none" dirty="0">
                <a:solidFill>
                  <a:srgbClr val="009650"/>
                </a:solidFill>
                <a:latin typeface="Meiryo"/>
                <a:ea typeface="Meiryo"/>
                <a:cs typeface="Meiryo"/>
                <a:sym typeface="Meiryo"/>
              </a:endParaRPr>
            </a:p>
          </p:txBody>
        </p:sp>
      </p:grpSp>
      <p:sp>
        <p:nvSpPr>
          <p:cNvPr id="36"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3890958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gdc6f7a1684_0_22"/>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2563900" y="2011550"/>
            <a:ext cx="2082426" cy="3458898"/>
          </a:xfrm>
          <a:prstGeom prst="rect">
            <a:avLst/>
          </a:prstGeom>
          <a:noFill/>
          <a:ln w="9525">
            <a:solidFill>
              <a:schemeClr val="tx1"/>
            </a:solidFill>
          </a:ln>
        </p:spPr>
      </p:pic>
      <p:sp>
        <p:nvSpPr>
          <p:cNvPr id="124" name="Google Shape;124;gdc6f7a1684_0_22"/>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【3】</a:t>
            </a:r>
            <a:r>
              <a:rPr lang="ja-JP" sz="2800" b="1" dirty="0" smtClean="0">
                <a:solidFill>
                  <a:srgbClr val="009650"/>
                </a:solidFill>
                <a:latin typeface="Meiryo"/>
                <a:ea typeface="Meiryo"/>
                <a:cs typeface="Meiryo"/>
                <a:sym typeface="Meiryo"/>
              </a:rPr>
              <a:t>受診者</a:t>
            </a:r>
            <a:r>
              <a:rPr lang="ja-JP" sz="2800" b="1" dirty="0">
                <a:solidFill>
                  <a:srgbClr val="009650"/>
                </a:solidFill>
                <a:latin typeface="Meiryo"/>
                <a:ea typeface="Meiryo"/>
                <a:cs typeface="Meiryo"/>
                <a:sym typeface="Meiryo"/>
              </a:rPr>
              <a:t>情報の入力</a:t>
            </a:r>
            <a:endParaRPr sz="1400" b="0" i="0" u="none" strike="noStrike" cap="none" dirty="0">
              <a:solidFill>
                <a:srgbClr val="000000"/>
              </a:solidFill>
              <a:latin typeface="Arial"/>
              <a:ea typeface="Arial"/>
              <a:cs typeface="Arial"/>
              <a:sym typeface="Arial"/>
            </a:endParaRPr>
          </a:p>
        </p:txBody>
      </p:sp>
      <p:sp>
        <p:nvSpPr>
          <p:cNvPr id="126" name="Google Shape;126;gdc6f7a1684_0_22"/>
          <p:cNvSpPr txBox="1"/>
          <p:nvPr/>
        </p:nvSpPr>
        <p:spPr>
          <a:xfrm>
            <a:off x="323800" y="1920500"/>
            <a:ext cx="2520000" cy="3413099"/>
          </a:xfrm>
          <a:prstGeom prst="rect">
            <a:avLst/>
          </a:prstGeom>
          <a:noFill/>
          <a:ln>
            <a:noFill/>
          </a:ln>
        </p:spPr>
        <p:txBody>
          <a:bodyPr spcFirstLastPara="1" wrap="square" lIns="0" tIns="12050" rIns="0" bIns="0" anchor="t" anchorCtr="0">
            <a:spAutoFit/>
          </a:bodyPr>
          <a:lstStyle/>
          <a:p>
            <a:pPr marL="9525" lvl="0">
              <a:buSzPts val="2400"/>
              <a:tabLst>
                <a:tab pos="355600" algn="l"/>
              </a:tabLst>
            </a:pPr>
            <a:r>
              <a:rPr lang="ja-JP" altLang="en-US" sz="2400" b="1" i="0" u="none" strike="noStrike" cap="none" dirty="0" smtClean="0">
                <a:solidFill>
                  <a:srgbClr val="009650"/>
                </a:solidFill>
                <a:latin typeface="Meiryo"/>
                <a:ea typeface="Meiryo"/>
                <a:cs typeface="Meiryo"/>
                <a:sym typeface="Meiryo"/>
              </a:rPr>
              <a:t>❶</a:t>
            </a:r>
            <a:r>
              <a:rPr lang="en-US" altLang="ja-JP" sz="1800" b="1" dirty="0" smtClean="0">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smtClean="0">
                <a:solidFill>
                  <a:schemeClr val="dk1"/>
                </a:solidFill>
                <a:latin typeface="Meiryo"/>
                <a:ea typeface="Meiryo"/>
                <a:cs typeface="Meiryo"/>
                <a:sym typeface="Meiryo"/>
              </a:rPr>
              <a:t>受</a:t>
            </a:r>
            <a:r>
              <a:rPr lang="ja-JP" sz="1800" b="1" dirty="0" smtClean="0">
                <a:solidFill>
                  <a:schemeClr val="dk1"/>
                </a:solidFill>
                <a:latin typeface="Meiryo"/>
                <a:ea typeface="Meiryo"/>
                <a:cs typeface="Meiryo"/>
                <a:sym typeface="Meiryo"/>
              </a:rPr>
              <a:t>診者</a:t>
            </a:r>
            <a:r>
              <a:rPr lang="ja-JP" sz="1800" b="1" dirty="0">
                <a:solidFill>
                  <a:schemeClr val="dk1"/>
                </a:solidFill>
                <a:latin typeface="Meiryo"/>
                <a:ea typeface="Meiryo"/>
                <a:cs typeface="Meiryo"/>
                <a:sym typeface="Meiryo"/>
              </a:rPr>
              <a:t>情報</a:t>
            </a:r>
            <a:r>
              <a:rPr lang="ja-JP" sz="1800" b="1" dirty="0" smtClean="0">
                <a:solidFill>
                  <a:schemeClr val="dk1"/>
                </a:solidFill>
                <a:latin typeface="Meiryo"/>
                <a:ea typeface="Meiryo"/>
                <a:cs typeface="Meiryo"/>
                <a:sym typeface="Meiryo"/>
              </a:rPr>
              <a:t>を</a:t>
            </a:r>
            <a:endParaRPr lang="en-US" altLang="ja-JP" sz="1800" b="1" dirty="0" smtClean="0">
              <a:solidFill>
                <a:schemeClr val="dk1"/>
              </a:solidFill>
              <a:latin typeface="Meiryo"/>
              <a:ea typeface="Meiryo"/>
              <a:cs typeface="Meiryo"/>
              <a:sym typeface="Meiryo"/>
            </a:endParaRPr>
          </a:p>
          <a:p>
            <a:pPr marL="9525" lvl="0">
              <a:buSzPts val="2400"/>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入力する</a:t>
            </a:r>
            <a:r>
              <a:rPr lang="ja-JP" altLang="en-US" sz="1800" b="1" spc="-700" dirty="0">
                <a:latin typeface="Meiryo" charset="-128"/>
                <a:ea typeface="Meiryo" charset="-128"/>
                <a:cs typeface="Meiryo" charset="-128"/>
              </a:rPr>
              <a:t>」</a:t>
            </a:r>
            <a:r>
              <a:rPr lang="ja-JP" sz="1800" b="1" dirty="0" smtClean="0">
                <a:solidFill>
                  <a:schemeClr val="dk1"/>
                </a:solidFill>
                <a:latin typeface="Meiryo"/>
                <a:ea typeface="Meiryo"/>
                <a:cs typeface="Meiryo"/>
                <a:sym typeface="Meiryo"/>
              </a:rPr>
              <a:t>を</a:t>
            </a:r>
            <a:endParaRPr lang="en-US" altLang="ja-JP" sz="1800" b="1" dirty="0" smtClean="0">
              <a:solidFill>
                <a:schemeClr val="dk1"/>
              </a:solidFill>
              <a:latin typeface="Meiryo"/>
              <a:ea typeface="Meiryo"/>
              <a:cs typeface="Meiryo"/>
              <a:sym typeface="Meiryo"/>
            </a:endParaRPr>
          </a:p>
          <a:p>
            <a:pPr marL="9525" marR="0"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ja-JP" altLang="en-US"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sz="1800" b="1" dirty="0" smtClean="0">
                <a:solidFill>
                  <a:schemeClr val="dk1"/>
                </a:solidFill>
                <a:latin typeface="Meiryo"/>
                <a:ea typeface="Meiryo"/>
                <a:cs typeface="Meiryo"/>
                <a:sym typeface="Meiryo"/>
              </a:rPr>
              <a:t>必要</a:t>
            </a:r>
            <a:r>
              <a:rPr lang="ja-JP" sz="1800" b="1" dirty="0">
                <a:solidFill>
                  <a:schemeClr val="dk1"/>
                </a:solidFill>
                <a:latin typeface="Meiryo"/>
                <a:ea typeface="Meiryo"/>
                <a:cs typeface="Meiryo"/>
                <a:sym typeface="Meiryo"/>
              </a:rPr>
              <a:t>な情報</a:t>
            </a:r>
            <a:r>
              <a:rPr lang="ja-JP" sz="1800" b="1" dirty="0" smtClean="0">
                <a:solidFill>
                  <a:schemeClr val="dk1"/>
                </a:solidFill>
                <a:latin typeface="Meiryo"/>
                <a:ea typeface="Meiryo"/>
                <a:cs typeface="Meiryo"/>
                <a:sym typeface="Meiryo"/>
              </a:rPr>
              <a:t>を</a:t>
            </a:r>
            <a:endParaRPr lang="en-US" altLang="ja-JP" sz="1800" b="1" dirty="0" smtClean="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下</a:t>
            </a:r>
            <a:r>
              <a:rPr lang="ja-JP" sz="1800" b="1" dirty="0">
                <a:solidFill>
                  <a:schemeClr val="dk1"/>
                </a:solidFill>
                <a:latin typeface="Meiryo"/>
                <a:ea typeface="Meiryo"/>
                <a:cs typeface="Meiryo"/>
                <a:sym typeface="Meiryo"/>
              </a:rPr>
              <a:t>まで</a:t>
            </a:r>
            <a:r>
              <a:rPr lang="ja-JP" sz="1800" b="1" dirty="0" smtClean="0">
                <a:solidFill>
                  <a:schemeClr val="dk1"/>
                </a:solidFill>
                <a:latin typeface="Meiryo"/>
                <a:ea typeface="Meiryo"/>
                <a:cs typeface="Meiryo"/>
                <a:sym typeface="Meiryo"/>
              </a:rPr>
              <a:t>全て</a:t>
            </a:r>
            <a:endParaRPr lang="en-US" altLang="ja-JP" sz="1800" b="1" dirty="0" smtClean="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入力</a:t>
            </a:r>
            <a:r>
              <a:rPr lang="ja-JP" sz="1800" b="1" dirty="0">
                <a:solidFill>
                  <a:schemeClr val="dk1"/>
                </a:solidFill>
                <a:latin typeface="Meiryo"/>
                <a:ea typeface="Meiryo"/>
                <a:cs typeface="Meiryo"/>
                <a:sym typeface="Meiryo"/>
              </a:rPr>
              <a:t>する</a:t>
            </a:r>
            <a:endParaRPr sz="1800" b="1" i="0" u="none" strike="noStrike" cap="none" dirty="0">
              <a:solidFill>
                <a:schemeClr val="dk1"/>
              </a:solidFill>
              <a:latin typeface="Meiryo"/>
              <a:ea typeface="Meiryo"/>
              <a:cs typeface="Meiryo"/>
              <a:sym typeface="Meiryo"/>
            </a:endParaRPr>
          </a:p>
          <a:p>
            <a:pPr marL="9525" marR="4343" lvl="0">
              <a:spcBef>
                <a:spcPts val="85"/>
              </a:spcBef>
              <a:buSzPts val="2400"/>
              <a:tabLst>
                <a:tab pos="355600" algn="l"/>
              </a:tabLst>
            </a:pPr>
            <a:r>
              <a:rPr lang="ja-JP" altLang="en-US" sz="2400" b="1" i="0" u="none" strike="noStrike" cap="none" dirty="0" smtClean="0">
                <a:solidFill>
                  <a:srgbClr val="009650"/>
                </a:solidFill>
                <a:latin typeface="Meiryo"/>
                <a:ea typeface="Meiryo"/>
                <a:cs typeface="Meiryo"/>
                <a:sym typeface="Meiryo"/>
              </a:rPr>
              <a:t>❸</a:t>
            </a:r>
            <a:r>
              <a:rPr lang="en-US" altLang="ja-JP" sz="2400" b="1" i="0" u="none" strike="noStrike" cap="none" dirty="0" smtClean="0">
                <a:solidFill>
                  <a:srgbClr val="009650"/>
                </a:solidFill>
                <a:latin typeface="Meiryo"/>
                <a:ea typeface="Meiryo"/>
                <a:cs typeface="Meiryo"/>
                <a:sym typeface="Meiryo"/>
              </a:rPr>
              <a:t>	</a:t>
            </a:r>
            <a:r>
              <a:rPr lang="ja-JP" sz="1800" b="1" dirty="0" smtClean="0">
                <a:solidFill>
                  <a:schemeClr val="dk1"/>
                </a:solidFill>
                <a:latin typeface="Meiryo"/>
                <a:ea typeface="Meiryo"/>
                <a:cs typeface="Meiryo"/>
                <a:sym typeface="Meiryo"/>
              </a:rPr>
              <a:t>全て</a:t>
            </a:r>
            <a:r>
              <a:rPr lang="ja-JP" sz="1800" b="1" dirty="0">
                <a:solidFill>
                  <a:schemeClr val="dk1"/>
                </a:solidFill>
                <a:latin typeface="Meiryo"/>
                <a:ea typeface="Meiryo"/>
                <a:cs typeface="Meiryo"/>
                <a:sym typeface="Meiryo"/>
              </a:rPr>
              <a:t>入力</a:t>
            </a:r>
            <a:r>
              <a:rPr lang="ja-JP" sz="1800" b="1" dirty="0" smtClean="0">
                <a:solidFill>
                  <a:schemeClr val="dk1"/>
                </a:solidFill>
                <a:latin typeface="Meiryo"/>
                <a:ea typeface="Meiryo"/>
                <a:cs typeface="Meiryo"/>
                <a:sym typeface="Meiryo"/>
              </a:rPr>
              <a:t>したら</a:t>
            </a:r>
            <a:endParaRPr lang="en-US" altLang="ja-JP" sz="1800" b="1" dirty="0" smtClean="0">
              <a:solidFill>
                <a:schemeClr val="dk1"/>
              </a:solidFill>
              <a:latin typeface="Meiryo"/>
              <a:ea typeface="Meiryo"/>
              <a:cs typeface="Meiryo"/>
              <a:sym typeface="Meiryo"/>
            </a:endParaRPr>
          </a:p>
          <a:p>
            <a:pPr marL="9525" marR="4343" lvl="0">
              <a:spcBef>
                <a:spcPts val="85"/>
              </a:spcBef>
              <a:buSzPts val="2400"/>
              <a:tabLst>
                <a:tab pos="355600" algn="l"/>
              </a:tabLst>
            </a:pPr>
            <a:r>
              <a:rPr lang="en-US" altLang="ja-JP" sz="1800" b="1" dirty="0">
                <a:solidFill>
                  <a:schemeClr val="dk1"/>
                </a:solidFill>
                <a:latin typeface="Meiryo"/>
                <a:ea typeface="Meiryo"/>
                <a:cs typeface="Meiryo"/>
                <a:sym typeface="Meiryo"/>
              </a:rPr>
              <a:t>	</a:t>
            </a:r>
            <a:r>
              <a:rPr lang="en-US" altLang="ja-JP" sz="1800" b="1" dirty="0" smtClean="0">
                <a:latin typeface="Meiryo" charset="-128"/>
                <a:ea typeface="Meiryo" charset="-128"/>
                <a:cs typeface="Meiryo" charset="-128"/>
              </a:rPr>
              <a:t>｢</a:t>
            </a:r>
            <a:r>
              <a:rPr lang="ja-JP" sz="1800" b="1" dirty="0" smtClean="0">
                <a:solidFill>
                  <a:schemeClr val="dk1"/>
                </a:solidFill>
                <a:latin typeface="Meiryo"/>
                <a:ea typeface="Meiryo"/>
                <a:cs typeface="Meiryo"/>
                <a:sym typeface="Meiryo"/>
              </a:rPr>
              <a:t>送信</a:t>
            </a:r>
            <a:r>
              <a:rPr lang="ja-JP" altLang="en-US" sz="1800" b="1" spc="-700" dirty="0">
                <a:latin typeface="Meiryo" charset="-128"/>
                <a:ea typeface="Meiryo" charset="-128"/>
                <a:cs typeface="Meiryo" charset="-128"/>
              </a:rPr>
              <a:t>」</a:t>
            </a:r>
            <a:r>
              <a:rPr lang="ja-JP" sz="1800" b="1" dirty="0" smtClean="0">
                <a:solidFill>
                  <a:schemeClr val="dk1"/>
                </a:solidFill>
                <a:latin typeface="Meiryo"/>
                <a:ea typeface="Meiryo"/>
                <a:cs typeface="Meiryo"/>
                <a:sym typeface="Meiryo"/>
              </a:rPr>
              <a:t>を</a:t>
            </a:r>
            <a:r>
              <a:rPr lang="ja-JP" sz="1800" b="1" dirty="0">
                <a:solidFill>
                  <a:schemeClr val="dk1"/>
                </a:solidFill>
                <a:latin typeface="Meiryo"/>
                <a:ea typeface="Meiryo"/>
                <a:cs typeface="Meiryo"/>
                <a:sym typeface="Meiryo"/>
              </a:rPr>
              <a:t>タップ。</a:t>
            </a:r>
            <a:endParaRPr sz="1800" b="1" dirty="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smtClean="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これ</a:t>
            </a:r>
            <a:r>
              <a:rPr lang="ja-JP" sz="1800" b="1" dirty="0">
                <a:solidFill>
                  <a:schemeClr val="dk1"/>
                </a:solidFill>
                <a:latin typeface="Meiryo"/>
                <a:ea typeface="Meiryo"/>
                <a:cs typeface="Meiryo"/>
                <a:sym typeface="Meiryo"/>
              </a:rPr>
              <a:t>で</a:t>
            </a:r>
            <a:r>
              <a:rPr lang="ja-JP" sz="1800" b="1" dirty="0" smtClean="0">
                <a:solidFill>
                  <a:schemeClr val="dk1"/>
                </a:solidFill>
                <a:latin typeface="Meiryo"/>
                <a:ea typeface="Meiryo"/>
                <a:cs typeface="Meiryo"/>
                <a:sym typeface="Meiryo"/>
              </a:rPr>
              <a:t>受診者</a:t>
            </a:r>
            <a:endParaRPr lang="en-US" altLang="ja-JP" sz="1800" b="1" dirty="0" smtClean="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情報</a:t>
            </a:r>
            <a:r>
              <a:rPr lang="ja-JP" sz="1800" b="1" dirty="0">
                <a:solidFill>
                  <a:schemeClr val="dk1"/>
                </a:solidFill>
                <a:latin typeface="Meiryo"/>
                <a:ea typeface="Meiryo"/>
                <a:cs typeface="Meiryo"/>
                <a:sym typeface="Meiryo"/>
              </a:rPr>
              <a:t>の入力</a:t>
            </a:r>
            <a:r>
              <a:rPr lang="ja-JP" sz="1800" b="1" dirty="0" smtClean="0">
                <a:solidFill>
                  <a:schemeClr val="dk1"/>
                </a:solidFill>
                <a:latin typeface="Meiryo"/>
                <a:ea typeface="Meiryo"/>
                <a:cs typeface="Meiryo"/>
                <a:sym typeface="Meiryo"/>
              </a:rPr>
              <a:t>は</a:t>
            </a:r>
            <a:endParaRPr lang="en-US" altLang="ja-JP" sz="1800" b="1" dirty="0" smtClean="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完了</a:t>
            </a:r>
            <a:r>
              <a:rPr lang="ja-JP" sz="1800" b="1" dirty="0">
                <a:solidFill>
                  <a:schemeClr val="dk1"/>
                </a:solidFill>
                <a:latin typeface="Meiryo"/>
                <a:ea typeface="Meiryo"/>
                <a:cs typeface="Meiryo"/>
                <a:sym typeface="Meiryo"/>
              </a:rPr>
              <a:t>です。</a:t>
            </a:r>
            <a:endParaRPr sz="1800" b="1" dirty="0">
              <a:solidFill>
                <a:schemeClr val="dk1"/>
              </a:solidFill>
              <a:latin typeface="Meiryo"/>
              <a:ea typeface="Meiryo"/>
              <a:cs typeface="Meiryo"/>
              <a:sym typeface="Meiryo"/>
            </a:endParaRPr>
          </a:p>
        </p:txBody>
      </p:sp>
      <p:sp>
        <p:nvSpPr>
          <p:cNvPr id="127" name="Google Shape;127;gdc6f7a1684_0_22"/>
          <p:cNvSpPr/>
          <p:nvPr/>
        </p:nvSpPr>
        <p:spPr>
          <a:xfrm>
            <a:off x="2784700" y="2715981"/>
            <a:ext cx="1008000" cy="21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131" name="Google Shape;131;gdc6f7a1684_0_22"/>
          <p:cNvGrpSpPr/>
          <p:nvPr/>
        </p:nvGrpSpPr>
        <p:grpSpPr>
          <a:xfrm>
            <a:off x="4400988" y="3213107"/>
            <a:ext cx="360058" cy="345916"/>
            <a:chOff x="2743754" y="4622188"/>
            <a:chExt cx="720116" cy="691832"/>
          </a:xfrm>
        </p:grpSpPr>
        <p:cxnSp>
          <p:nvCxnSpPr>
            <p:cNvPr id="132" name="Google Shape;132;gdc6f7a1684_0_22"/>
            <p:cNvCxnSpPr/>
            <p:nvPr/>
          </p:nvCxnSpPr>
          <p:spPr>
            <a:xfrm>
              <a:off x="2743754" y="4968104"/>
              <a:ext cx="715500" cy="0"/>
            </a:xfrm>
            <a:prstGeom prst="straightConnector1">
              <a:avLst/>
            </a:prstGeom>
            <a:noFill/>
            <a:ln w="19050" cap="flat" cmpd="sng">
              <a:solidFill>
                <a:srgbClr val="FF0000"/>
              </a:solidFill>
              <a:prstDash val="solid"/>
              <a:round/>
              <a:headEnd type="none" w="sm" len="sm"/>
              <a:tailEnd type="none" w="sm" len="sm"/>
            </a:ln>
          </p:spPr>
        </p:cxnSp>
        <p:cxnSp>
          <p:nvCxnSpPr>
            <p:cNvPr id="133" name="Google Shape;133;gdc6f7a1684_0_22"/>
            <p:cNvCxnSpPr/>
            <p:nvPr/>
          </p:nvCxnSpPr>
          <p:spPr>
            <a:xfrm rot="10800000" flipH="1">
              <a:off x="3105970" y="4956120"/>
              <a:ext cx="357900" cy="357900"/>
            </a:xfrm>
            <a:prstGeom prst="straightConnector1">
              <a:avLst/>
            </a:prstGeom>
            <a:noFill/>
            <a:ln w="19050" cap="flat" cmpd="sng">
              <a:solidFill>
                <a:srgbClr val="FF0000"/>
              </a:solidFill>
              <a:prstDash val="solid"/>
              <a:round/>
              <a:headEnd type="none" w="sm" len="sm"/>
              <a:tailEnd type="none" w="sm" len="sm"/>
            </a:ln>
          </p:spPr>
        </p:cxnSp>
        <p:cxnSp>
          <p:nvCxnSpPr>
            <p:cNvPr id="134" name="Google Shape;134;gdc6f7a1684_0_22"/>
            <p:cNvCxnSpPr/>
            <p:nvPr/>
          </p:nvCxnSpPr>
          <p:spPr>
            <a:xfrm>
              <a:off x="3105970" y="4622188"/>
              <a:ext cx="357900" cy="357900"/>
            </a:xfrm>
            <a:prstGeom prst="straightConnector1">
              <a:avLst/>
            </a:prstGeom>
            <a:noFill/>
            <a:ln w="19050" cap="flat" cmpd="sng">
              <a:solidFill>
                <a:srgbClr val="FF0000"/>
              </a:solidFill>
              <a:prstDash val="solid"/>
              <a:round/>
              <a:headEnd type="none" w="sm" len="sm"/>
              <a:tailEnd type="none" w="sm" len="sm"/>
            </a:ln>
          </p:spPr>
        </p:cxnSp>
      </p:grpSp>
      <p:pic>
        <p:nvPicPr>
          <p:cNvPr id="136" name="Google Shape;136;gdc6f7a1684_0_22"/>
          <p:cNvPicPr preferRelativeResize="0">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4811863" y="1984026"/>
            <a:ext cx="1798592" cy="3528000"/>
          </a:xfrm>
          <a:prstGeom prst="rect">
            <a:avLst/>
          </a:prstGeom>
          <a:noFill/>
          <a:ln>
            <a:noFill/>
          </a:ln>
        </p:spPr>
      </p:pic>
      <p:grpSp>
        <p:nvGrpSpPr>
          <p:cNvPr id="137" name="Google Shape;137;gdc6f7a1684_0_22"/>
          <p:cNvGrpSpPr/>
          <p:nvPr/>
        </p:nvGrpSpPr>
        <p:grpSpPr>
          <a:xfrm>
            <a:off x="6486200" y="3213107"/>
            <a:ext cx="360058" cy="345916"/>
            <a:chOff x="2743754" y="4622188"/>
            <a:chExt cx="720116" cy="691832"/>
          </a:xfrm>
        </p:grpSpPr>
        <p:cxnSp>
          <p:nvCxnSpPr>
            <p:cNvPr id="138" name="Google Shape;138;gdc6f7a1684_0_22"/>
            <p:cNvCxnSpPr/>
            <p:nvPr/>
          </p:nvCxnSpPr>
          <p:spPr>
            <a:xfrm>
              <a:off x="2743754" y="4968104"/>
              <a:ext cx="715500" cy="0"/>
            </a:xfrm>
            <a:prstGeom prst="straightConnector1">
              <a:avLst/>
            </a:prstGeom>
            <a:noFill/>
            <a:ln w="19050" cap="flat" cmpd="sng">
              <a:solidFill>
                <a:srgbClr val="FF0000"/>
              </a:solidFill>
              <a:prstDash val="solid"/>
              <a:round/>
              <a:headEnd type="none" w="sm" len="sm"/>
              <a:tailEnd type="none" w="sm" len="sm"/>
            </a:ln>
          </p:spPr>
        </p:cxnSp>
        <p:cxnSp>
          <p:nvCxnSpPr>
            <p:cNvPr id="139" name="Google Shape;139;gdc6f7a1684_0_22"/>
            <p:cNvCxnSpPr/>
            <p:nvPr/>
          </p:nvCxnSpPr>
          <p:spPr>
            <a:xfrm rot="10800000" flipH="1">
              <a:off x="3105970" y="4956120"/>
              <a:ext cx="357900" cy="357900"/>
            </a:xfrm>
            <a:prstGeom prst="straightConnector1">
              <a:avLst/>
            </a:prstGeom>
            <a:noFill/>
            <a:ln w="19050" cap="flat" cmpd="sng">
              <a:solidFill>
                <a:srgbClr val="FF0000"/>
              </a:solidFill>
              <a:prstDash val="solid"/>
              <a:round/>
              <a:headEnd type="none" w="sm" len="sm"/>
              <a:tailEnd type="none" w="sm" len="sm"/>
            </a:ln>
          </p:spPr>
        </p:cxnSp>
        <p:cxnSp>
          <p:nvCxnSpPr>
            <p:cNvPr id="140" name="Google Shape;140;gdc6f7a1684_0_22"/>
            <p:cNvCxnSpPr/>
            <p:nvPr/>
          </p:nvCxnSpPr>
          <p:spPr>
            <a:xfrm>
              <a:off x="3105970" y="4622188"/>
              <a:ext cx="357900" cy="357900"/>
            </a:xfrm>
            <a:prstGeom prst="straightConnector1">
              <a:avLst/>
            </a:prstGeom>
            <a:noFill/>
            <a:ln w="19050" cap="flat" cmpd="sng">
              <a:solidFill>
                <a:srgbClr val="FF0000"/>
              </a:solidFill>
              <a:prstDash val="solid"/>
              <a:round/>
              <a:headEnd type="none" w="sm" len="sm"/>
              <a:tailEnd type="none" w="sm" len="sm"/>
            </a:ln>
          </p:spPr>
        </p:cxnSp>
      </p:grpSp>
      <p:pic>
        <p:nvPicPr>
          <p:cNvPr id="141" name="Google Shape;141;gdc6f7a1684_0_22"/>
          <p:cNvPicPr preferRelativeResize="0"/>
          <p:nvPr/>
        </p:nvPicPr>
        <p:blipFill>
          <a:blip r:embed="rId5" cstate="print">
            <a:alphaModFix/>
            <a:extLst>
              <a:ext uri="{28A0092B-C50C-407E-A947-70E740481C1C}">
                <a14:useLocalDpi xmlns:a14="http://schemas.microsoft.com/office/drawing/2010/main" val="0"/>
              </a:ext>
            </a:extLst>
          </a:blip>
          <a:stretch>
            <a:fillRect/>
          </a:stretch>
        </p:blipFill>
        <p:spPr>
          <a:xfrm>
            <a:off x="6807708" y="1998138"/>
            <a:ext cx="1777041" cy="3485735"/>
          </a:xfrm>
          <a:prstGeom prst="rect">
            <a:avLst/>
          </a:prstGeom>
          <a:noFill/>
          <a:ln>
            <a:noFill/>
          </a:ln>
        </p:spPr>
      </p:pic>
      <p:sp>
        <p:nvSpPr>
          <p:cNvPr id="142" name="Google Shape;142;gdc6f7a1684_0_22"/>
          <p:cNvSpPr>
            <a:spLocks noChangeAspect="1"/>
          </p:cNvSpPr>
          <p:nvPr/>
        </p:nvSpPr>
        <p:spPr>
          <a:xfrm>
            <a:off x="4796200" y="2538075"/>
            <a:ext cx="1777200" cy="28929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45" name="Google Shape;145;gdc6f7a1684_0_22"/>
          <p:cNvSpPr/>
          <p:nvPr/>
        </p:nvSpPr>
        <p:spPr>
          <a:xfrm>
            <a:off x="6924000" y="4772625"/>
            <a:ext cx="1512000" cy="28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25" name="図形グループ 24"/>
          <p:cNvGrpSpPr/>
          <p:nvPr/>
        </p:nvGrpSpPr>
        <p:grpSpPr>
          <a:xfrm>
            <a:off x="2552153" y="2526478"/>
            <a:ext cx="441147" cy="400110"/>
            <a:chOff x="3501100" y="4812902"/>
            <a:chExt cx="441147" cy="400110"/>
          </a:xfrm>
        </p:grpSpPr>
        <p:sp>
          <p:nvSpPr>
            <p:cNvPr id="26" name="円/楕円 2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28" name="図形グループ 27"/>
          <p:cNvGrpSpPr/>
          <p:nvPr/>
        </p:nvGrpSpPr>
        <p:grpSpPr>
          <a:xfrm>
            <a:off x="6717753" y="4616390"/>
            <a:ext cx="441147" cy="400110"/>
            <a:chOff x="3501100" y="4812902"/>
            <a:chExt cx="441147" cy="400110"/>
          </a:xfrm>
        </p:grpSpPr>
        <p:sp>
          <p:nvSpPr>
            <p:cNvPr id="29" name="円/楕円 2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31" name="図形グループ 30"/>
          <p:cNvGrpSpPr/>
          <p:nvPr/>
        </p:nvGrpSpPr>
        <p:grpSpPr>
          <a:xfrm>
            <a:off x="4580800" y="2354130"/>
            <a:ext cx="441147" cy="400110"/>
            <a:chOff x="3501100" y="4812902"/>
            <a:chExt cx="441147" cy="400110"/>
          </a:xfrm>
        </p:grpSpPr>
        <p:sp>
          <p:nvSpPr>
            <p:cNvPr id="32" name="円/楕円 3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35"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2917515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80222" y="502543"/>
            <a:ext cx="6840000" cy="5170646"/>
          </a:xfrm>
          <a:prstGeom prst="rect">
            <a:avLst/>
          </a:prstGeom>
          <a:noFill/>
        </p:spPr>
        <p:txBody>
          <a:bodyPr wrap="square" rIns="72000" rtlCol="0">
            <a:spAutoFit/>
          </a:bodyPr>
          <a:lstStyle/>
          <a:p>
            <a:pPr>
              <a:spcBef>
                <a:spcPts val="600"/>
              </a:spcBef>
              <a:tabLst>
                <a:tab pos="396875" algn="l"/>
                <a:tab pos="525463" algn="l"/>
              </a:tabLst>
            </a:pPr>
            <a:r>
              <a:rPr lang="en-US" altLang="ja-JP" sz="2400" b="1" dirty="0" smtClean="0">
                <a:solidFill>
                  <a:srgbClr val="009650"/>
                </a:solidFill>
                <a:latin typeface="Meiryo" charset="-128"/>
                <a:ea typeface="Meiryo" charset="-128"/>
                <a:cs typeface="Meiryo" charset="-128"/>
              </a:rPr>
              <a:t>1		</a:t>
            </a:r>
            <a:r>
              <a:rPr lang="ja-JP" altLang="en-US" sz="2400" b="1" dirty="0" smtClean="0">
                <a:solidFill>
                  <a:srgbClr val="009650"/>
                </a:solidFill>
                <a:latin typeface="Meiryo" charset="-128"/>
                <a:ea typeface="Meiryo" charset="-128"/>
                <a:cs typeface="Meiryo" charset="-128"/>
              </a:rPr>
              <a:t>オンライン</a:t>
            </a:r>
            <a:r>
              <a:rPr lang="ja-JP" altLang="en-US" sz="2400" b="1" dirty="0">
                <a:solidFill>
                  <a:srgbClr val="009650"/>
                </a:solidFill>
                <a:latin typeface="Meiryo" charset="-128"/>
                <a:ea typeface="Meiryo" charset="-128"/>
                <a:cs typeface="Meiryo" charset="-128"/>
              </a:rPr>
              <a:t>診療とは何かを知りましょう</a:t>
            </a:r>
            <a:endParaRPr lang="en-US" altLang="ja-JP" sz="2400" b="1" dirty="0">
              <a:solidFill>
                <a:srgbClr val="009650"/>
              </a:solidFill>
              <a:latin typeface="Meiryo" charset="-128"/>
              <a:ea typeface="Meiryo" charset="-128"/>
              <a:cs typeface="Meiryo" charset="-128"/>
            </a:endParaRPr>
          </a:p>
          <a:p>
            <a:pPr algn="dist">
              <a:spcBef>
                <a:spcPts val="600"/>
              </a:spcBef>
              <a:tabLst>
                <a:tab pos="396875" algn="l"/>
                <a:tab pos="525463" algn="l"/>
              </a:tabLst>
            </a:pPr>
            <a:r>
              <a:rPr lang="en-US" altLang="ja-JP" sz="1800" b="1" dirty="0" smtClean="0">
                <a:latin typeface="Meiryo" charset="-128"/>
                <a:ea typeface="Meiryo" charset="-128"/>
                <a:cs typeface="Meiryo" charset="-128"/>
              </a:rPr>
              <a:t>1-A	</a:t>
            </a:r>
            <a:r>
              <a:rPr lang="ja-JP" altLang="en-US" sz="1800" b="1" dirty="0" smtClean="0">
                <a:latin typeface="Meiryo" charset="-128"/>
                <a:ea typeface="Meiryo" charset="-128"/>
                <a:cs typeface="Meiryo" charset="-128"/>
              </a:rPr>
              <a:t>オンライン</a:t>
            </a:r>
            <a:r>
              <a:rPr lang="ja-JP" altLang="en-US" sz="1800" b="1" dirty="0">
                <a:latin typeface="Meiryo" charset="-128"/>
                <a:ea typeface="Meiryo" charset="-128"/>
                <a:cs typeface="Meiryo" charset="-128"/>
              </a:rPr>
              <a:t>診療とは？</a:t>
            </a:r>
            <a:r>
              <a:rPr lang="en-US" altLang="ja-JP" sz="1800" b="1" dirty="0">
                <a:latin typeface="Meiryo" charset="-128"/>
                <a:ea typeface="Meiryo" charset="-128"/>
                <a:cs typeface="Meiryo" charset="-128"/>
              </a:rPr>
              <a:t>……………………………………</a:t>
            </a:r>
            <a:r>
              <a:rPr lang="en-US" altLang="ja-JP" sz="1800" b="1" dirty="0" smtClean="0">
                <a:latin typeface="Meiryo" charset="-128"/>
                <a:ea typeface="Meiryo" charset="-128"/>
                <a:cs typeface="Meiryo" charset="-128"/>
              </a:rPr>
              <a:t>P4</a:t>
            </a:r>
            <a:endParaRPr lang="ja-JP" altLang="en-US" sz="1800" b="1" dirty="0">
              <a:latin typeface="Meiryo" charset="-128"/>
              <a:ea typeface="Meiryo" charset="-128"/>
              <a:cs typeface="Meiryo" charset="-128"/>
            </a:endParaRPr>
          </a:p>
          <a:p>
            <a:pPr algn="dist">
              <a:spcBef>
                <a:spcPts val="600"/>
              </a:spcBef>
              <a:tabLst>
                <a:tab pos="396875" algn="l"/>
                <a:tab pos="525463" algn="l"/>
              </a:tabLst>
            </a:pPr>
            <a:r>
              <a:rPr lang="en-US" altLang="ja-JP" sz="1800" b="1" dirty="0" smtClean="0">
                <a:latin typeface="Meiryo" charset="-128"/>
                <a:ea typeface="Meiryo" charset="-128"/>
                <a:cs typeface="Meiryo" charset="-128"/>
              </a:rPr>
              <a:t>1-B	</a:t>
            </a:r>
            <a:r>
              <a:rPr lang="ja-JP" altLang="en-US" sz="1800" b="1" dirty="0" smtClean="0">
                <a:latin typeface="Meiryo" charset="-128"/>
                <a:ea typeface="Meiryo" charset="-128"/>
                <a:cs typeface="Meiryo" charset="-128"/>
              </a:rPr>
              <a:t>オンライン</a:t>
            </a:r>
            <a:r>
              <a:rPr lang="ja-JP" altLang="en-US" sz="1800" b="1" dirty="0">
                <a:latin typeface="Meiryo" charset="-128"/>
                <a:ea typeface="Meiryo" charset="-128"/>
                <a:cs typeface="Meiryo" charset="-128"/>
              </a:rPr>
              <a:t>診療受診の手順</a:t>
            </a:r>
            <a:r>
              <a:rPr lang="en-US" altLang="ja-JP" sz="1800" b="1" dirty="0">
                <a:latin typeface="Meiryo" charset="-128"/>
                <a:ea typeface="Meiryo" charset="-128"/>
                <a:cs typeface="Meiryo" charset="-128"/>
              </a:rPr>
              <a:t>………………………………</a:t>
            </a:r>
            <a:r>
              <a:rPr lang="en-US" altLang="ja-JP" sz="1800" b="1" dirty="0" smtClean="0">
                <a:latin typeface="Meiryo" charset="-128"/>
                <a:ea typeface="Meiryo" charset="-128"/>
                <a:cs typeface="Meiryo" charset="-128"/>
              </a:rPr>
              <a:t>P5</a:t>
            </a:r>
          </a:p>
          <a:p>
            <a:pPr>
              <a:spcBef>
                <a:spcPts val="600"/>
              </a:spcBef>
              <a:tabLst>
                <a:tab pos="396875" algn="l"/>
                <a:tab pos="525463" algn="l"/>
              </a:tabLst>
            </a:pPr>
            <a:endParaRPr lang="en-US" altLang="ja-JP" sz="2400" b="1" dirty="0">
              <a:solidFill>
                <a:srgbClr val="009650"/>
              </a:solidFill>
              <a:latin typeface="Meiryo" charset="-128"/>
              <a:ea typeface="Meiryo" charset="-128"/>
              <a:cs typeface="Meiryo" charset="-128"/>
            </a:endParaRPr>
          </a:p>
          <a:p>
            <a:pPr>
              <a:spcBef>
                <a:spcPts val="600"/>
              </a:spcBef>
              <a:tabLst>
                <a:tab pos="396875" algn="l"/>
                <a:tab pos="525463" algn="l"/>
              </a:tabLst>
            </a:pPr>
            <a:r>
              <a:rPr lang="en-US" altLang="ja-JP" sz="2400" b="1" dirty="0" smtClean="0">
                <a:solidFill>
                  <a:srgbClr val="009650"/>
                </a:solidFill>
                <a:latin typeface="Meiryo" charset="-128"/>
                <a:ea typeface="Meiryo" charset="-128"/>
                <a:cs typeface="Meiryo" charset="-128"/>
              </a:rPr>
              <a:t>2		</a:t>
            </a:r>
            <a:r>
              <a:rPr lang="ja-JP" altLang="en-US" sz="2400" b="1" dirty="0">
                <a:solidFill>
                  <a:srgbClr val="009650"/>
                </a:solidFill>
                <a:latin typeface="Meiryo" charset="-128"/>
                <a:ea typeface="Meiryo" charset="-128"/>
                <a:cs typeface="Meiryo" charset="-128"/>
              </a:rPr>
              <a:t>オンライン診療実施医療機関の検索</a:t>
            </a:r>
            <a:endParaRPr lang="en-US" altLang="ja-JP" sz="2400" b="1" dirty="0" smtClean="0">
              <a:solidFill>
                <a:srgbClr val="009650"/>
              </a:solidFill>
              <a:latin typeface="Meiryo" charset="-128"/>
              <a:ea typeface="Meiryo" charset="-128"/>
              <a:cs typeface="Meiryo" charset="-128"/>
            </a:endParaRPr>
          </a:p>
          <a:p>
            <a:pPr>
              <a:spcBef>
                <a:spcPts val="600"/>
              </a:spcBef>
              <a:tabLst>
                <a:tab pos="396875" algn="l"/>
                <a:tab pos="525463" algn="l"/>
              </a:tabLst>
            </a:pPr>
            <a:r>
              <a:rPr lang="en-US" altLang="ja-JP" sz="1800" b="1" dirty="0" smtClean="0">
                <a:latin typeface="Meiryo" charset="-128"/>
                <a:ea typeface="Meiryo" charset="-128"/>
                <a:cs typeface="Meiryo" charset="-128"/>
              </a:rPr>
              <a:t>2-A	</a:t>
            </a:r>
            <a:r>
              <a:rPr lang="ja-JP" altLang="en-US" sz="1800" b="1" dirty="0">
                <a:latin typeface="Meiryo" charset="-128"/>
                <a:ea typeface="Meiryo" charset="-128"/>
                <a:cs typeface="Meiryo" charset="-128"/>
              </a:rPr>
              <a:t>ヤフーマップの</a:t>
            </a:r>
            <a:r>
              <a:rPr lang="ja-JP" altLang="en-US" sz="1800" b="1" dirty="0" smtClean="0">
                <a:latin typeface="Meiryo" charset="-128"/>
                <a:ea typeface="Meiryo" charset="-128"/>
                <a:cs typeface="Meiryo" charset="-128"/>
              </a:rPr>
              <a:t>インストール </a:t>
            </a:r>
            <a:r>
              <a:rPr lang="en-US" altLang="ja-JP" sz="1800" b="1" dirty="0" smtClean="0">
                <a:latin typeface="Meiryo" charset="-128"/>
                <a:ea typeface="Meiryo" charset="-128"/>
                <a:cs typeface="Meiryo" charset="-128"/>
              </a:rPr>
              <a:t>………………………………P7</a:t>
            </a:r>
          </a:p>
          <a:p>
            <a:pPr>
              <a:spcBef>
                <a:spcPts val="600"/>
              </a:spcBef>
              <a:tabLst>
                <a:tab pos="396875" algn="l"/>
                <a:tab pos="525463" algn="l"/>
              </a:tabLst>
            </a:pPr>
            <a:r>
              <a:rPr lang="en-US" altLang="ja-JP" sz="1800" b="1" dirty="0" smtClean="0">
                <a:latin typeface="Meiryo" charset="-128"/>
                <a:ea typeface="Meiryo" charset="-128"/>
                <a:cs typeface="Meiryo" charset="-128"/>
              </a:rPr>
              <a:t>2-B</a:t>
            </a:r>
            <a:r>
              <a:rPr lang="en-US" altLang="ja-JP" sz="1800" b="1" dirty="0">
                <a:latin typeface="Meiryo" charset="-128"/>
                <a:ea typeface="Meiryo" charset="-128"/>
                <a:cs typeface="Meiryo" charset="-128"/>
              </a:rPr>
              <a:t>	</a:t>
            </a:r>
            <a:r>
              <a:rPr lang="ja-JP" altLang="en-US" sz="1800" b="1" dirty="0" smtClean="0">
                <a:latin typeface="Meiryo" charset="-128"/>
                <a:ea typeface="Meiryo" charset="-128"/>
                <a:cs typeface="Meiryo" charset="-128"/>
              </a:rPr>
              <a:t>ヤフーマップ</a:t>
            </a:r>
            <a:r>
              <a:rPr lang="ja-JP" altLang="en-US" sz="1800" b="1" dirty="0">
                <a:latin typeface="Meiryo" charset="-128"/>
                <a:ea typeface="Meiryo" charset="-128"/>
                <a:cs typeface="Meiryo" charset="-128"/>
              </a:rPr>
              <a:t>で医療機関を</a:t>
            </a:r>
            <a:r>
              <a:rPr lang="ja-JP" altLang="en-US" sz="1800" b="1" dirty="0" smtClean="0">
                <a:latin typeface="Meiryo" charset="-128"/>
                <a:ea typeface="Meiryo" charset="-128"/>
                <a:cs typeface="Meiryo" charset="-128"/>
              </a:rPr>
              <a:t>探す </a:t>
            </a:r>
            <a:r>
              <a:rPr lang="en-US" altLang="ja-JP" sz="1800" b="1" dirty="0" smtClean="0">
                <a:latin typeface="Meiryo" charset="-128"/>
                <a:ea typeface="Meiryo" charset="-128"/>
                <a:cs typeface="Meiryo" charset="-128"/>
              </a:rPr>
              <a:t>……………………………P9</a:t>
            </a:r>
            <a:endParaRPr lang="en-US" altLang="ja-JP" sz="2400" b="1" dirty="0" smtClean="0">
              <a:solidFill>
                <a:srgbClr val="009650"/>
              </a:solidFill>
              <a:latin typeface="Meiryo" charset="-128"/>
              <a:ea typeface="Meiryo" charset="-128"/>
              <a:cs typeface="Meiryo" charset="-128"/>
            </a:endParaRPr>
          </a:p>
          <a:p>
            <a:pPr>
              <a:spcBef>
                <a:spcPts val="600"/>
              </a:spcBef>
              <a:tabLst>
                <a:tab pos="396875" algn="l"/>
                <a:tab pos="525463" algn="l"/>
              </a:tabLst>
            </a:pPr>
            <a:endParaRPr lang="en-US" altLang="ja-JP" sz="2400" b="1" dirty="0" smtClean="0">
              <a:solidFill>
                <a:srgbClr val="009650"/>
              </a:solidFill>
              <a:latin typeface="Meiryo" charset="-128"/>
              <a:ea typeface="Meiryo" charset="-128"/>
              <a:cs typeface="Meiryo" charset="-128"/>
            </a:endParaRPr>
          </a:p>
          <a:p>
            <a:pPr>
              <a:spcBef>
                <a:spcPts val="600"/>
              </a:spcBef>
              <a:tabLst>
                <a:tab pos="396875" algn="l"/>
                <a:tab pos="525463" algn="l"/>
              </a:tabLst>
            </a:pPr>
            <a:endParaRPr lang="en-US" altLang="ja-JP" sz="2400" b="1" dirty="0" smtClean="0">
              <a:solidFill>
                <a:srgbClr val="009650"/>
              </a:solidFill>
              <a:latin typeface="Meiryo" charset="-128"/>
              <a:ea typeface="Meiryo" charset="-128"/>
              <a:cs typeface="Meiryo" charset="-128"/>
            </a:endParaRPr>
          </a:p>
          <a:p>
            <a:pPr>
              <a:spcBef>
                <a:spcPts val="600"/>
              </a:spcBef>
              <a:tabLst>
                <a:tab pos="396875" algn="l"/>
                <a:tab pos="525463" algn="l"/>
              </a:tabLst>
            </a:pPr>
            <a:r>
              <a:rPr lang="en-US" altLang="ja-JP" sz="2400" b="1" dirty="0" smtClean="0">
                <a:solidFill>
                  <a:srgbClr val="009650"/>
                </a:solidFill>
                <a:latin typeface="Meiryo" charset="-128"/>
                <a:ea typeface="Meiryo" charset="-128"/>
                <a:cs typeface="Meiryo" charset="-128"/>
              </a:rPr>
              <a:t>3		</a:t>
            </a:r>
            <a:r>
              <a:rPr lang="ja-JP" altLang="en-US" sz="2400" b="1" dirty="0" smtClean="0">
                <a:solidFill>
                  <a:srgbClr val="009650"/>
                </a:solidFill>
                <a:latin typeface="Meiryo" charset="-128"/>
                <a:ea typeface="Meiryo" charset="-128"/>
                <a:cs typeface="Meiryo" charset="-128"/>
              </a:rPr>
              <a:t>オンライン</a:t>
            </a:r>
            <a:r>
              <a:rPr lang="ja-JP" altLang="en-US" sz="2400" b="1" dirty="0">
                <a:solidFill>
                  <a:srgbClr val="009650"/>
                </a:solidFill>
                <a:latin typeface="Meiryo" charset="-128"/>
                <a:ea typeface="Meiryo" charset="-128"/>
                <a:cs typeface="Meiryo" charset="-128"/>
              </a:rPr>
              <a:t>診療アプリ</a:t>
            </a:r>
          </a:p>
          <a:p>
            <a:pPr algn="dist">
              <a:spcBef>
                <a:spcPts val="600"/>
              </a:spcBef>
              <a:tabLst>
                <a:tab pos="396875" algn="l"/>
                <a:tab pos="525463" algn="l"/>
              </a:tabLst>
            </a:pPr>
            <a:r>
              <a:rPr lang="en-US" altLang="ja-JP" sz="1800" b="1" dirty="0" smtClean="0">
                <a:latin typeface="Meiryo" charset="-128"/>
                <a:ea typeface="Meiryo" charset="-128"/>
                <a:cs typeface="Meiryo" charset="-128"/>
              </a:rPr>
              <a:t>3-A	</a:t>
            </a:r>
            <a:r>
              <a:rPr lang="ja-JP" altLang="en-US" sz="1800" b="1" dirty="0" smtClean="0">
                <a:latin typeface="Meiryo" charset="-128"/>
                <a:ea typeface="Meiryo" charset="-128"/>
                <a:cs typeface="Meiryo" charset="-128"/>
              </a:rPr>
              <a:t>オンライン診療</a:t>
            </a:r>
            <a:r>
              <a:rPr lang="ja-JP" altLang="en-US" sz="1800" b="1" dirty="0">
                <a:latin typeface="Meiryo" charset="-128"/>
                <a:ea typeface="Meiryo" charset="-128"/>
                <a:cs typeface="Meiryo" charset="-128"/>
              </a:rPr>
              <a:t>アプリ</a:t>
            </a:r>
            <a:r>
              <a:rPr lang="en-US" altLang="ja-JP" sz="1800" b="1" dirty="0" err="1" smtClean="0">
                <a:latin typeface="Meiryo" charset="-128"/>
                <a:ea typeface="Meiryo" charset="-128"/>
                <a:cs typeface="Meiryo" charset="-128"/>
              </a:rPr>
              <a:t>curo</a:t>
            </a:r>
            <a:r>
              <a:rPr lang="en-US" altLang="ja-JP" sz="1800" b="1" spc="-1000" dirty="0" err="1" smtClean="0">
                <a:latin typeface="Meiryo" charset="-128"/>
                <a:ea typeface="Meiryo" charset="-128"/>
                <a:cs typeface="Meiryo" charset="-128"/>
              </a:rPr>
              <a:t>n</a:t>
            </a:r>
            <a:r>
              <a:rPr lang="en-US" altLang="ja-JP" sz="1800" dirty="0" smtClean="0">
                <a:latin typeface="Meiryo" charset="-128"/>
                <a:ea typeface="Meiryo" charset="-128"/>
                <a:cs typeface="Meiryo" charset="-128"/>
              </a:rPr>
              <a:t> </a:t>
            </a:r>
            <a:r>
              <a:rPr lang="en-US" altLang="ja-JP" sz="1800" b="1" dirty="0" smtClean="0">
                <a:latin typeface="Meiryo" charset="-128"/>
                <a:ea typeface="Meiryo" charset="-128"/>
                <a:cs typeface="Meiryo" charset="-128"/>
              </a:rPr>
              <a:t>…………</a:t>
            </a:r>
            <a:r>
              <a:rPr lang="en-US" altLang="ja-JP" sz="1800" b="1" dirty="0">
                <a:latin typeface="Meiryo" charset="-128"/>
                <a:ea typeface="Meiryo" charset="-128"/>
                <a:cs typeface="Meiryo" charset="-128"/>
              </a:rPr>
              <a:t>…</a:t>
            </a:r>
            <a:r>
              <a:rPr lang="en-US" altLang="ja-JP" sz="1800" b="1" dirty="0" smtClean="0">
                <a:latin typeface="Meiryo" charset="-128"/>
                <a:ea typeface="Meiryo" charset="-128"/>
                <a:cs typeface="Meiryo" charset="-128"/>
              </a:rPr>
              <a:t>………………P15</a:t>
            </a:r>
            <a:endParaRPr lang="en-US" altLang="ja-JP" sz="1800" b="1" dirty="0">
              <a:latin typeface="Meiryo" charset="-128"/>
              <a:ea typeface="Meiryo" charset="-128"/>
              <a:cs typeface="Meiryo" charset="-128"/>
            </a:endParaRPr>
          </a:p>
          <a:p>
            <a:pPr algn="dist">
              <a:spcBef>
                <a:spcPts val="600"/>
              </a:spcBef>
              <a:tabLst>
                <a:tab pos="396875" algn="l"/>
                <a:tab pos="525463" algn="l"/>
              </a:tabLst>
            </a:pPr>
            <a:r>
              <a:rPr lang="en-US" altLang="ja-JP" sz="1800" b="1" dirty="0" smtClean="0">
                <a:latin typeface="Meiryo" charset="-128"/>
                <a:ea typeface="Meiryo" charset="-128"/>
                <a:cs typeface="Meiryo" charset="-128"/>
              </a:rPr>
              <a:t>3-B	</a:t>
            </a:r>
            <a:r>
              <a:rPr lang="ja-JP" altLang="en-US" sz="1800" b="1" dirty="0" smtClean="0">
                <a:latin typeface="Meiryo" charset="-128"/>
                <a:ea typeface="Meiryo" charset="-128"/>
                <a:cs typeface="Meiryo" charset="-128"/>
              </a:rPr>
              <a:t>オンライン</a:t>
            </a:r>
            <a:r>
              <a:rPr lang="ja-JP" altLang="en-US" sz="1800" b="1" dirty="0">
                <a:latin typeface="Meiryo" charset="-128"/>
                <a:ea typeface="Meiryo" charset="-128"/>
                <a:cs typeface="Meiryo" charset="-128"/>
              </a:rPr>
              <a:t>診療アプリ</a:t>
            </a:r>
            <a:r>
              <a:rPr lang="en-US" altLang="ja-JP" sz="1800" b="1" dirty="0" err="1" smtClean="0">
                <a:latin typeface="Meiryo" charset="-128"/>
                <a:ea typeface="Meiryo" charset="-128"/>
                <a:cs typeface="Meiryo" charset="-128"/>
              </a:rPr>
              <a:t>YaDoc</a:t>
            </a:r>
            <a:r>
              <a:rPr lang="en-US" altLang="ja-JP" sz="1800" b="1" dirty="0" smtClean="0">
                <a:latin typeface="Meiryo" charset="-128"/>
                <a:ea typeface="Meiryo" charset="-128"/>
                <a:cs typeface="Meiryo" charset="-128"/>
              </a:rPr>
              <a:t>……………………………P50</a:t>
            </a:r>
            <a:endParaRPr lang="en-US" altLang="ja-JP" sz="1800" b="1" dirty="0">
              <a:latin typeface="Meiryo" charset="-128"/>
              <a:ea typeface="Meiryo" charset="-128"/>
              <a:cs typeface="Meiryo" charset="-128"/>
            </a:endParaRPr>
          </a:p>
          <a:p>
            <a:pPr algn="dist">
              <a:spcBef>
                <a:spcPts val="600"/>
              </a:spcBef>
              <a:tabLst>
                <a:tab pos="396875" algn="l"/>
                <a:tab pos="525463" algn="l"/>
              </a:tabLst>
            </a:pPr>
            <a:r>
              <a:rPr lang="en-US" altLang="ja-JP" sz="1800" b="1" dirty="0" smtClean="0">
                <a:latin typeface="Meiryo" charset="-128"/>
                <a:ea typeface="Meiryo" charset="-128"/>
                <a:cs typeface="Meiryo" charset="-128"/>
              </a:rPr>
              <a:t>3-C	</a:t>
            </a:r>
            <a:r>
              <a:rPr lang="ja-JP" altLang="en-US" sz="1800" b="1" dirty="0" smtClean="0">
                <a:latin typeface="Meiryo" charset="-128"/>
                <a:ea typeface="Meiryo" charset="-128"/>
                <a:cs typeface="Meiryo" charset="-128"/>
              </a:rPr>
              <a:t>オンライン</a:t>
            </a:r>
            <a:r>
              <a:rPr lang="ja-JP" altLang="en-US" sz="1800" b="1" dirty="0">
                <a:latin typeface="Meiryo" charset="-128"/>
                <a:ea typeface="Meiryo" charset="-128"/>
                <a:cs typeface="Meiryo" charset="-128"/>
              </a:rPr>
              <a:t>診</a:t>
            </a:r>
            <a:r>
              <a:rPr lang="ja-JP" altLang="en-US" sz="1800" b="1" spc="-500" dirty="0">
                <a:latin typeface="Meiryo" charset="-128"/>
                <a:ea typeface="Meiryo" charset="-128"/>
                <a:cs typeface="Meiryo" charset="-128"/>
              </a:rPr>
              <a:t>療・</a:t>
            </a:r>
            <a:r>
              <a:rPr lang="ja-JP" altLang="en-US" sz="1800" b="1" dirty="0">
                <a:latin typeface="Meiryo" charset="-128"/>
                <a:ea typeface="Meiryo" charset="-128"/>
                <a:cs typeface="Meiryo" charset="-128"/>
              </a:rPr>
              <a:t>服薬指導アプリ</a:t>
            </a:r>
            <a:r>
              <a:rPr lang="en-US" altLang="ja-JP" sz="1800" b="1" dirty="0" smtClean="0">
                <a:latin typeface="Meiryo" charset="-128"/>
                <a:ea typeface="Meiryo" charset="-128"/>
                <a:cs typeface="Meiryo" charset="-128"/>
              </a:rPr>
              <a:t>CLINICS……………P66</a:t>
            </a:r>
            <a:endParaRPr lang="en-US" altLang="ja-JP" sz="1800" b="1" dirty="0">
              <a:latin typeface="Meiryo" charset="-128"/>
              <a:ea typeface="Meiryo" charset="-128"/>
              <a:cs typeface="Meiryo" charset="-128"/>
            </a:endParaRPr>
          </a:p>
        </p:txBody>
      </p:sp>
      <p:sp>
        <p:nvSpPr>
          <p:cNvPr id="3" name="タイトル 1">
            <a:extLst>
              <a:ext uri="{FF2B5EF4-FFF2-40B4-BE49-F238E27FC236}">
                <a16:creationId xmlns:a16="http://schemas.microsoft.com/office/drawing/2014/main" id="{90C6AD7A-25C3-4CCC-901C-8ADB1E455016}"/>
              </a:ext>
            </a:extLst>
          </p:cNvPr>
          <p:cNvSpPr txBox="1">
            <a:spLocks/>
          </p:cNvSpPr>
          <p:nvPr/>
        </p:nvSpPr>
        <p:spPr>
          <a:xfrm>
            <a:off x="503428" y="517383"/>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4" name="直線コネクタ 3"/>
          <p:cNvCxnSpPr/>
          <p:nvPr/>
        </p:nvCxnSpPr>
        <p:spPr>
          <a:xfrm>
            <a:off x="1685172" y="190500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5" name="Picture 2" descr="モニターを見せる人のイラスト（白衣・男性）">
            <a:extLst>
              <a:ext uri="{FF2B5EF4-FFF2-40B4-BE49-F238E27FC236}">
                <a16:creationId xmlns:a16="http://schemas.microsoft.com/office/drawing/2014/main" id="{682EDA62-4183-4B34-8859-72E917F85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613" y="3985901"/>
            <a:ext cx="1256066" cy="133624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p:cNvCxnSpPr/>
          <p:nvPr/>
        </p:nvCxnSpPr>
        <p:spPr>
          <a:xfrm>
            <a:off x="1685172" y="388620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4171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dc6f7a1684_0_65"/>
          <p:cNvPicPr preferRelativeResize="0">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6833100" y="1985292"/>
            <a:ext cx="1697654" cy="3330000"/>
          </a:xfrm>
          <a:prstGeom prst="rect">
            <a:avLst/>
          </a:prstGeom>
          <a:noFill/>
          <a:ln>
            <a:noFill/>
          </a:ln>
        </p:spPr>
      </p:pic>
      <p:pic>
        <p:nvPicPr>
          <p:cNvPr id="152" name="Google Shape;152;gdc6f7a1684_0_65"/>
          <p:cNvPicPr preferRelativeResize="0">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4951596" y="1959674"/>
            <a:ext cx="1697654" cy="3330000"/>
          </a:xfrm>
          <a:prstGeom prst="rect">
            <a:avLst/>
          </a:prstGeom>
          <a:noFill/>
          <a:ln>
            <a:noFill/>
          </a:ln>
        </p:spPr>
      </p:pic>
      <p:pic>
        <p:nvPicPr>
          <p:cNvPr id="153" name="Google Shape;153;gdc6f7a1684_0_65"/>
          <p:cNvPicPr preferRelativeResize="0">
            <a:picLocks noChangeAspect="1"/>
          </p:cNvPicPr>
          <p:nvPr/>
        </p:nvPicPr>
        <p:blipFill rotWithShape="1">
          <a:blip r:embed="rId5" cstate="print">
            <a:alphaModFix/>
            <a:extLst>
              <a:ext uri="{28A0092B-C50C-407E-A947-70E740481C1C}">
                <a14:useLocalDpi xmlns:a14="http://schemas.microsoft.com/office/drawing/2010/main" val="0"/>
              </a:ext>
            </a:extLst>
          </a:blip>
          <a:srcRect/>
          <a:stretch/>
        </p:blipFill>
        <p:spPr>
          <a:xfrm>
            <a:off x="2779800" y="2011550"/>
            <a:ext cx="1950639" cy="3240000"/>
          </a:xfrm>
          <a:prstGeom prst="rect">
            <a:avLst/>
          </a:prstGeom>
          <a:noFill/>
          <a:ln>
            <a:solidFill>
              <a:schemeClr val="tx1"/>
            </a:solidFill>
          </a:ln>
        </p:spPr>
      </p:pic>
      <p:sp>
        <p:nvSpPr>
          <p:cNvPr id="154" name="Google Shape;154;gdc6f7a1684_0_65"/>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【4】</a:t>
            </a:r>
            <a:r>
              <a:rPr lang="ja-JP" sz="2800" b="1" dirty="0" smtClean="0">
                <a:solidFill>
                  <a:srgbClr val="009650"/>
                </a:solidFill>
                <a:latin typeface="Meiryo"/>
                <a:ea typeface="Meiryo"/>
                <a:cs typeface="Meiryo"/>
                <a:sym typeface="Meiryo"/>
              </a:rPr>
              <a:t>クレジットカード</a:t>
            </a:r>
            <a:r>
              <a:rPr lang="ja-JP" sz="2800" b="1" dirty="0">
                <a:solidFill>
                  <a:srgbClr val="009650"/>
                </a:solidFill>
                <a:latin typeface="Meiryo"/>
                <a:ea typeface="Meiryo"/>
                <a:cs typeface="Meiryo"/>
                <a:sym typeface="Meiryo"/>
              </a:rPr>
              <a:t>情報の入力</a:t>
            </a:r>
            <a:endParaRPr sz="1400" b="0" i="0" u="none" strike="noStrike" cap="none" dirty="0">
              <a:solidFill>
                <a:srgbClr val="000000"/>
              </a:solidFill>
              <a:latin typeface="Arial"/>
              <a:ea typeface="Arial"/>
              <a:cs typeface="Arial"/>
              <a:sym typeface="Arial"/>
            </a:endParaRPr>
          </a:p>
        </p:txBody>
      </p:sp>
      <p:sp>
        <p:nvSpPr>
          <p:cNvPr id="156" name="Google Shape;156;gdc6f7a1684_0_65"/>
          <p:cNvSpPr txBox="1"/>
          <p:nvPr/>
        </p:nvSpPr>
        <p:spPr>
          <a:xfrm>
            <a:off x="323799" y="1920500"/>
            <a:ext cx="2700000" cy="4295392"/>
          </a:xfrm>
          <a:prstGeom prst="rect">
            <a:avLst/>
          </a:prstGeom>
          <a:noFill/>
          <a:ln>
            <a:noFill/>
          </a:ln>
        </p:spPr>
        <p:txBody>
          <a:bodyPr spcFirstLastPara="1" wrap="square" lIns="0" tIns="12050" rIns="0" bIns="0" anchor="t" anchorCtr="0">
            <a:spAutoFit/>
          </a:bodyPr>
          <a:lstStyle/>
          <a:p>
            <a:pPr marL="9525" lvl="0">
              <a:buSzPts val="2400"/>
              <a:tabLst>
                <a:tab pos="355600" algn="l"/>
              </a:tabLst>
            </a:pPr>
            <a:r>
              <a:rPr lang="ja-JP" altLang="en-US" sz="2400" b="1" i="0" u="none" strike="noStrike" cap="none" dirty="0" smtClean="0">
                <a:solidFill>
                  <a:srgbClr val="009650"/>
                </a:solidFill>
                <a:latin typeface="Meiryo"/>
                <a:ea typeface="Meiryo"/>
                <a:cs typeface="Meiryo"/>
                <a:sym typeface="Meiryo"/>
              </a:rPr>
              <a:t>❶</a:t>
            </a: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dirty="0" smtClean="0">
                <a:solidFill>
                  <a:schemeClr val="dk1"/>
                </a:solidFill>
                <a:latin typeface="Meiryo"/>
                <a:ea typeface="Meiryo"/>
                <a:cs typeface="Meiryo"/>
                <a:sym typeface="Meiryo"/>
              </a:rPr>
              <a:t>ク</a:t>
            </a:r>
            <a:r>
              <a:rPr lang="ja-JP" sz="1800" b="1" dirty="0" smtClean="0">
                <a:solidFill>
                  <a:schemeClr val="dk1"/>
                </a:solidFill>
                <a:latin typeface="Meiryo"/>
                <a:ea typeface="Meiryo"/>
                <a:cs typeface="Meiryo"/>
                <a:sym typeface="Meiryo"/>
              </a:rPr>
              <a:t>レジット</a:t>
            </a:r>
            <a:endParaRPr lang="en-US" altLang="ja-JP" sz="1800" b="1" dirty="0" smtClean="0">
              <a:solidFill>
                <a:schemeClr val="dk1"/>
              </a:solidFill>
              <a:latin typeface="Meiryo"/>
              <a:ea typeface="Meiryo"/>
              <a:cs typeface="Meiryo"/>
              <a:sym typeface="Meiryo"/>
            </a:endParaRPr>
          </a:p>
          <a:p>
            <a:pPr marL="9525" lvl="0">
              <a:buSzPts val="2400"/>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カード</a:t>
            </a:r>
            <a:r>
              <a:rPr lang="ja-JP" sz="1800" b="1" dirty="0">
                <a:solidFill>
                  <a:schemeClr val="dk1"/>
                </a:solidFill>
                <a:latin typeface="Meiryo"/>
                <a:ea typeface="Meiryo"/>
                <a:cs typeface="Meiryo"/>
                <a:sym typeface="Meiryo"/>
              </a:rPr>
              <a:t>情報を</a:t>
            </a:r>
            <a:r>
              <a:rPr lang="ja-JP" sz="1800" b="1" dirty="0" smtClean="0">
                <a:solidFill>
                  <a:schemeClr val="dk1"/>
                </a:solidFill>
                <a:latin typeface="Meiryo"/>
                <a:ea typeface="Meiryo"/>
                <a:cs typeface="Meiryo"/>
                <a:sym typeface="Meiryo"/>
              </a:rPr>
              <a:t>入力</a:t>
            </a:r>
            <a:r>
              <a:rPr lang="en-US" altLang="ja-JP" sz="1800" b="1" dirty="0" smtClean="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する</a:t>
            </a:r>
            <a:r>
              <a:rPr lang="ja-JP" altLang="en-US" sz="1800" b="1" spc="-700" dirty="0">
                <a:latin typeface="Meiryo" charset="-128"/>
                <a:ea typeface="Meiryo" charset="-128"/>
                <a:cs typeface="Meiryo" charset="-128"/>
              </a:rPr>
              <a:t>」</a:t>
            </a:r>
            <a:r>
              <a:rPr lang="ja-JP" sz="1800" b="1" dirty="0" smtClean="0">
                <a:solidFill>
                  <a:schemeClr val="dk1"/>
                </a:solidFill>
                <a:latin typeface="Meiryo"/>
                <a:ea typeface="Meiryo"/>
                <a:cs typeface="Meiryo"/>
                <a:sym typeface="Meiryo"/>
              </a:rPr>
              <a:t>を</a:t>
            </a:r>
            <a:r>
              <a:rPr lang="ja-JP" sz="1800" b="1" dirty="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ja-JP" altLang="en-US"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sz="1800" b="1" dirty="0" smtClean="0">
                <a:solidFill>
                  <a:schemeClr val="dk1"/>
                </a:solidFill>
                <a:latin typeface="Meiryo"/>
                <a:ea typeface="Meiryo"/>
                <a:cs typeface="Meiryo"/>
                <a:sym typeface="Meiryo"/>
              </a:rPr>
              <a:t>クレジットカード</a:t>
            </a:r>
            <a:endParaRPr lang="en-US" altLang="ja-JP" sz="1800" b="1" dirty="0" smtClean="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情報</a:t>
            </a:r>
            <a:r>
              <a:rPr lang="ja-JP" sz="1800" b="1" dirty="0">
                <a:solidFill>
                  <a:schemeClr val="dk1"/>
                </a:solidFill>
                <a:latin typeface="Meiryo"/>
                <a:ea typeface="Meiryo"/>
                <a:cs typeface="Meiryo"/>
                <a:sym typeface="Meiryo"/>
              </a:rPr>
              <a:t>を全て</a:t>
            </a:r>
            <a:r>
              <a:rPr lang="ja-JP" sz="1800" b="1" dirty="0" smtClean="0">
                <a:solidFill>
                  <a:schemeClr val="dk1"/>
                </a:solidFill>
                <a:latin typeface="Meiryo"/>
                <a:ea typeface="Meiryo"/>
                <a:cs typeface="Meiryo"/>
                <a:sym typeface="Meiryo"/>
              </a:rPr>
              <a:t>入力</a:t>
            </a:r>
            <a:endParaRPr lang="en-US" altLang="ja-JP" sz="1800" b="1" dirty="0" smtClean="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する。右</a:t>
            </a:r>
            <a:r>
              <a:rPr lang="ja-JP" sz="1800" b="1" dirty="0">
                <a:solidFill>
                  <a:schemeClr val="dk1"/>
                </a:solidFill>
                <a:latin typeface="Meiryo"/>
                <a:ea typeface="Meiryo"/>
                <a:cs typeface="Meiryo"/>
                <a:sym typeface="Meiryo"/>
              </a:rPr>
              <a:t>方向</a:t>
            </a:r>
            <a:r>
              <a:rPr lang="ja-JP" sz="1800" b="1" dirty="0" smtClean="0">
                <a:solidFill>
                  <a:schemeClr val="dk1"/>
                </a:solidFill>
                <a:latin typeface="Meiryo"/>
                <a:ea typeface="Meiryo"/>
                <a:cs typeface="Meiryo"/>
                <a:sym typeface="Meiryo"/>
              </a:rPr>
              <a:t>に</a:t>
            </a:r>
            <a:endParaRPr lang="en-US" altLang="ja-JP" sz="1800" b="1" dirty="0" smtClean="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スクロールして全て</a:t>
            </a:r>
            <a:endParaRPr lang="en-US" altLang="ja-JP" sz="1800" b="1" dirty="0" smtClean="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入力してください</a:t>
            </a:r>
            <a:r>
              <a:rPr lang="ja-JP" sz="1800" b="1" dirty="0">
                <a:solidFill>
                  <a:schemeClr val="dk1"/>
                </a:solidFill>
                <a:latin typeface="Meiryo"/>
                <a:ea typeface="Meiryo"/>
                <a:cs typeface="Meiryo"/>
                <a:sym typeface="Meiryo"/>
              </a:rPr>
              <a:t>。</a:t>
            </a:r>
            <a:endParaRPr sz="1800" b="1" i="0" u="none" strike="noStrike" cap="none" dirty="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ja-JP" altLang="en-US" sz="2400" b="1" i="0" u="none" strike="noStrike" cap="none" dirty="0" smtClean="0">
                <a:solidFill>
                  <a:srgbClr val="009650"/>
                </a:solidFill>
                <a:latin typeface="Meiryo"/>
                <a:ea typeface="Meiryo"/>
                <a:cs typeface="Meiryo"/>
                <a:sym typeface="Meiryo"/>
              </a:rPr>
              <a:t>❸</a:t>
            </a:r>
            <a:r>
              <a:rPr lang="en-US" altLang="ja-JP" sz="2400" b="1" i="0" u="none" strike="noStrike" cap="none" dirty="0" smtClean="0">
                <a:solidFill>
                  <a:srgbClr val="009650"/>
                </a:solidFill>
                <a:latin typeface="Meiryo"/>
                <a:ea typeface="Meiryo"/>
                <a:cs typeface="Meiryo"/>
                <a:sym typeface="Meiryo"/>
              </a:rPr>
              <a:t>	</a:t>
            </a:r>
            <a:r>
              <a:rPr lang="ja-JP" sz="1800" b="1" dirty="0" smtClean="0">
                <a:solidFill>
                  <a:schemeClr val="dk1"/>
                </a:solidFill>
                <a:latin typeface="Meiryo"/>
                <a:ea typeface="Meiryo"/>
                <a:cs typeface="Meiryo"/>
                <a:sym typeface="Meiryo"/>
              </a:rPr>
              <a:t>全て</a:t>
            </a:r>
            <a:r>
              <a:rPr lang="ja-JP" sz="1800" b="1" dirty="0">
                <a:solidFill>
                  <a:schemeClr val="dk1"/>
                </a:solidFill>
                <a:latin typeface="Meiryo"/>
                <a:ea typeface="Meiryo"/>
                <a:cs typeface="Meiryo"/>
                <a:sym typeface="Meiryo"/>
              </a:rPr>
              <a:t>入力したら</a:t>
            </a:r>
            <a:endParaRPr sz="1800" b="1" dirty="0">
              <a:solidFill>
                <a:schemeClr val="dk1"/>
              </a:solidFill>
              <a:latin typeface="Meiryo"/>
              <a:ea typeface="Meiryo"/>
              <a:cs typeface="Meiryo"/>
              <a:sym typeface="Meiryo"/>
            </a:endParaRPr>
          </a:p>
          <a:p>
            <a:pPr marL="9525" marR="4343" lvl="1">
              <a:spcBef>
                <a:spcPts val="85"/>
              </a:spcBef>
              <a:buSzPts val="2400"/>
              <a:tabLst>
                <a:tab pos="355600" algn="l"/>
              </a:tabLst>
            </a:pP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sz="1800" b="1" dirty="0" smtClean="0">
                <a:solidFill>
                  <a:schemeClr val="dk1"/>
                </a:solidFill>
                <a:latin typeface="Meiryo"/>
                <a:ea typeface="Meiryo"/>
                <a:cs typeface="Meiryo"/>
                <a:sym typeface="Meiryo"/>
              </a:rPr>
              <a:t>登録する</a:t>
            </a:r>
            <a:r>
              <a:rPr lang="ja-JP" altLang="en-US" sz="1800" b="1" spc="-700" dirty="0">
                <a:latin typeface="Meiryo" charset="-128"/>
                <a:ea typeface="Meiryo" charset="-128"/>
                <a:cs typeface="Meiryo" charset="-128"/>
              </a:rPr>
              <a:t>」</a:t>
            </a:r>
            <a:r>
              <a:rPr lang="ja-JP" sz="1800" b="1" dirty="0" smtClean="0">
                <a:solidFill>
                  <a:schemeClr val="dk1"/>
                </a:solidFill>
                <a:latin typeface="Meiryo"/>
                <a:ea typeface="Meiryo"/>
                <a:cs typeface="Meiryo"/>
                <a:sym typeface="Meiryo"/>
              </a:rPr>
              <a:t>を</a:t>
            </a:r>
            <a:endParaRPr lang="en-US" altLang="ja-JP" sz="1800" b="1" dirty="0" smtClean="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タップ</a:t>
            </a:r>
            <a:r>
              <a:rPr lang="ja-JP" sz="1800" b="1" dirty="0">
                <a:solidFill>
                  <a:schemeClr val="dk1"/>
                </a:solidFill>
                <a:latin typeface="Meiryo"/>
                <a:ea typeface="Meiryo"/>
                <a:cs typeface="Meiryo"/>
                <a:sym typeface="Meiryo"/>
              </a:rPr>
              <a:t>。</a:t>
            </a:r>
            <a:endParaRPr sz="1800" b="1" dirty="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smtClean="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これ</a:t>
            </a:r>
            <a:r>
              <a:rPr lang="ja-JP" sz="1800" b="1" dirty="0">
                <a:solidFill>
                  <a:schemeClr val="dk1"/>
                </a:solidFill>
                <a:latin typeface="Meiryo"/>
                <a:ea typeface="Meiryo"/>
                <a:cs typeface="Meiryo"/>
                <a:sym typeface="Meiryo"/>
              </a:rPr>
              <a:t>で</a:t>
            </a:r>
            <a:r>
              <a:rPr lang="ja-JP" sz="1800" b="1" dirty="0" smtClean="0">
                <a:solidFill>
                  <a:schemeClr val="dk1"/>
                </a:solidFill>
                <a:latin typeface="Meiryo"/>
                <a:ea typeface="Meiryo"/>
                <a:cs typeface="Meiryo"/>
                <a:sym typeface="Meiryo"/>
              </a:rPr>
              <a:t>クレジット</a:t>
            </a:r>
            <a:r>
              <a:rPr lang="en-US" altLang="ja-JP" sz="1800" b="1" dirty="0" smtClean="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カード</a:t>
            </a:r>
            <a:r>
              <a:rPr lang="ja-JP" sz="1800" b="1" dirty="0">
                <a:solidFill>
                  <a:schemeClr val="dk1"/>
                </a:solidFill>
                <a:latin typeface="Meiryo"/>
                <a:ea typeface="Meiryo"/>
                <a:cs typeface="Meiryo"/>
                <a:sym typeface="Meiryo"/>
              </a:rPr>
              <a:t>情報</a:t>
            </a:r>
            <a:r>
              <a:rPr lang="ja-JP" sz="1800" b="1" dirty="0" smtClean="0">
                <a:solidFill>
                  <a:schemeClr val="dk1"/>
                </a:solidFill>
                <a:latin typeface="Meiryo"/>
                <a:ea typeface="Meiryo"/>
                <a:cs typeface="Meiryo"/>
                <a:sym typeface="Meiryo"/>
              </a:rPr>
              <a:t>の</a:t>
            </a:r>
            <a:endParaRPr lang="en-US" altLang="ja-JP" sz="1800" b="1" dirty="0" smtClean="0">
              <a:solidFill>
                <a:schemeClr val="dk1"/>
              </a:solidFill>
              <a:latin typeface="Meiryo"/>
              <a:ea typeface="Meiryo"/>
              <a:cs typeface="Meiryo"/>
              <a:sym typeface="Meiryo"/>
            </a:endParaRPr>
          </a:p>
          <a:p>
            <a:pPr marL="9525" marR="4343"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入力</a:t>
            </a:r>
            <a:r>
              <a:rPr lang="ja-JP" sz="1800" b="1" dirty="0">
                <a:solidFill>
                  <a:schemeClr val="dk1"/>
                </a:solidFill>
                <a:latin typeface="Meiryo"/>
                <a:ea typeface="Meiryo"/>
                <a:cs typeface="Meiryo"/>
                <a:sym typeface="Meiryo"/>
              </a:rPr>
              <a:t>は完了です。</a:t>
            </a:r>
            <a:endParaRPr sz="1800" b="1" dirty="0">
              <a:solidFill>
                <a:schemeClr val="dk1"/>
              </a:solidFill>
              <a:latin typeface="Meiryo"/>
              <a:ea typeface="Meiryo"/>
              <a:cs typeface="Meiryo"/>
              <a:sym typeface="Meiryo"/>
            </a:endParaRPr>
          </a:p>
        </p:txBody>
      </p:sp>
      <p:sp>
        <p:nvSpPr>
          <p:cNvPr id="157" name="Google Shape;157;gdc6f7a1684_0_65"/>
          <p:cNvSpPr/>
          <p:nvPr/>
        </p:nvSpPr>
        <p:spPr>
          <a:xfrm>
            <a:off x="3000600" y="2792175"/>
            <a:ext cx="1188300" cy="21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161" name="Google Shape;161;gdc6f7a1684_0_65"/>
          <p:cNvGrpSpPr/>
          <p:nvPr/>
        </p:nvGrpSpPr>
        <p:grpSpPr>
          <a:xfrm>
            <a:off x="4591488" y="3886207"/>
            <a:ext cx="360058" cy="345916"/>
            <a:chOff x="2743754" y="4622188"/>
            <a:chExt cx="720116" cy="691832"/>
          </a:xfrm>
        </p:grpSpPr>
        <p:cxnSp>
          <p:nvCxnSpPr>
            <p:cNvPr id="162" name="Google Shape;162;gdc6f7a1684_0_65"/>
            <p:cNvCxnSpPr/>
            <p:nvPr/>
          </p:nvCxnSpPr>
          <p:spPr>
            <a:xfrm>
              <a:off x="2743754" y="4968104"/>
              <a:ext cx="715500" cy="0"/>
            </a:xfrm>
            <a:prstGeom prst="straightConnector1">
              <a:avLst/>
            </a:prstGeom>
            <a:noFill/>
            <a:ln w="19050" cap="flat" cmpd="sng">
              <a:solidFill>
                <a:srgbClr val="FF0000"/>
              </a:solidFill>
              <a:prstDash val="solid"/>
              <a:round/>
              <a:headEnd type="none" w="sm" len="sm"/>
              <a:tailEnd type="none" w="sm" len="sm"/>
            </a:ln>
          </p:spPr>
        </p:cxnSp>
        <p:cxnSp>
          <p:nvCxnSpPr>
            <p:cNvPr id="163" name="Google Shape;163;gdc6f7a1684_0_65"/>
            <p:cNvCxnSpPr/>
            <p:nvPr/>
          </p:nvCxnSpPr>
          <p:spPr>
            <a:xfrm rot="10800000" flipH="1">
              <a:off x="3105970" y="4956120"/>
              <a:ext cx="357900" cy="357900"/>
            </a:xfrm>
            <a:prstGeom prst="straightConnector1">
              <a:avLst/>
            </a:prstGeom>
            <a:noFill/>
            <a:ln w="19050" cap="flat" cmpd="sng">
              <a:solidFill>
                <a:srgbClr val="FF0000"/>
              </a:solidFill>
              <a:prstDash val="solid"/>
              <a:round/>
              <a:headEnd type="none" w="sm" len="sm"/>
              <a:tailEnd type="none" w="sm" len="sm"/>
            </a:ln>
          </p:spPr>
        </p:cxnSp>
        <p:cxnSp>
          <p:nvCxnSpPr>
            <p:cNvPr id="164" name="Google Shape;164;gdc6f7a1684_0_65"/>
            <p:cNvCxnSpPr/>
            <p:nvPr/>
          </p:nvCxnSpPr>
          <p:spPr>
            <a:xfrm>
              <a:off x="3105970" y="4622188"/>
              <a:ext cx="357900" cy="357900"/>
            </a:xfrm>
            <a:prstGeom prst="straightConnector1">
              <a:avLst/>
            </a:prstGeom>
            <a:noFill/>
            <a:ln w="19050" cap="flat" cmpd="sng">
              <a:solidFill>
                <a:srgbClr val="FF0000"/>
              </a:solidFill>
              <a:prstDash val="solid"/>
              <a:round/>
              <a:headEnd type="none" w="sm" len="sm"/>
              <a:tailEnd type="none" w="sm" len="sm"/>
            </a:ln>
          </p:spPr>
        </p:cxnSp>
      </p:grpSp>
      <p:grpSp>
        <p:nvGrpSpPr>
          <p:cNvPr id="166" name="Google Shape;166;gdc6f7a1684_0_65"/>
          <p:cNvGrpSpPr/>
          <p:nvPr/>
        </p:nvGrpSpPr>
        <p:grpSpPr>
          <a:xfrm>
            <a:off x="6460800" y="3886207"/>
            <a:ext cx="360058" cy="345916"/>
            <a:chOff x="2743754" y="4622188"/>
            <a:chExt cx="720116" cy="691832"/>
          </a:xfrm>
        </p:grpSpPr>
        <p:cxnSp>
          <p:nvCxnSpPr>
            <p:cNvPr id="167" name="Google Shape;167;gdc6f7a1684_0_65"/>
            <p:cNvCxnSpPr/>
            <p:nvPr/>
          </p:nvCxnSpPr>
          <p:spPr>
            <a:xfrm>
              <a:off x="2743754" y="4968104"/>
              <a:ext cx="715500" cy="0"/>
            </a:xfrm>
            <a:prstGeom prst="straightConnector1">
              <a:avLst/>
            </a:prstGeom>
            <a:noFill/>
            <a:ln w="19050" cap="flat" cmpd="sng">
              <a:solidFill>
                <a:srgbClr val="FF0000"/>
              </a:solidFill>
              <a:prstDash val="solid"/>
              <a:round/>
              <a:headEnd type="none" w="sm" len="sm"/>
              <a:tailEnd type="none" w="sm" len="sm"/>
            </a:ln>
          </p:spPr>
        </p:cxnSp>
        <p:cxnSp>
          <p:nvCxnSpPr>
            <p:cNvPr id="168" name="Google Shape;168;gdc6f7a1684_0_65"/>
            <p:cNvCxnSpPr/>
            <p:nvPr/>
          </p:nvCxnSpPr>
          <p:spPr>
            <a:xfrm rot="10800000" flipH="1">
              <a:off x="3105970" y="4956120"/>
              <a:ext cx="357900" cy="357900"/>
            </a:xfrm>
            <a:prstGeom prst="straightConnector1">
              <a:avLst/>
            </a:prstGeom>
            <a:noFill/>
            <a:ln w="19050" cap="flat" cmpd="sng">
              <a:solidFill>
                <a:srgbClr val="FF0000"/>
              </a:solidFill>
              <a:prstDash val="solid"/>
              <a:round/>
              <a:headEnd type="none" w="sm" len="sm"/>
              <a:tailEnd type="none" w="sm" len="sm"/>
            </a:ln>
          </p:spPr>
        </p:cxnSp>
        <p:cxnSp>
          <p:nvCxnSpPr>
            <p:cNvPr id="169" name="Google Shape;169;gdc6f7a1684_0_65"/>
            <p:cNvCxnSpPr/>
            <p:nvPr/>
          </p:nvCxnSpPr>
          <p:spPr>
            <a:xfrm>
              <a:off x="3105970" y="4622188"/>
              <a:ext cx="357900" cy="357900"/>
            </a:xfrm>
            <a:prstGeom prst="straightConnector1">
              <a:avLst/>
            </a:prstGeom>
            <a:noFill/>
            <a:ln w="19050" cap="flat" cmpd="sng">
              <a:solidFill>
                <a:srgbClr val="FF0000"/>
              </a:solidFill>
              <a:prstDash val="solid"/>
              <a:round/>
              <a:headEnd type="none" w="sm" len="sm"/>
              <a:tailEnd type="none" w="sm" len="sm"/>
            </a:ln>
          </p:spPr>
        </p:cxnSp>
      </p:grpSp>
      <p:sp>
        <p:nvSpPr>
          <p:cNvPr id="170" name="Google Shape;170;gdc6f7a1684_0_65"/>
          <p:cNvSpPr/>
          <p:nvPr/>
        </p:nvSpPr>
        <p:spPr>
          <a:xfrm>
            <a:off x="5101000" y="3084375"/>
            <a:ext cx="1476000" cy="39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73" name="Google Shape;173;gdc6f7a1684_0_65"/>
          <p:cNvSpPr/>
          <p:nvPr/>
        </p:nvSpPr>
        <p:spPr>
          <a:xfrm>
            <a:off x="7727050" y="3189175"/>
            <a:ext cx="6480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26" name="Google Shape;423;p11"/>
          <p:cNvGrpSpPr/>
          <p:nvPr/>
        </p:nvGrpSpPr>
        <p:grpSpPr>
          <a:xfrm>
            <a:off x="7505768" y="2996907"/>
            <a:ext cx="441147" cy="400110"/>
            <a:chOff x="3501100" y="4812902"/>
            <a:chExt cx="441147" cy="400110"/>
          </a:xfrm>
        </p:grpSpPr>
        <p:sp>
          <p:nvSpPr>
            <p:cNvPr id="27" name="Google Shape;424;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8" name="Google Shape;425;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❸</a:t>
              </a:r>
              <a:endParaRPr sz="2000" b="1" i="0" u="none" strike="noStrike" cap="none" dirty="0">
                <a:solidFill>
                  <a:srgbClr val="009650"/>
                </a:solidFill>
                <a:latin typeface="Meiryo"/>
                <a:ea typeface="Meiryo"/>
                <a:cs typeface="Meiryo"/>
                <a:sym typeface="Meiryo"/>
              </a:endParaRPr>
            </a:p>
          </p:txBody>
        </p:sp>
      </p:grpSp>
      <p:grpSp>
        <p:nvGrpSpPr>
          <p:cNvPr id="29" name="Google Shape;419;p11">
            <a:extLst>
              <a:ext uri="{FF2B5EF4-FFF2-40B4-BE49-F238E27FC236}">
                <a16:creationId xmlns:a16="http://schemas.microsoft.com/office/drawing/2014/main" id="{3988A46A-F2BF-DA42-ACB0-B84329FD9AC0}"/>
              </a:ext>
            </a:extLst>
          </p:cNvPr>
          <p:cNvGrpSpPr/>
          <p:nvPr/>
        </p:nvGrpSpPr>
        <p:grpSpPr>
          <a:xfrm>
            <a:off x="2774220" y="2601135"/>
            <a:ext cx="441147" cy="400110"/>
            <a:chOff x="3501100" y="4812902"/>
            <a:chExt cx="441147" cy="400110"/>
          </a:xfrm>
        </p:grpSpPr>
        <p:sp>
          <p:nvSpPr>
            <p:cNvPr id="30" name="Google Shape;420;p11">
              <a:extLst>
                <a:ext uri="{FF2B5EF4-FFF2-40B4-BE49-F238E27FC236}">
                  <a16:creationId xmlns:a16="http://schemas.microsoft.com/office/drawing/2014/main" id="{FF63BF02-4319-EB49-A842-2FB7E9C186B6}"/>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1" name="Google Shape;421;p11">
              <a:extLst>
                <a:ext uri="{FF2B5EF4-FFF2-40B4-BE49-F238E27FC236}">
                  <a16:creationId xmlns:a16="http://schemas.microsoft.com/office/drawing/2014/main" id="{5B814251-6A97-7B44-A9B2-9982DAB12EDE}"/>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altLang="ja-JP" sz="2000" b="1"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grpSp>
        <p:nvGrpSpPr>
          <p:cNvPr id="32" name="Google Shape;432;p11"/>
          <p:cNvGrpSpPr/>
          <p:nvPr/>
        </p:nvGrpSpPr>
        <p:grpSpPr>
          <a:xfrm>
            <a:off x="4897620" y="2885737"/>
            <a:ext cx="441147" cy="400110"/>
            <a:chOff x="3501100" y="4812902"/>
            <a:chExt cx="441147" cy="400110"/>
          </a:xfrm>
        </p:grpSpPr>
        <p:sp>
          <p:nvSpPr>
            <p:cNvPr id="33" name="Google Shape;433;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4" name="Google Shape;434;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i="0" u="none" strike="noStrike" cap="none" dirty="0" smtClean="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sp>
        <p:nvSpPr>
          <p:cNvPr id="35"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2660194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
          <p:cNvSpPr txBox="1"/>
          <p:nvPr/>
        </p:nvSpPr>
        <p:spPr>
          <a:xfrm>
            <a:off x="1630900" y="319200"/>
            <a:ext cx="6840000" cy="900000"/>
          </a:xfrm>
          <a:prstGeom prst="rect">
            <a:avLst/>
          </a:prstGeom>
          <a:noFill/>
          <a:ln>
            <a:noFill/>
          </a:ln>
        </p:spPr>
        <p:txBody>
          <a:bodyPr spcFirstLastPara="1" wrap="square" lIns="0" tIns="0" rIns="0" bIns="0" anchor="b" anchorCtr="0">
            <a:noAutofit/>
          </a:bodyPr>
          <a:lstStyle/>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p>
          <a:p>
            <a:pPr marL="9525" lvl="0">
              <a:spcBef>
                <a:spcPts val="85"/>
              </a:spcBef>
              <a:buSzPts val="2800"/>
              <a:tabLst>
                <a:tab pos="355600" algn="l"/>
              </a:tabLst>
            </a:pPr>
            <a:r>
              <a:rPr lang="en-US" altLang="ja-JP" sz="2800" b="1" dirty="0" smtClean="0">
                <a:solidFill>
                  <a:srgbClr val="009650"/>
                </a:solidFill>
                <a:latin typeface="Meiryo"/>
                <a:ea typeface="Meiryo"/>
                <a:cs typeface="Meiryo"/>
                <a:sym typeface="Meiryo"/>
              </a:rPr>
              <a:t>【5】</a:t>
            </a:r>
            <a:r>
              <a:rPr lang="ja-JP" sz="2800" b="1" dirty="0" smtClean="0">
                <a:solidFill>
                  <a:srgbClr val="009650"/>
                </a:solidFill>
                <a:latin typeface="Meiryo"/>
                <a:ea typeface="Meiryo"/>
                <a:cs typeface="Meiryo"/>
                <a:sym typeface="Meiryo"/>
              </a:rPr>
              <a:t>受診</a:t>
            </a:r>
            <a:r>
              <a:rPr lang="ja-JP" sz="2800" b="1" dirty="0">
                <a:solidFill>
                  <a:srgbClr val="009650"/>
                </a:solidFill>
                <a:latin typeface="Meiryo"/>
                <a:ea typeface="Meiryo"/>
                <a:cs typeface="Meiryo"/>
                <a:sym typeface="Meiryo"/>
              </a:rPr>
              <a:t>したい</a:t>
            </a:r>
            <a:r>
              <a:rPr lang="ja-JP" sz="2800" b="1" i="0" u="none" strike="noStrike" cap="none" dirty="0">
                <a:solidFill>
                  <a:srgbClr val="009650"/>
                </a:solidFill>
                <a:latin typeface="Meiryo"/>
                <a:ea typeface="Meiryo"/>
                <a:cs typeface="Meiryo"/>
                <a:sym typeface="Meiryo"/>
              </a:rPr>
              <a:t>医療機関を検</a:t>
            </a:r>
            <a:r>
              <a:rPr lang="ja-JP" sz="2800" b="1" i="0" u="none" strike="noStrike" cap="none" spc="-1500" dirty="0">
                <a:solidFill>
                  <a:srgbClr val="009650"/>
                </a:solidFill>
                <a:latin typeface="Meiryo"/>
                <a:ea typeface="Meiryo"/>
                <a:cs typeface="Meiryo"/>
                <a:sym typeface="Meiryo"/>
              </a:rPr>
              <a:t>索</a:t>
            </a:r>
            <a:r>
              <a:rPr lang="ja-JP" altLang="en-US" sz="2800" b="1" i="0" u="none" strike="noStrike" cap="none" dirty="0">
                <a:solidFill>
                  <a:srgbClr val="009650"/>
                </a:solidFill>
                <a:latin typeface="Meiryo"/>
                <a:ea typeface="Meiryo"/>
                <a:cs typeface="Meiryo"/>
                <a:sym typeface="Meiryo"/>
              </a:rPr>
              <a:t>（１）</a:t>
            </a:r>
            <a:endParaRPr sz="2800" b="1" i="0" u="none" strike="noStrike" cap="none" dirty="0">
              <a:solidFill>
                <a:srgbClr val="009650"/>
              </a:solidFill>
              <a:latin typeface="Meiryo"/>
              <a:ea typeface="Meiryo"/>
              <a:cs typeface="Meiryo"/>
              <a:sym typeface="Meiryo"/>
            </a:endParaRPr>
          </a:p>
        </p:txBody>
      </p:sp>
      <p:sp>
        <p:nvSpPr>
          <p:cNvPr id="181" name="Google Shape;181;p3"/>
          <p:cNvSpPr txBox="1"/>
          <p:nvPr/>
        </p:nvSpPr>
        <p:spPr>
          <a:xfrm>
            <a:off x="323791" y="1921652"/>
            <a:ext cx="2520000" cy="3295118"/>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診療科目や病院名</a:t>
            </a:r>
            <a:r>
              <a:rPr lang="ja-JP" sz="1800" b="1" dirty="0" smtClean="0">
                <a:solidFill>
                  <a:schemeClr val="dk1"/>
                </a:solidFill>
                <a:latin typeface="Meiryo"/>
                <a:ea typeface="Meiryo"/>
                <a:cs typeface="Meiryo"/>
                <a:sym typeface="Meiryo"/>
              </a:rPr>
              <a:t>、</a:t>
            </a:r>
            <a:r>
              <a:rPr lang="en-US" altLang="ja-JP" sz="1800" b="1" dirty="0" smtClean="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地域</a:t>
            </a:r>
            <a:r>
              <a:rPr lang="ja-JP" sz="1800" b="1" dirty="0">
                <a:solidFill>
                  <a:schemeClr val="dk1"/>
                </a:solidFill>
                <a:latin typeface="Meiryo"/>
                <a:ea typeface="Meiryo"/>
                <a:cs typeface="Meiryo"/>
                <a:sym typeface="Meiryo"/>
              </a:rPr>
              <a:t>から探す</a:t>
            </a:r>
            <a:r>
              <a:rPr lang="ja-JP" sz="1800" b="1" i="0" u="none" strike="noStrike" cap="none" dirty="0" smtClean="0">
                <a:solidFill>
                  <a:schemeClr val="dk1"/>
                </a:solidFill>
                <a:latin typeface="Meiryo"/>
                <a:ea typeface="Meiryo"/>
                <a:cs typeface="Meiryo"/>
                <a:sym typeface="Meiryo"/>
              </a:rPr>
              <a:t>｣を</a:t>
            </a:r>
            <a:endParaRPr lang="en-US" altLang="ja-JP" sz="1800" b="1" i="0" u="none" strike="noStrike" cap="none" dirty="0" smtClean="0">
              <a:solidFill>
                <a:schemeClr val="dk1"/>
              </a:solidFill>
              <a:latin typeface="Meiryo"/>
              <a:ea typeface="Meiryo"/>
              <a:cs typeface="Meiryo"/>
              <a:sym typeface="Meiryo"/>
            </a:endParaRPr>
          </a:p>
          <a:p>
            <a:pPr marL="9525" marR="0"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spcBef>
                <a:spcPts val="85"/>
              </a:spcBef>
              <a:buSzPts val="2400"/>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1800" b="1" dirty="0">
                <a:solidFill>
                  <a:srgbClr val="009650"/>
                </a:solidFill>
                <a:latin typeface="Meiryo"/>
                <a:ea typeface="Meiryo"/>
                <a:cs typeface="Meiryo"/>
                <a:sym typeface="Meiryo"/>
              </a:rPr>
              <a:t>	</a:t>
            </a:r>
            <a:r>
              <a:rPr lang="ja-JP" altLang="ja-JP" sz="1800" b="1" dirty="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診療</a:t>
            </a:r>
            <a:r>
              <a:rPr lang="ja-JP" altLang="en-US" sz="1800" b="1" i="0" u="none" strike="noStrike" cap="none" dirty="0">
                <a:solidFill>
                  <a:schemeClr val="dk1"/>
                </a:solidFill>
                <a:latin typeface="Meiryo"/>
                <a:ea typeface="Meiryo"/>
                <a:cs typeface="Meiryo"/>
                <a:sym typeface="Meiryo"/>
              </a:rPr>
              <a:t>科目・病</a:t>
            </a:r>
            <a:r>
              <a:rPr lang="ja-JP" altLang="en-US" sz="1800" b="1" i="0" u="none" strike="noStrike" cap="none" dirty="0" smtClean="0">
                <a:solidFill>
                  <a:schemeClr val="dk1"/>
                </a:solidFill>
                <a:latin typeface="Meiryo"/>
                <a:ea typeface="Meiryo"/>
                <a:cs typeface="Meiryo"/>
                <a:sym typeface="Meiryo"/>
              </a:rPr>
              <a:t>院名</a:t>
            </a:r>
            <a:r>
              <a:rPr lang="en-US" altLang="ja-JP" sz="1800" b="1" i="0" u="none" strike="noStrike" cap="none" dirty="0" smtClean="0">
                <a:solidFill>
                  <a:schemeClr val="dk1"/>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から探す</a:t>
            </a:r>
            <a:r>
              <a:rPr lang="ja-JP" altLang="ja-JP" sz="1800" b="1" dirty="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❸</a:t>
            </a:r>
            <a:r>
              <a:rPr lang="en-US" altLang="ja-JP" sz="2400" b="1" i="0" u="none" strike="noStrike" cap="none" dirty="0" smtClean="0">
                <a:solidFill>
                  <a:srgbClr val="009650"/>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病</a:t>
            </a:r>
            <a:r>
              <a:rPr lang="ja-JP" altLang="en-US" sz="1800" b="1" dirty="0">
                <a:solidFill>
                  <a:schemeClr val="dk1"/>
                </a:solidFill>
                <a:latin typeface="Meiryo"/>
                <a:ea typeface="Meiryo"/>
                <a:cs typeface="Meiryo"/>
                <a:sym typeface="Meiryo"/>
              </a:rPr>
              <a:t>院名を</a:t>
            </a:r>
            <a:r>
              <a:rPr lang="ja-JP" altLang="en-US" sz="1800" b="1" dirty="0" smtClean="0">
                <a:solidFill>
                  <a:schemeClr val="dk1"/>
                </a:solidFill>
                <a:latin typeface="Meiryo"/>
                <a:ea typeface="Meiryo"/>
                <a:cs typeface="Meiryo"/>
                <a:sym typeface="Meiryo"/>
              </a:rPr>
              <a:t>キーボード</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で</a:t>
            </a:r>
            <a:r>
              <a:rPr lang="ja-JP" altLang="en-US" sz="1800" b="1" dirty="0">
                <a:solidFill>
                  <a:schemeClr val="dk1"/>
                </a:solidFill>
                <a:latin typeface="Meiryo"/>
                <a:ea typeface="Meiryo"/>
                <a:cs typeface="Meiryo"/>
                <a:sym typeface="Meiryo"/>
              </a:rPr>
              <a:t>入力</a:t>
            </a:r>
            <a:endParaRPr lang="en-US" altLang="ja-JP" sz="1800" b="1" dirty="0">
              <a:solidFill>
                <a:schemeClr val="dk1"/>
              </a:solidFill>
              <a:latin typeface="Meiryo"/>
              <a:ea typeface="Meiryo"/>
              <a:cs typeface="Meiryo"/>
              <a:sym typeface="Meiryo"/>
            </a:endParaRPr>
          </a:p>
          <a:p>
            <a:pPr marL="9525" marR="4344" lvl="0">
              <a:spcBef>
                <a:spcPts val="85"/>
              </a:spcBef>
              <a:buSzPts val="2400"/>
              <a:tabLst>
                <a:tab pos="355600" algn="l"/>
              </a:tabLst>
            </a:pPr>
            <a:r>
              <a:rPr lang="ja-JP" altLang="en-US" sz="2400" b="1" dirty="0" smtClean="0">
                <a:solidFill>
                  <a:srgbClr val="009650"/>
                </a:solidFill>
                <a:latin typeface="Meiryo"/>
                <a:ea typeface="Meiryo"/>
                <a:cs typeface="Meiryo"/>
                <a:sym typeface="Meiryo"/>
              </a:rPr>
              <a:t>❹</a:t>
            </a:r>
            <a:r>
              <a:rPr lang="en-US" altLang="ja-JP" sz="1800" b="1" dirty="0">
                <a:solidFill>
                  <a:srgbClr val="009650"/>
                </a:solidFill>
                <a:latin typeface="Meiryo"/>
                <a:ea typeface="Meiryo"/>
                <a:cs typeface="Meiryo"/>
                <a:sym typeface="Meiryo"/>
              </a:rPr>
              <a:t>	</a:t>
            </a:r>
            <a:r>
              <a:rPr lang="ja-JP" altLang="ja-JP" sz="1800" b="1" dirty="0">
                <a:solidFill>
                  <a:schemeClr val="dk1"/>
                </a:solidFill>
                <a:latin typeface="Meiryo"/>
                <a:ea typeface="Meiryo"/>
                <a:cs typeface="Meiryo"/>
                <a:sym typeface="Meiryo"/>
              </a:rPr>
              <a:t>｢</a:t>
            </a:r>
            <a:r>
              <a:rPr lang="ja-JP" altLang="en-US" sz="1800" b="1" dirty="0" smtClean="0">
                <a:solidFill>
                  <a:schemeClr val="dk1"/>
                </a:solidFill>
                <a:latin typeface="Meiryo"/>
                <a:ea typeface="Meiryo"/>
                <a:cs typeface="Meiryo"/>
                <a:sym typeface="Meiryo"/>
              </a:rPr>
              <a:t>検索</a:t>
            </a:r>
            <a:r>
              <a:rPr lang="ja-JP" altLang="ja-JP" sz="1800" b="1" dirty="0">
                <a:solidFill>
                  <a:schemeClr val="dk1"/>
                </a:solidFill>
                <a:latin typeface="Meiryo"/>
                <a:ea typeface="Meiryo"/>
                <a:cs typeface="Meiryo"/>
                <a:sym typeface="Meiryo"/>
              </a:rPr>
              <a:t>｣</a:t>
            </a:r>
            <a:r>
              <a:rPr lang="ja-JP" altLang="en-US" sz="1800" b="1" dirty="0" smtClean="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タップ</a:t>
            </a:r>
            <a:endParaRPr lang="en-US" altLang="ja-JP" sz="1800" b="1" dirty="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2400" b="1" dirty="0" smtClean="0">
                <a:solidFill>
                  <a:srgbClr val="009650"/>
                </a:solidFill>
                <a:latin typeface="Meiryo"/>
                <a:ea typeface="Meiryo"/>
                <a:cs typeface="Meiryo"/>
                <a:sym typeface="Meiryo"/>
              </a:rPr>
              <a:t>❺	</a:t>
            </a:r>
            <a:r>
              <a:rPr lang="ja-JP" altLang="en-US" sz="1800" b="1" dirty="0" smtClean="0">
                <a:solidFill>
                  <a:schemeClr val="dk1"/>
                </a:solidFill>
                <a:latin typeface="Meiryo"/>
                <a:ea typeface="Meiryo"/>
                <a:cs typeface="Meiryo"/>
                <a:sym typeface="Meiryo"/>
              </a:rPr>
              <a:t>検索</a:t>
            </a:r>
            <a:r>
              <a:rPr lang="ja-JP" altLang="en-US" sz="1800" b="1" dirty="0">
                <a:solidFill>
                  <a:schemeClr val="dk1"/>
                </a:solidFill>
                <a:latin typeface="Meiryo"/>
                <a:ea typeface="Meiryo"/>
                <a:cs typeface="Meiryo"/>
                <a:sym typeface="Meiryo"/>
              </a:rPr>
              <a:t>結果から</a:t>
            </a:r>
            <a:r>
              <a:rPr lang="ja-JP" altLang="en-US" sz="1800" b="1" dirty="0" smtClean="0">
                <a:solidFill>
                  <a:schemeClr val="dk1"/>
                </a:solidFill>
                <a:latin typeface="Meiryo"/>
                <a:ea typeface="Meiryo"/>
                <a:cs typeface="Meiryo"/>
                <a:sym typeface="Meiryo"/>
              </a:rPr>
              <a:t>、</a:t>
            </a:r>
            <a:endParaRPr lang="en-US" altLang="ja-JP" sz="1800" b="1" dirty="0" smtClean="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該当</a:t>
            </a:r>
            <a:r>
              <a:rPr lang="ja-JP" altLang="en-US" sz="1800" b="1" dirty="0">
                <a:solidFill>
                  <a:schemeClr val="dk1"/>
                </a:solidFill>
                <a:latin typeface="Meiryo"/>
                <a:ea typeface="Meiryo"/>
                <a:cs typeface="Meiryo"/>
                <a:sym typeface="Meiryo"/>
              </a:rPr>
              <a:t>の医院をタップ</a:t>
            </a:r>
            <a:endParaRPr sz="1800" b="1" i="0" u="none" strike="noStrike" cap="none" dirty="0">
              <a:solidFill>
                <a:schemeClr val="dk1"/>
              </a:solidFill>
              <a:latin typeface="Meiryo"/>
              <a:ea typeface="Meiryo"/>
              <a:cs typeface="Meiryo"/>
              <a:sym typeface="Meiryo"/>
            </a:endParaRPr>
          </a:p>
        </p:txBody>
      </p:sp>
      <p:sp>
        <p:nvSpPr>
          <p:cNvPr id="193" name="Google Shape;193;p3"/>
          <p:cNvSpPr txBox="1"/>
          <p:nvPr/>
        </p:nvSpPr>
        <p:spPr>
          <a:xfrm>
            <a:off x="530004" y="1349745"/>
            <a:ext cx="30399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1800" b="1" dirty="0">
                <a:latin typeface="Meiryo" charset="-128"/>
                <a:ea typeface="Meiryo" charset="-128"/>
                <a:cs typeface="Meiryo" charset="-128"/>
              </a:rPr>
              <a:t>特定</a:t>
            </a:r>
            <a:r>
              <a:rPr lang="ja-JP" sz="1800" b="1" dirty="0">
                <a:latin typeface="Meiryo" charset="-128"/>
                <a:ea typeface="Meiryo" charset="-128"/>
                <a:cs typeface="Meiryo" charset="-128"/>
              </a:rPr>
              <a:t>の医療機関を探す場合</a:t>
            </a:r>
            <a:endParaRPr sz="1800" b="1" dirty="0">
              <a:latin typeface="Meiryo" charset="-128"/>
              <a:ea typeface="Meiryo" charset="-128"/>
              <a:cs typeface="Meiryo" charset="-128"/>
            </a:endParaRPr>
          </a:p>
        </p:txBody>
      </p:sp>
      <p:pic>
        <p:nvPicPr>
          <p:cNvPr id="8" name="図 7">
            <a:extLst>
              <a:ext uri="{FF2B5EF4-FFF2-40B4-BE49-F238E27FC236}">
                <a16:creationId xmlns:a16="http://schemas.microsoft.com/office/drawing/2014/main" id="{7CF7306B-8315-AE49-8D5A-7F3D6F9C77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65482" y="3813406"/>
            <a:ext cx="1800000" cy="2257163"/>
          </a:xfrm>
          <a:prstGeom prst="rect">
            <a:avLst/>
          </a:prstGeom>
          <a:ln>
            <a:solidFill>
              <a:schemeClr val="tx1"/>
            </a:solidFill>
          </a:ln>
        </p:spPr>
      </p:pic>
      <p:sp>
        <p:nvSpPr>
          <p:cNvPr id="30" name="Google Shape;183;p3">
            <a:extLst>
              <a:ext uri="{FF2B5EF4-FFF2-40B4-BE49-F238E27FC236}">
                <a16:creationId xmlns:a16="http://schemas.microsoft.com/office/drawing/2014/main" id="{B05094BE-1502-AF41-96A8-AA4BA2F3802C}"/>
              </a:ext>
            </a:extLst>
          </p:cNvPr>
          <p:cNvSpPr/>
          <p:nvPr/>
        </p:nvSpPr>
        <p:spPr>
          <a:xfrm>
            <a:off x="3233949" y="3764196"/>
            <a:ext cx="955964" cy="28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pic>
        <p:nvPicPr>
          <p:cNvPr id="39" name="Google Shape;182;p3"/>
          <p:cNvPicPr preferRelativeResize="0">
            <a:picLocks noChangeAspect="1"/>
          </p:cNvPicPr>
          <p:nvPr/>
        </p:nvPicPr>
        <p:blipFill rotWithShape="1">
          <a:blip r:embed="rId4" cstate="print">
            <a:alphaModFix/>
            <a:extLst>
              <a:ext uri="{28A0092B-C50C-407E-A947-70E740481C1C}">
                <a14:useLocalDpi xmlns:a14="http://schemas.microsoft.com/office/drawing/2010/main" val="0"/>
              </a:ext>
            </a:extLst>
          </a:blip>
          <a:srcRect/>
          <a:stretch/>
        </p:blipFill>
        <p:spPr>
          <a:xfrm>
            <a:off x="2970800" y="2010026"/>
            <a:ext cx="2160000" cy="1693159"/>
          </a:xfrm>
          <a:prstGeom prst="rect">
            <a:avLst/>
          </a:prstGeom>
          <a:noFill/>
          <a:ln>
            <a:solidFill>
              <a:schemeClr val="tx1"/>
            </a:solidFill>
          </a:ln>
        </p:spPr>
      </p:pic>
      <p:sp>
        <p:nvSpPr>
          <p:cNvPr id="40" name="Google Shape;183;p3"/>
          <p:cNvSpPr/>
          <p:nvPr/>
        </p:nvSpPr>
        <p:spPr>
          <a:xfrm>
            <a:off x="3012575" y="2978119"/>
            <a:ext cx="2052000" cy="4002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1" name="図形グループ 40"/>
          <p:cNvGrpSpPr>
            <a:grpSpLocks noChangeAspect="1"/>
          </p:cNvGrpSpPr>
          <p:nvPr/>
        </p:nvGrpSpPr>
        <p:grpSpPr>
          <a:xfrm>
            <a:off x="6210300" y="3800697"/>
            <a:ext cx="2160000" cy="2323878"/>
            <a:chOff x="6113766" y="4025900"/>
            <a:chExt cx="2433857" cy="2618510"/>
          </a:xfrm>
        </p:grpSpPr>
        <p:pic>
          <p:nvPicPr>
            <p:cNvPr id="42" name="図 41">
              <a:extLst>
                <a:ext uri="{FF2B5EF4-FFF2-40B4-BE49-F238E27FC236}">
                  <a16:creationId xmlns:a16="http://schemas.microsoft.com/office/drawing/2014/main" id="{ECA7AD95-009E-2340-A566-F3D0585947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113766" y="4025900"/>
              <a:ext cx="2433857" cy="2618510"/>
            </a:xfrm>
            <a:prstGeom prst="rect">
              <a:avLst/>
            </a:prstGeom>
            <a:ln>
              <a:solidFill>
                <a:schemeClr val="tx1"/>
              </a:solidFill>
            </a:ln>
          </p:spPr>
        </p:pic>
        <p:sp>
          <p:nvSpPr>
            <p:cNvPr id="47" name="Google Shape;195;p3">
              <a:extLst>
                <a:ext uri="{FF2B5EF4-FFF2-40B4-BE49-F238E27FC236}">
                  <a16:creationId xmlns:a16="http://schemas.microsoft.com/office/drawing/2014/main" id="{672591BA-C882-E74C-BAC0-5BD9A74E3874}"/>
                </a:ext>
              </a:extLst>
            </p:cNvPr>
            <p:cNvSpPr/>
            <p:nvPr/>
          </p:nvSpPr>
          <p:spPr>
            <a:xfrm>
              <a:off x="6195291" y="5231245"/>
              <a:ext cx="2119745" cy="484910"/>
            </a:xfrm>
            <a:prstGeom prst="rect">
              <a:avLst/>
            </a:prstGeom>
            <a:blipFill dpi="0" rotWithShape="1">
              <a:blip r:embed="rId6">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5;p3">
              <a:extLst>
                <a:ext uri="{FF2B5EF4-FFF2-40B4-BE49-F238E27FC236}">
                  <a16:creationId xmlns:a16="http://schemas.microsoft.com/office/drawing/2014/main" id="{2770B225-EDBA-B045-8B85-9F72B544AA0F}"/>
                </a:ext>
              </a:extLst>
            </p:cNvPr>
            <p:cNvSpPr/>
            <p:nvPr/>
          </p:nvSpPr>
          <p:spPr>
            <a:xfrm>
              <a:off x="6153727" y="5854700"/>
              <a:ext cx="2147455" cy="484910"/>
            </a:xfrm>
            <a:prstGeom prst="rect">
              <a:avLst/>
            </a:prstGeom>
            <a:blipFill dpi="0" rotWithShape="1">
              <a:blip r:embed="rId6">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5;p3">
              <a:extLst>
                <a:ext uri="{FF2B5EF4-FFF2-40B4-BE49-F238E27FC236}">
                  <a16:creationId xmlns:a16="http://schemas.microsoft.com/office/drawing/2014/main" id="{0DB39D5D-FA06-454A-A576-822F2F17F9B9}"/>
                </a:ext>
              </a:extLst>
            </p:cNvPr>
            <p:cNvSpPr/>
            <p:nvPr/>
          </p:nvSpPr>
          <p:spPr>
            <a:xfrm>
              <a:off x="6430819" y="4095172"/>
              <a:ext cx="360218" cy="207819"/>
            </a:xfrm>
            <a:prstGeom prst="rect">
              <a:avLst/>
            </a:prstGeom>
            <a:blipFill dpi="0" rotWithShape="1">
              <a:blip r:embed="rId6">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183;p3">
            <a:extLst>
              <a:ext uri="{FF2B5EF4-FFF2-40B4-BE49-F238E27FC236}">
                <a16:creationId xmlns:a16="http://schemas.microsoft.com/office/drawing/2014/main" id="{9B2A778E-5EB8-A340-8871-D304FBB579E0}"/>
              </a:ext>
            </a:extLst>
          </p:cNvPr>
          <p:cNvSpPr/>
          <p:nvPr/>
        </p:nvSpPr>
        <p:spPr>
          <a:xfrm>
            <a:off x="6253017" y="4804061"/>
            <a:ext cx="2052000" cy="1332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7" name="Google Shape;183;p3">
            <a:extLst>
              <a:ext uri="{FF2B5EF4-FFF2-40B4-BE49-F238E27FC236}">
                <a16:creationId xmlns:a16="http://schemas.microsoft.com/office/drawing/2014/main" id="{C9FE2BC7-C7EB-554B-9ED0-6EA2DB239766}"/>
              </a:ext>
            </a:extLst>
          </p:cNvPr>
          <p:cNvSpPr/>
          <p:nvPr/>
        </p:nvSpPr>
        <p:spPr>
          <a:xfrm>
            <a:off x="3005282" y="5787128"/>
            <a:ext cx="1728000" cy="36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58" name="図形グループ 57"/>
          <p:cNvGrpSpPr>
            <a:grpSpLocks noChangeAspect="1"/>
          </p:cNvGrpSpPr>
          <p:nvPr/>
        </p:nvGrpSpPr>
        <p:grpSpPr>
          <a:xfrm>
            <a:off x="6223000" y="2005566"/>
            <a:ext cx="2160000" cy="1668802"/>
            <a:chOff x="6096525" y="2016992"/>
            <a:chExt cx="2412475" cy="1863860"/>
          </a:xfrm>
        </p:grpSpPr>
        <p:pic>
          <p:nvPicPr>
            <p:cNvPr id="59" name="Google Shape;194;p3"/>
            <p:cNvPicPr preferRelativeResize="0"/>
            <p:nvPr/>
          </p:nvPicPr>
          <p:blipFill rotWithShape="1">
            <a:blip r:embed="rId7" cstate="print">
              <a:alphaModFix/>
              <a:extLst>
                <a:ext uri="{28A0092B-C50C-407E-A947-70E740481C1C}">
                  <a14:useLocalDpi xmlns:a14="http://schemas.microsoft.com/office/drawing/2010/main" val="0"/>
                </a:ext>
              </a:extLst>
            </a:blip>
            <a:srcRect/>
            <a:stretch/>
          </p:blipFill>
          <p:spPr>
            <a:xfrm>
              <a:off x="6096525" y="2016992"/>
              <a:ext cx="2412475" cy="1863860"/>
            </a:xfrm>
            <a:prstGeom prst="rect">
              <a:avLst/>
            </a:prstGeom>
            <a:noFill/>
            <a:ln>
              <a:solidFill>
                <a:schemeClr val="tx1"/>
              </a:solidFill>
            </a:ln>
          </p:spPr>
        </p:pic>
        <p:sp>
          <p:nvSpPr>
            <p:cNvPr id="60" name="Google Shape;195;p3"/>
            <p:cNvSpPr/>
            <p:nvPr/>
          </p:nvSpPr>
          <p:spPr>
            <a:xfrm>
              <a:off x="6167582" y="3097645"/>
              <a:ext cx="2078182" cy="401782"/>
            </a:xfrm>
            <a:prstGeom prst="rect">
              <a:avLst/>
            </a:prstGeom>
            <a:blipFill dpi="0" rotWithShape="1">
              <a:blip r:embed="rId6">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5;p3">
              <a:extLst>
                <a:ext uri="{FF2B5EF4-FFF2-40B4-BE49-F238E27FC236}">
                  <a16:creationId xmlns:a16="http://schemas.microsoft.com/office/drawing/2014/main" id="{949CB092-F134-CF4B-B613-8D9C8851FA7F}"/>
                </a:ext>
              </a:extLst>
            </p:cNvPr>
            <p:cNvSpPr/>
            <p:nvPr/>
          </p:nvSpPr>
          <p:spPr>
            <a:xfrm>
              <a:off x="6181436" y="3596408"/>
              <a:ext cx="2078182" cy="263237"/>
            </a:xfrm>
            <a:prstGeom prst="rect">
              <a:avLst/>
            </a:prstGeom>
            <a:blipFill dpi="0" rotWithShape="1">
              <a:blip r:embed="rId6">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183;p3">
            <a:extLst>
              <a:ext uri="{FF2B5EF4-FFF2-40B4-BE49-F238E27FC236}">
                <a16:creationId xmlns:a16="http://schemas.microsoft.com/office/drawing/2014/main" id="{4072DCD5-199D-8743-A056-B1EA062CE75A}"/>
              </a:ext>
            </a:extLst>
          </p:cNvPr>
          <p:cNvSpPr/>
          <p:nvPr/>
        </p:nvSpPr>
        <p:spPr>
          <a:xfrm>
            <a:off x="6261100" y="2027928"/>
            <a:ext cx="2052000" cy="4002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3" name="Google Shape;423;p11"/>
          <p:cNvGrpSpPr/>
          <p:nvPr/>
        </p:nvGrpSpPr>
        <p:grpSpPr>
          <a:xfrm>
            <a:off x="6045268" y="1841207"/>
            <a:ext cx="441147" cy="400110"/>
            <a:chOff x="3501100" y="4812902"/>
            <a:chExt cx="441147" cy="400110"/>
          </a:xfrm>
        </p:grpSpPr>
        <p:sp>
          <p:nvSpPr>
            <p:cNvPr id="64" name="Google Shape;424;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5" name="Google Shape;425;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i="0" u="none" strike="noStrike" cap="none" dirty="0" smtClean="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grpSp>
        <p:nvGrpSpPr>
          <p:cNvPr id="66" name="Google Shape;432;p11"/>
          <p:cNvGrpSpPr/>
          <p:nvPr/>
        </p:nvGrpSpPr>
        <p:grpSpPr>
          <a:xfrm>
            <a:off x="6045268" y="4629656"/>
            <a:ext cx="441147" cy="400110"/>
            <a:chOff x="3501100" y="4838302"/>
            <a:chExt cx="441147" cy="400110"/>
          </a:xfrm>
        </p:grpSpPr>
        <p:sp>
          <p:nvSpPr>
            <p:cNvPr id="67" name="Google Shape;433;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8" name="Google Shape;434;p11"/>
            <p:cNvSpPr/>
            <p:nvPr/>
          </p:nvSpPr>
          <p:spPr>
            <a:xfrm>
              <a:off x="3501100" y="48383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i="0" u="none" strike="noStrike" cap="none" dirty="0" smtClean="0">
                  <a:solidFill>
                    <a:srgbClr val="009650"/>
                  </a:solidFill>
                  <a:latin typeface="Meiryo"/>
                  <a:ea typeface="Meiryo"/>
                  <a:cs typeface="Meiryo"/>
                  <a:sym typeface="Meiryo"/>
                </a:rPr>
                <a:t>❺</a:t>
              </a:r>
              <a:endParaRPr sz="2000" b="1" i="0" u="none" strike="noStrike" cap="none" dirty="0">
                <a:solidFill>
                  <a:srgbClr val="009650"/>
                </a:solidFill>
                <a:latin typeface="Meiryo"/>
                <a:ea typeface="Meiryo"/>
                <a:cs typeface="Meiryo"/>
                <a:sym typeface="Meiryo"/>
              </a:endParaRPr>
            </a:p>
          </p:txBody>
        </p:sp>
      </p:grpSp>
      <p:grpSp>
        <p:nvGrpSpPr>
          <p:cNvPr id="69" name="Google Shape;419;p11">
            <a:extLst>
              <a:ext uri="{FF2B5EF4-FFF2-40B4-BE49-F238E27FC236}">
                <a16:creationId xmlns:a16="http://schemas.microsoft.com/office/drawing/2014/main" id="{3988A46A-F2BF-DA42-ACB0-B84329FD9AC0}"/>
              </a:ext>
            </a:extLst>
          </p:cNvPr>
          <p:cNvGrpSpPr/>
          <p:nvPr/>
        </p:nvGrpSpPr>
        <p:grpSpPr>
          <a:xfrm>
            <a:off x="2786920" y="2778935"/>
            <a:ext cx="441147" cy="400110"/>
            <a:chOff x="3501100" y="4812902"/>
            <a:chExt cx="441147" cy="400110"/>
          </a:xfrm>
        </p:grpSpPr>
        <p:sp>
          <p:nvSpPr>
            <p:cNvPr id="70" name="Google Shape;420;p11">
              <a:extLst>
                <a:ext uri="{FF2B5EF4-FFF2-40B4-BE49-F238E27FC236}">
                  <a16:creationId xmlns:a16="http://schemas.microsoft.com/office/drawing/2014/main" id="{FF63BF02-4319-EB49-A842-2FB7E9C186B6}"/>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71" name="Google Shape;421;p11">
              <a:extLst>
                <a:ext uri="{FF2B5EF4-FFF2-40B4-BE49-F238E27FC236}">
                  <a16:creationId xmlns:a16="http://schemas.microsoft.com/office/drawing/2014/main" id="{5B814251-6A97-7B44-A9B2-9982DAB12EDE}"/>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altLang="ja-JP" sz="2000" b="1"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grpSp>
        <p:nvGrpSpPr>
          <p:cNvPr id="72" name="Google Shape;432;p11"/>
          <p:cNvGrpSpPr/>
          <p:nvPr/>
        </p:nvGrpSpPr>
        <p:grpSpPr>
          <a:xfrm>
            <a:off x="3015520" y="3914437"/>
            <a:ext cx="441147" cy="400110"/>
            <a:chOff x="3501100" y="4812902"/>
            <a:chExt cx="441147" cy="400110"/>
          </a:xfrm>
        </p:grpSpPr>
        <p:sp>
          <p:nvSpPr>
            <p:cNvPr id="73" name="Google Shape;433;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74" name="Google Shape;434;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i="0" u="none" strike="noStrike" cap="none" dirty="0" smtClean="0">
                  <a:solidFill>
                    <a:srgbClr val="009650"/>
                  </a:solidFill>
                  <a:latin typeface="Meiryo"/>
                  <a:ea typeface="Meiryo"/>
                  <a:cs typeface="Meiryo"/>
                  <a:sym typeface="Meiryo"/>
                </a:rPr>
                <a:t>❸</a:t>
              </a:r>
              <a:endParaRPr sz="2000" b="1" i="0" u="none" strike="noStrike" cap="none" dirty="0">
                <a:solidFill>
                  <a:srgbClr val="009650"/>
                </a:solidFill>
                <a:latin typeface="Meiryo"/>
                <a:ea typeface="Meiryo"/>
                <a:cs typeface="Meiryo"/>
                <a:sym typeface="Meiryo"/>
              </a:endParaRPr>
            </a:p>
          </p:txBody>
        </p:sp>
      </p:grpSp>
      <p:grpSp>
        <p:nvGrpSpPr>
          <p:cNvPr id="75" name="図形グループ 74"/>
          <p:cNvGrpSpPr/>
          <p:nvPr/>
        </p:nvGrpSpPr>
        <p:grpSpPr>
          <a:xfrm>
            <a:off x="5351291" y="2623190"/>
            <a:ext cx="720000" cy="691832"/>
            <a:chOff x="2743754" y="4622188"/>
            <a:chExt cx="720000" cy="691832"/>
          </a:xfrm>
        </p:grpSpPr>
        <p:cxnSp>
          <p:nvCxnSpPr>
            <p:cNvPr id="76" name="直線コネクタ 75"/>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図形グループ 78"/>
          <p:cNvGrpSpPr/>
          <p:nvPr/>
        </p:nvGrpSpPr>
        <p:grpSpPr>
          <a:xfrm>
            <a:off x="5351291" y="4617090"/>
            <a:ext cx="720000" cy="691832"/>
            <a:chOff x="2743754" y="4622188"/>
            <a:chExt cx="720000" cy="691832"/>
          </a:xfrm>
        </p:grpSpPr>
        <p:cxnSp>
          <p:nvCxnSpPr>
            <p:cNvPr id="80" name="直線コネクタ 79"/>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3" name="図形グループ 82"/>
          <p:cNvGrpSpPr/>
          <p:nvPr/>
        </p:nvGrpSpPr>
        <p:grpSpPr>
          <a:xfrm rot="8100000">
            <a:off x="5351291" y="3486790"/>
            <a:ext cx="720000" cy="691832"/>
            <a:chOff x="2743754" y="4622188"/>
            <a:chExt cx="720000" cy="691832"/>
          </a:xfrm>
        </p:grpSpPr>
        <p:cxnSp>
          <p:nvCxnSpPr>
            <p:cNvPr id="84" name="直線コネクタ 83"/>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7" name="Google Shape;432;p11"/>
          <p:cNvGrpSpPr/>
          <p:nvPr/>
        </p:nvGrpSpPr>
        <p:grpSpPr>
          <a:xfrm>
            <a:off x="2799620" y="5590837"/>
            <a:ext cx="441147" cy="400110"/>
            <a:chOff x="3501100" y="4812902"/>
            <a:chExt cx="441147" cy="400110"/>
          </a:xfrm>
        </p:grpSpPr>
        <p:sp>
          <p:nvSpPr>
            <p:cNvPr id="88" name="Google Shape;433;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89" name="Google Shape;434;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i="0" u="none" strike="noStrike" cap="none" dirty="0" smtClean="0">
                  <a:solidFill>
                    <a:srgbClr val="009650"/>
                  </a:solidFill>
                  <a:latin typeface="Meiryo"/>
                  <a:ea typeface="Meiryo"/>
                  <a:cs typeface="Meiryo"/>
                  <a:sym typeface="Meiryo"/>
                </a:rPr>
                <a:t>❹</a:t>
              </a:r>
              <a:endParaRPr sz="2000" b="1" i="0" u="none" strike="noStrike" cap="none" dirty="0">
                <a:solidFill>
                  <a:srgbClr val="009650"/>
                </a:solidFill>
                <a:latin typeface="Meiryo"/>
                <a:ea typeface="Meiryo"/>
                <a:cs typeface="Meiryo"/>
                <a:sym typeface="Meiryo"/>
              </a:endParaRPr>
            </a:p>
          </p:txBody>
        </p:sp>
      </p:grpSp>
      <p:sp>
        <p:nvSpPr>
          <p:cNvPr id="51"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3284558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
          <p:cNvSpPr txBox="1"/>
          <p:nvPr/>
        </p:nvSpPr>
        <p:spPr>
          <a:xfrm>
            <a:off x="1630900" y="319200"/>
            <a:ext cx="6840000" cy="900000"/>
          </a:xfrm>
          <a:prstGeom prst="rect">
            <a:avLst/>
          </a:prstGeom>
          <a:noFill/>
          <a:ln>
            <a:noFill/>
          </a:ln>
        </p:spPr>
        <p:txBody>
          <a:bodyPr spcFirstLastPara="1" wrap="square" lIns="0" tIns="0" rIns="0" bIns="0" anchor="b" anchorCtr="0">
            <a:noAutofit/>
          </a:bodyPr>
          <a:lstStyle/>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p>
          <a:p>
            <a:pPr marL="9525" lvl="0">
              <a:spcBef>
                <a:spcPts val="85"/>
              </a:spcBef>
              <a:buSzPts val="2800"/>
              <a:tabLst>
                <a:tab pos="355600" algn="l"/>
              </a:tabLst>
            </a:pPr>
            <a:r>
              <a:rPr lang="en-US" altLang="ja-JP" sz="2800" b="1" dirty="0" smtClean="0">
                <a:solidFill>
                  <a:srgbClr val="009650"/>
                </a:solidFill>
                <a:latin typeface="Meiryo"/>
                <a:ea typeface="Meiryo"/>
                <a:cs typeface="Meiryo"/>
                <a:sym typeface="Meiryo"/>
              </a:rPr>
              <a:t>【5】</a:t>
            </a:r>
            <a:r>
              <a:rPr lang="ja-JP" sz="2800" b="1" dirty="0" smtClean="0">
                <a:solidFill>
                  <a:srgbClr val="009650"/>
                </a:solidFill>
                <a:latin typeface="Meiryo"/>
                <a:ea typeface="Meiryo"/>
                <a:cs typeface="Meiryo"/>
                <a:sym typeface="Meiryo"/>
              </a:rPr>
              <a:t>受診</a:t>
            </a:r>
            <a:r>
              <a:rPr lang="ja-JP" sz="2800" b="1" dirty="0">
                <a:solidFill>
                  <a:srgbClr val="009650"/>
                </a:solidFill>
                <a:latin typeface="Meiryo"/>
                <a:ea typeface="Meiryo"/>
                <a:cs typeface="Meiryo"/>
                <a:sym typeface="Meiryo"/>
              </a:rPr>
              <a:t>したい</a:t>
            </a:r>
            <a:r>
              <a:rPr lang="ja-JP" sz="2800" b="1" i="0" u="none" strike="noStrike" cap="none" dirty="0">
                <a:solidFill>
                  <a:srgbClr val="009650"/>
                </a:solidFill>
                <a:latin typeface="Meiryo"/>
                <a:ea typeface="Meiryo"/>
                <a:cs typeface="Meiryo"/>
                <a:sym typeface="Meiryo"/>
              </a:rPr>
              <a:t>医療機関を</a:t>
            </a:r>
            <a:r>
              <a:rPr lang="ja-JP" sz="2800" b="1" i="0" u="none" strike="noStrike" cap="none" dirty="0" smtClean="0">
                <a:solidFill>
                  <a:srgbClr val="009650"/>
                </a:solidFill>
                <a:latin typeface="Meiryo"/>
                <a:ea typeface="Meiryo"/>
                <a:cs typeface="Meiryo"/>
                <a:sym typeface="Meiryo"/>
              </a:rPr>
              <a:t>検</a:t>
            </a:r>
            <a:r>
              <a:rPr lang="ja-JP" altLang="ja-JP" sz="2800" b="1" spc="-1500" dirty="0">
                <a:solidFill>
                  <a:srgbClr val="009650"/>
                </a:solidFill>
                <a:latin typeface="Meiryo"/>
                <a:ea typeface="Meiryo"/>
                <a:cs typeface="Meiryo"/>
                <a:sym typeface="Meiryo"/>
              </a:rPr>
              <a:t>索</a:t>
            </a:r>
            <a:r>
              <a:rPr lang="ja-JP" altLang="en-US" sz="2800" b="1" i="0" u="none" strike="noStrike" cap="none" dirty="0" smtClean="0">
                <a:solidFill>
                  <a:srgbClr val="009650"/>
                </a:solidFill>
                <a:latin typeface="Meiryo"/>
                <a:ea typeface="Meiryo"/>
                <a:cs typeface="Meiryo"/>
                <a:sym typeface="Meiryo"/>
              </a:rPr>
              <a:t>（</a:t>
            </a:r>
            <a:r>
              <a:rPr lang="ja-JP" altLang="en-US" sz="2800" b="1" i="0" u="none" strike="noStrike" cap="none" dirty="0">
                <a:solidFill>
                  <a:srgbClr val="009650"/>
                </a:solidFill>
                <a:latin typeface="Meiryo"/>
                <a:ea typeface="Meiryo"/>
                <a:cs typeface="Meiryo"/>
                <a:sym typeface="Meiryo"/>
              </a:rPr>
              <a:t>２）</a:t>
            </a:r>
            <a:endParaRPr sz="2800" b="1" i="0" u="none" strike="noStrike" cap="none" dirty="0">
              <a:solidFill>
                <a:srgbClr val="009650"/>
              </a:solidFill>
              <a:latin typeface="Meiryo"/>
              <a:ea typeface="Meiryo"/>
              <a:cs typeface="Meiryo"/>
              <a:sym typeface="Meiryo"/>
            </a:endParaRPr>
          </a:p>
        </p:txBody>
      </p:sp>
      <p:sp>
        <p:nvSpPr>
          <p:cNvPr id="181" name="Google Shape;181;p3"/>
          <p:cNvSpPr txBox="1"/>
          <p:nvPr/>
        </p:nvSpPr>
        <p:spPr>
          <a:xfrm>
            <a:off x="323791" y="1921652"/>
            <a:ext cx="2520000" cy="3505432"/>
          </a:xfrm>
          <a:prstGeom prst="rect">
            <a:avLst/>
          </a:prstGeom>
          <a:noFill/>
          <a:ln>
            <a:noFill/>
          </a:ln>
        </p:spPr>
        <p:txBody>
          <a:bodyPr spcFirstLastPara="1" wrap="square" lIns="0" tIns="12050" rIns="0" bIns="0" anchor="t" anchorCtr="0">
            <a:spAutoFit/>
          </a:bodyPr>
          <a:lstStyle/>
          <a:p>
            <a:pPr marL="9525" marR="0" lvl="0" algn="l" rtl="0">
              <a:spcBef>
                <a:spcPts val="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dirty="0">
                <a:solidFill>
                  <a:schemeClr val="dk1"/>
                </a:solidFill>
                <a:latin typeface="Meiryo"/>
                <a:ea typeface="Meiryo"/>
                <a:cs typeface="Meiryo"/>
                <a:sym typeface="Meiryo"/>
              </a:rPr>
              <a:t>診療科目や病院名</a:t>
            </a:r>
            <a:r>
              <a:rPr lang="ja-JP" sz="1800" b="1" dirty="0" smtClean="0">
                <a:solidFill>
                  <a:schemeClr val="dk1"/>
                </a:solidFill>
                <a:latin typeface="Meiryo"/>
                <a:ea typeface="Meiryo"/>
                <a:cs typeface="Meiryo"/>
                <a:sym typeface="Meiryo"/>
              </a:rPr>
              <a:t>、</a:t>
            </a:r>
            <a:r>
              <a:rPr lang="en-US" altLang="ja-JP" sz="1800" b="1" dirty="0" smtClean="0">
                <a:solidFill>
                  <a:schemeClr val="dk1"/>
                </a:solidFill>
                <a:latin typeface="Meiryo"/>
                <a:ea typeface="Meiryo"/>
                <a:cs typeface="Meiryo"/>
                <a:sym typeface="Meiryo"/>
              </a:rPr>
              <a:t>	</a:t>
            </a:r>
            <a:r>
              <a:rPr lang="ja-JP" sz="1800" b="1" dirty="0" smtClean="0">
                <a:solidFill>
                  <a:schemeClr val="dk1"/>
                </a:solidFill>
                <a:latin typeface="Meiryo"/>
                <a:ea typeface="Meiryo"/>
                <a:cs typeface="Meiryo"/>
                <a:sym typeface="Meiryo"/>
              </a:rPr>
              <a:t>地域</a:t>
            </a:r>
            <a:r>
              <a:rPr lang="ja-JP" sz="1800" b="1" dirty="0">
                <a:solidFill>
                  <a:schemeClr val="dk1"/>
                </a:solidFill>
                <a:latin typeface="Meiryo"/>
                <a:ea typeface="Meiryo"/>
                <a:cs typeface="Meiryo"/>
                <a:sym typeface="Meiryo"/>
              </a:rPr>
              <a:t>から探す</a:t>
            </a:r>
            <a:r>
              <a:rPr lang="ja-JP" sz="1800" b="1" i="0" u="none" strike="noStrike" cap="none" dirty="0" smtClean="0">
                <a:solidFill>
                  <a:schemeClr val="dk1"/>
                </a:solidFill>
                <a:latin typeface="Meiryo"/>
                <a:ea typeface="Meiryo"/>
                <a:cs typeface="Meiryo"/>
                <a:sym typeface="Meiryo"/>
              </a:rPr>
              <a:t>｣を</a:t>
            </a:r>
            <a:endParaRPr lang="en-US" altLang="ja-JP" sz="1800" b="1" i="0" u="none" strike="noStrike" cap="none" dirty="0" smtClean="0">
              <a:solidFill>
                <a:schemeClr val="dk1"/>
              </a:solidFill>
              <a:latin typeface="Meiryo"/>
              <a:ea typeface="Meiryo"/>
              <a:cs typeface="Meiryo"/>
              <a:sym typeface="Meiryo"/>
            </a:endParaRPr>
          </a:p>
          <a:p>
            <a:pPr marL="9525" marR="0"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spcBef>
                <a:spcPts val="85"/>
              </a:spcBef>
              <a:buSzPts val="2400"/>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1800" b="1" dirty="0">
                <a:solidFill>
                  <a:srgbClr val="009650"/>
                </a:solidFill>
                <a:latin typeface="Meiryo"/>
                <a:ea typeface="Meiryo"/>
                <a:cs typeface="Meiryo"/>
                <a:sym typeface="Meiryo"/>
              </a:rPr>
              <a:t>	</a:t>
            </a:r>
            <a:r>
              <a:rPr lang="ja-JP" altLang="ja-JP" sz="1800" b="1" dirty="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診療</a:t>
            </a:r>
            <a:r>
              <a:rPr lang="ja-JP" altLang="en-US" sz="1800" b="1" i="0" u="none" strike="noStrike" cap="none" dirty="0">
                <a:solidFill>
                  <a:schemeClr val="dk1"/>
                </a:solidFill>
                <a:latin typeface="Meiryo"/>
                <a:ea typeface="Meiryo"/>
                <a:cs typeface="Meiryo"/>
                <a:sym typeface="Meiryo"/>
              </a:rPr>
              <a:t>科目・病</a:t>
            </a:r>
            <a:r>
              <a:rPr lang="ja-JP" altLang="en-US" sz="1800" b="1" i="0" u="none" strike="noStrike" cap="none" dirty="0" smtClean="0">
                <a:solidFill>
                  <a:schemeClr val="dk1"/>
                </a:solidFill>
                <a:latin typeface="Meiryo"/>
                <a:ea typeface="Meiryo"/>
                <a:cs typeface="Meiryo"/>
                <a:sym typeface="Meiryo"/>
              </a:rPr>
              <a:t>院名</a:t>
            </a:r>
            <a:r>
              <a:rPr lang="en-US" altLang="ja-JP" sz="1800" b="1" i="0" u="none" strike="noStrike" cap="none" dirty="0" smtClean="0">
                <a:solidFill>
                  <a:schemeClr val="dk1"/>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から探す</a:t>
            </a:r>
            <a:r>
              <a:rPr lang="ja-JP" altLang="ja-JP" sz="1800" b="1" dirty="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❸</a:t>
            </a:r>
            <a:r>
              <a:rPr lang="en-US" altLang="ja-JP" sz="2400" b="1" i="0" u="none" strike="noStrike" cap="none" dirty="0" smtClean="0">
                <a:solidFill>
                  <a:srgbClr val="009650"/>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ご希望</a:t>
            </a:r>
            <a:r>
              <a:rPr lang="ja-JP" altLang="en-US" sz="1800" b="1" dirty="0">
                <a:solidFill>
                  <a:schemeClr val="dk1"/>
                </a:solidFill>
                <a:latin typeface="Meiryo"/>
                <a:ea typeface="Meiryo"/>
                <a:cs typeface="Meiryo"/>
                <a:sym typeface="Meiryo"/>
              </a:rPr>
              <a:t>の診療科名</a:t>
            </a:r>
            <a:r>
              <a:rPr lang="ja-JP" altLang="en-US" sz="1800" b="1" dirty="0" smtClean="0">
                <a:solidFill>
                  <a:schemeClr val="dk1"/>
                </a:solidFill>
                <a:latin typeface="Meiryo"/>
                <a:ea typeface="Meiryo"/>
                <a:cs typeface="Meiryo"/>
                <a:sym typeface="Meiryo"/>
              </a:rPr>
              <a:t>を</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タップ</a:t>
            </a:r>
            <a:endParaRPr lang="en-US" altLang="ja-JP" sz="1800" b="1" dirty="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2400" b="1" dirty="0" smtClean="0">
                <a:solidFill>
                  <a:srgbClr val="009650"/>
                </a:solidFill>
                <a:latin typeface="Meiryo"/>
                <a:ea typeface="Meiryo"/>
                <a:cs typeface="Meiryo"/>
                <a:sym typeface="Meiryo"/>
              </a:rPr>
              <a:t>❹	</a:t>
            </a:r>
            <a:r>
              <a:rPr lang="ja-JP" altLang="en-US" sz="1800" b="1" dirty="0" smtClean="0">
                <a:solidFill>
                  <a:schemeClr val="tx1"/>
                </a:solidFill>
                <a:latin typeface="Meiryo"/>
                <a:ea typeface="Meiryo"/>
                <a:cs typeface="Meiryo"/>
                <a:sym typeface="Meiryo"/>
              </a:rPr>
              <a:t>現在地</a:t>
            </a:r>
            <a:r>
              <a:rPr lang="ja-JP" altLang="en-US" sz="1800" b="1" dirty="0">
                <a:solidFill>
                  <a:schemeClr val="tx1"/>
                </a:solidFill>
                <a:latin typeface="Meiryo"/>
                <a:ea typeface="Meiryo"/>
                <a:cs typeface="Meiryo"/>
                <a:sym typeface="Meiryo"/>
              </a:rPr>
              <a:t>周辺以外</a:t>
            </a:r>
            <a:r>
              <a:rPr lang="ja-JP" altLang="en-US" sz="1800" b="1" dirty="0" smtClean="0">
                <a:solidFill>
                  <a:schemeClr val="tx1"/>
                </a:solidFill>
                <a:latin typeface="Meiryo"/>
                <a:ea typeface="Meiryo"/>
                <a:cs typeface="Meiryo"/>
                <a:sym typeface="Meiryo"/>
              </a:rPr>
              <a:t>の</a:t>
            </a:r>
            <a:endParaRPr lang="en-US" altLang="ja-JP" sz="1800" b="1" dirty="0" smtClean="0">
              <a:solidFill>
                <a:schemeClr val="tx1"/>
              </a:solidFill>
              <a:latin typeface="Meiryo"/>
              <a:ea typeface="Meiryo"/>
              <a:cs typeface="Meiryo"/>
              <a:sym typeface="Meiryo"/>
            </a:endParaRPr>
          </a:p>
          <a:p>
            <a:pPr marL="9525" marR="4344">
              <a:spcBef>
                <a:spcPts val="85"/>
              </a:spcBef>
              <a:buSzPts val="2400"/>
              <a:tabLst>
                <a:tab pos="355600" algn="l"/>
              </a:tabLst>
            </a:pPr>
            <a:r>
              <a:rPr lang="en-US" altLang="ja-JP" sz="1800" b="1" dirty="0">
                <a:solidFill>
                  <a:schemeClr val="tx1"/>
                </a:solidFill>
                <a:latin typeface="Meiryo"/>
                <a:ea typeface="Meiryo"/>
                <a:cs typeface="Meiryo"/>
                <a:sym typeface="Meiryo"/>
              </a:rPr>
              <a:t>	</a:t>
            </a:r>
            <a:r>
              <a:rPr lang="ja-JP" altLang="en-US" sz="1800" b="1" dirty="0" smtClean="0">
                <a:solidFill>
                  <a:schemeClr val="tx1"/>
                </a:solidFill>
                <a:latin typeface="Meiryo"/>
                <a:ea typeface="Meiryo"/>
                <a:cs typeface="Meiryo"/>
                <a:sym typeface="Meiryo"/>
              </a:rPr>
              <a:t>医療機関を探す</a:t>
            </a:r>
            <a:endParaRPr lang="en-US" altLang="ja-JP" sz="1800" b="1" dirty="0" smtClean="0">
              <a:solidFill>
                <a:schemeClr val="tx1"/>
              </a:solidFill>
              <a:latin typeface="Meiryo"/>
              <a:ea typeface="Meiryo"/>
              <a:cs typeface="Meiryo"/>
              <a:sym typeface="Meiryo"/>
            </a:endParaRPr>
          </a:p>
          <a:p>
            <a:pPr marL="9525" marR="4344">
              <a:spcBef>
                <a:spcPts val="85"/>
              </a:spcBef>
              <a:buSzPts val="2400"/>
              <a:tabLst>
                <a:tab pos="355600" algn="l"/>
              </a:tabLst>
            </a:pPr>
            <a:r>
              <a:rPr lang="en-US" altLang="ja-JP" sz="1800" b="1" dirty="0">
                <a:solidFill>
                  <a:schemeClr val="tx1"/>
                </a:solidFill>
                <a:latin typeface="Meiryo"/>
                <a:ea typeface="Meiryo"/>
                <a:cs typeface="Meiryo"/>
                <a:sym typeface="Meiryo"/>
              </a:rPr>
              <a:t>	</a:t>
            </a:r>
            <a:r>
              <a:rPr lang="ja-JP" altLang="en-US" sz="1800" b="1" dirty="0" smtClean="0">
                <a:solidFill>
                  <a:schemeClr val="tx1"/>
                </a:solidFill>
                <a:latin typeface="Meiryo"/>
                <a:ea typeface="Meiryo"/>
                <a:cs typeface="Meiryo"/>
                <a:sym typeface="Meiryo"/>
              </a:rPr>
              <a:t>場合、</a:t>
            </a:r>
            <a:r>
              <a:rPr lang="en-US" altLang="ja-JP" sz="1800" b="1" dirty="0" smtClean="0">
                <a:solidFill>
                  <a:schemeClr val="tx1"/>
                </a:solidFill>
                <a:latin typeface="Meiryo"/>
                <a:ea typeface="Meiryo"/>
                <a:cs typeface="Meiryo"/>
                <a:sym typeface="Meiryo"/>
              </a:rPr>
              <a:t>❹</a:t>
            </a:r>
            <a:r>
              <a:rPr lang="ja-JP" altLang="en-US" sz="1800" b="1" dirty="0" smtClean="0">
                <a:solidFill>
                  <a:schemeClr val="tx1"/>
                </a:solidFill>
                <a:latin typeface="Meiryo"/>
                <a:ea typeface="Meiryo"/>
                <a:cs typeface="Meiryo"/>
                <a:sym typeface="Meiryo"/>
              </a:rPr>
              <a:t>をタップ</a:t>
            </a:r>
            <a:endParaRPr lang="en-US" altLang="ja-JP" sz="1800" b="1" dirty="0" smtClean="0">
              <a:solidFill>
                <a:schemeClr val="tx1"/>
              </a:solidFill>
              <a:latin typeface="Meiryo"/>
              <a:ea typeface="Meiryo"/>
              <a:cs typeface="Meiryo"/>
              <a:sym typeface="Meiryo"/>
            </a:endParaRPr>
          </a:p>
          <a:p>
            <a:pPr marL="9525" marR="4344">
              <a:spcBef>
                <a:spcPts val="85"/>
              </a:spcBef>
              <a:buSzPts val="2400"/>
              <a:tabLst>
                <a:tab pos="355600" algn="l"/>
              </a:tabLst>
            </a:pPr>
            <a:r>
              <a:rPr lang="en-US" altLang="ja-JP" sz="1800" b="1" dirty="0">
                <a:solidFill>
                  <a:schemeClr val="tx1"/>
                </a:solidFill>
                <a:latin typeface="Meiryo"/>
                <a:ea typeface="Meiryo"/>
                <a:cs typeface="Meiryo"/>
                <a:sym typeface="Meiryo"/>
              </a:rPr>
              <a:t>	</a:t>
            </a:r>
            <a:r>
              <a:rPr lang="ja-JP" altLang="en-US" sz="1800" b="1" dirty="0" smtClean="0">
                <a:solidFill>
                  <a:schemeClr val="tx1"/>
                </a:solidFill>
                <a:latin typeface="Meiryo"/>
                <a:ea typeface="Meiryo"/>
                <a:cs typeface="Meiryo"/>
                <a:sym typeface="Meiryo"/>
              </a:rPr>
              <a:t>してエリア</a:t>
            </a:r>
            <a:r>
              <a:rPr lang="ja-JP" altLang="en-US" sz="1800" b="1" dirty="0">
                <a:solidFill>
                  <a:schemeClr val="tx1"/>
                </a:solidFill>
                <a:latin typeface="Meiryo"/>
                <a:ea typeface="Meiryo"/>
                <a:cs typeface="Meiryo"/>
                <a:sym typeface="Meiryo"/>
              </a:rPr>
              <a:t>を選択</a:t>
            </a:r>
            <a:endParaRPr sz="1800" b="1" i="0" u="none" strike="noStrike" cap="none" dirty="0">
              <a:solidFill>
                <a:schemeClr val="dk1"/>
              </a:solidFill>
              <a:latin typeface="Meiryo"/>
              <a:ea typeface="Meiryo"/>
              <a:cs typeface="Meiryo"/>
              <a:sym typeface="Meiryo"/>
            </a:endParaRPr>
          </a:p>
        </p:txBody>
      </p:sp>
      <p:pic>
        <p:nvPicPr>
          <p:cNvPr id="182" name="Google Shape;182;p3"/>
          <p:cNvPicPr preferRelativeResize="0">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970800" y="2010026"/>
            <a:ext cx="2160000" cy="1693159"/>
          </a:xfrm>
          <a:prstGeom prst="rect">
            <a:avLst/>
          </a:prstGeom>
          <a:noFill/>
          <a:ln>
            <a:solidFill>
              <a:schemeClr val="tx1"/>
            </a:solidFill>
          </a:ln>
        </p:spPr>
      </p:pic>
      <p:sp>
        <p:nvSpPr>
          <p:cNvPr id="183" name="Google Shape;183;p3"/>
          <p:cNvSpPr/>
          <p:nvPr/>
        </p:nvSpPr>
        <p:spPr>
          <a:xfrm>
            <a:off x="3012575" y="2978119"/>
            <a:ext cx="2052000" cy="4002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93" name="Google Shape;193;p3"/>
          <p:cNvSpPr txBox="1"/>
          <p:nvPr/>
        </p:nvSpPr>
        <p:spPr>
          <a:xfrm>
            <a:off x="530004" y="1362445"/>
            <a:ext cx="30399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altLang="en-US" sz="1800" b="1" dirty="0">
                <a:latin typeface="Meiryo" charset="-128"/>
                <a:ea typeface="Meiryo" charset="-128"/>
                <a:cs typeface="Meiryo" charset="-128"/>
              </a:rPr>
              <a:t>新たに</a:t>
            </a:r>
            <a:r>
              <a:rPr lang="ja-JP" sz="1800" b="1" dirty="0">
                <a:latin typeface="Meiryo" charset="-128"/>
                <a:ea typeface="Meiryo" charset="-128"/>
                <a:cs typeface="Meiryo" charset="-128"/>
              </a:rPr>
              <a:t>医療機関を探す場合</a:t>
            </a:r>
            <a:endParaRPr sz="1800" b="1" dirty="0">
              <a:latin typeface="Meiryo" charset="-128"/>
              <a:ea typeface="Meiryo" charset="-128"/>
              <a:cs typeface="Meiryo" charset="-128"/>
            </a:endParaRPr>
          </a:p>
        </p:txBody>
      </p:sp>
      <p:grpSp>
        <p:nvGrpSpPr>
          <p:cNvPr id="4" name="図形グループ 3"/>
          <p:cNvGrpSpPr>
            <a:grpSpLocks noChangeAspect="1"/>
          </p:cNvGrpSpPr>
          <p:nvPr/>
        </p:nvGrpSpPr>
        <p:grpSpPr>
          <a:xfrm>
            <a:off x="6210300" y="3800697"/>
            <a:ext cx="2160000" cy="2323878"/>
            <a:chOff x="6113766" y="4025900"/>
            <a:chExt cx="2433857" cy="2618510"/>
          </a:xfrm>
        </p:grpSpPr>
        <p:pic>
          <p:nvPicPr>
            <p:cNvPr id="10" name="図 9">
              <a:extLst>
                <a:ext uri="{FF2B5EF4-FFF2-40B4-BE49-F238E27FC236}">
                  <a16:creationId xmlns:a16="http://schemas.microsoft.com/office/drawing/2014/main" id="{ECA7AD95-009E-2340-A566-F3D0585947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13766" y="4025900"/>
              <a:ext cx="2433857" cy="2618510"/>
            </a:xfrm>
            <a:prstGeom prst="rect">
              <a:avLst/>
            </a:prstGeom>
            <a:ln>
              <a:solidFill>
                <a:schemeClr val="tx1"/>
              </a:solidFill>
            </a:ln>
          </p:spPr>
        </p:pic>
        <p:sp>
          <p:nvSpPr>
            <p:cNvPr id="33" name="Google Shape;195;p3">
              <a:extLst>
                <a:ext uri="{FF2B5EF4-FFF2-40B4-BE49-F238E27FC236}">
                  <a16:creationId xmlns:a16="http://schemas.microsoft.com/office/drawing/2014/main" id="{672591BA-C882-E74C-BAC0-5BD9A74E3874}"/>
                </a:ext>
              </a:extLst>
            </p:cNvPr>
            <p:cNvSpPr/>
            <p:nvPr/>
          </p:nvSpPr>
          <p:spPr>
            <a:xfrm>
              <a:off x="6195291" y="5231245"/>
              <a:ext cx="2119745" cy="484910"/>
            </a:xfrm>
            <a:prstGeom prst="rect">
              <a:avLst/>
            </a:prstGeom>
            <a:blipFill dpi="0" rotWithShape="1">
              <a:blip r:embed="rId5">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p3">
              <a:extLst>
                <a:ext uri="{FF2B5EF4-FFF2-40B4-BE49-F238E27FC236}">
                  <a16:creationId xmlns:a16="http://schemas.microsoft.com/office/drawing/2014/main" id="{2770B225-EDBA-B045-8B85-9F72B544AA0F}"/>
                </a:ext>
              </a:extLst>
            </p:cNvPr>
            <p:cNvSpPr/>
            <p:nvPr/>
          </p:nvSpPr>
          <p:spPr>
            <a:xfrm>
              <a:off x="6153727" y="5854700"/>
              <a:ext cx="2147455" cy="484910"/>
            </a:xfrm>
            <a:prstGeom prst="rect">
              <a:avLst/>
            </a:prstGeom>
            <a:blipFill dpi="0" rotWithShape="1">
              <a:blip r:embed="rId5">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p3">
              <a:extLst>
                <a:ext uri="{FF2B5EF4-FFF2-40B4-BE49-F238E27FC236}">
                  <a16:creationId xmlns:a16="http://schemas.microsoft.com/office/drawing/2014/main" id="{0DB39D5D-FA06-454A-A576-822F2F17F9B9}"/>
                </a:ext>
              </a:extLst>
            </p:cNvPr>
            <p:cNvSpPr/>
            <p:nvPr/>
          </p:nvSpPr>
          <p:spPr>
            <a:xfrm>
              <a:off x="6430819" y="4095172"/>
              <a:ext cx="360218" cy="207819"/>
            </a:xfrm>
            <a:prstGeom prst="rect">
              <a:avLst/>
            </a:prstGeom>
            <a:blipFill dpi="0" rotWithShape="1">
              <a:blip r:embed="rId5">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183;p3">
            <a:extLst>
              <a:ext uri="{FF2B5EF4-FFF2-40B4-BE49-F238E27FC236}">
                <a16:creationId xmlns:a16="http://schemas.microsoft.com/office/drawing/2014/main" id="{9B2A778E-5EB8-A340-8871-D304FBB579E0}"/>
              </a:ext>
            </a:extLst>
          </p:cNvPr>
          <p:cNvSpPr/>
          <p:nvPr/>
        </p:nvSpPr>
        <p:spPr>
          <a:xfrm>
            <a:off x="6253017" y="4092862"/>
            <a:ext cx="2052000" cy="387929"/>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6" name="テキスト ボックス 15">
            <a:extLst>
              <a:ext uri="{FF2B5EF4-FFF2-40B4-BE49-F238E27FC236}">
                <a16:creationId xmlns:a16="http://schemas.microsoft.com/office/drawing/2014/main" id="{D126F2ED-634B-B84D-9339-99B9D69F0A7A}"/>
              </a:ext>
            </a:extLst>
          </p:cNvPr>
          <p:cNvSpPr txBox="1"/>
          <p:nvPr/>
        </p:nvSpPr>
        <p:spPr>
          <a:xfrm>
            <a:off x="10002982" y="4835236"/>
            <a:ext cx="184731" cy="307777"/>
          </a:xfrm>
          <a:prstGeom prst="rect">
            <a:avLst/>
          </a:prstGeom>
          <a:noFill/>
        </p:spPr>
        <p:txBody>
          <a:bodyPr wrap="none" rtlCol="0">
            <a:spAutoFit/>
          </a:bodyPr>
          <a:lstStyle/>
          <a:p>
            <a:endParaRPr kumimoji="1" lang="ja-JP" altLang="en-US"/>
          </a:p>
        </p:txBody>
      </p:sp>
      <p:pic>
        <p:nvPicPr>
          <p:cNvPr id="3" name="図 2" descr="アプリケーション が含まれている画像&#10;&#10;自動的に生成された説明">
            <a:extLst>
              <a:ext uri="{FF2B5EF4-FFF2-40B4-BE49-F238E27FC236}">
                <a16:creationId xmlns:a16="http://schemas.microsoft.com/office/drawing/2014/main" id="{96644C8A-2DB9-9F42-A4D2-F8CF1C6005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975524" y="3803876"/>
            <a:ext cx="2160000" cy="1865217"/>
          </a:xfrm>
          <a:prstGeom prst="rect">
            <a:avLst/>
          </a:prstGeom>
          <a:ln>
            <a:solidFill>
              <a:schemeClr val="tx1"/>
            </a:solidFill>
          </a:ln>
        </p:spPr>
      </p:pic>
      <p:sp>
        <p:nvSpPr>
          <p:cNvPr id="31" name="Google Shape;183;p3">
            <a:extLst>
              <a:ext uri="{FF2B5EF4-FFF2-40B4-BE49-F238E27FC236}">
                <a16:creationId xmlns:a16="http://schemas.microsoft.com/office/drawing/2014/main" id="{C9FE2BC7-C7EB-554B-9ED0-6EA2DB239766}"/>
              </a:ext>
            </a:extLst>
          </p:cNvPr>
          <p:cNvSpPr/>
          <p:nvPr/>
        </p:nvSpPr>
        <p:spPr>
          <a:xfrm>
            <a:off x="3005282" y="4377428"/>
            <a:ext cx="2052000" cy="1404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2" name="図形グループ 1"/>
          <p:cNvGrpSpPr>
            <a:grpSpLocks noChangeAspect="1"/>
          </p:cNvGrpSpPr>
          <p:nvPr/>
        </p:nvGrpSpPr>
        <p:grpSpPr>
          <a:xfrm>
            <a:off x="6223000" y="2005566"/>
            <a:ext cx="2160000" cy="1668802"/>
            <a:chOff x="6096525" y="2016992"/>
            <a:chExt cx="2412475" cy="1863860"/>
          </a:xfrm>
        </p:grpSpPr>
        <p:pic>
          <p:nvPicPr>
            <p:cNvPr id="194" name="Google Shape;194;p3"/>
            <p:cNvPicPr preferRelativeResize="0"/>
            <p:nvPr/>
          </p:nvPicPr>
          <p:blipFill rotWithShape="1">
            <a:blip r:embed="rId7" cstate="print">
              <a:alphaModFix/>
              <a:extLst>
                <a:ext uri="{28A0092B-C50C-407E-A947-70E740481C1C}">
                  <a14:useLocalDpi xmlns:a14="http://schemas.microsoft.com/office/drawing/2010/main" val="0"/>
                </a:ext>
              </a:extLst>
            </a:blip>
            <a:srcRect/>
            <a:stretch/>
          </p:blipFill>
          <p:spPr>
            <a:xfrm>
              <a:off x="6096525" y="2016992"/>
              <a:ext cx="2412475" cy="1863860"/>
            </a:xfrm>
            <a:prstGeom prst="rect">
              <a:avLst/>
            </a:prstGeom>
            <a:noFill/>
            <a:ln>
              <a:solidFill>
                <a:schemeClr val="tx1"/>
              </a:solidFill>
            </a:ln>
          </p:spPr>
        </p:pic>
        <p:sp>
          <p:nvSpPr>
            <p:cNvPr id="195" name="Google Shape;195;p3"/>
            <p:cNvSpPr/>
            <p:nvPr/>
          </p:nvSpPr>
          <p:spPr>
            <a:xfrm>
              <a:off x="6167582" y="3097645"/>
              <a:ext cx="2078182" cy="401782"/>
            </a:xfrm>
            <a:prstGeom prst="rect">
              <a:avLst/>
            </a:prstGeom>
            <a:blipFill dpi="0" rotWithShape="1">
              <a:blip r:embed="rId5">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p3">
              <a:extLst>
                <a:ext uri="{FF2B5EF4-FFF2-40B4-BE49-F238E27FC236}">
                  <a16:creationId xmlns:a16="http://schemas.microsoft.com/office/drawing/2014/main" id="{949CB092-F134-CF4B-B613-8D9C8851FA7F}"/>
                </a:ext>
              </a:extLst>
            </p:cNvPr>
            <p:cNvSpPr/>
            <p:nvPr/>
          </p:nvSpPr>
          <p:spPr>
            <a:xfrm>
              <a:off x="6181436" y="3596408"/>
              <a:ext cx="2078182" cy="263237"/>
            </a:xfrm>
            <a:prstGeom prst="rect">
              <a:avLst/>
            </a:prstGeom>
            <a:blipFill dpi="0" rotWithShape="1">
              <a:blip r:embed="rId5">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83;p3">
            <a:extLst>
              <a:ext uri="{FF2B5EF4-FFF2-40B4-BE49-F238E27FC236}">
                <a16:creationId xmlns:a16="http://schemas.microsoft.com/office/drawing/2014/main" id="{4072DCD5-199D-8743-A056-B1EA062CE75A}"/>
              </a:ext>
            </a:extLst>
          </p:cNvPr>
          <p:cNvSpPr/>
          <p:nvPr/>
        </p:nvSpPr>
        <p:spPr>
          <a:xfrm>
            <a:off x="6261100" y="2027928"/>
            <a:ext cx="2052000" cy="4002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50" name="Google Shape;423;p11"/>
          <p:cNvGrpSpPr/>
          <p:nvPr/>
        </p:nvGrpSpPr>
        <p:grpSpPr>
          <a:xfrm>
            <a:off x="6045268" y="1841207"/>
            <a:ext cx="441147" cy="400110"/>
            <a:chOff x="3501100" y="4812902"/>
            <a:chExt cx="441147" cy="400110"/>
          </a:xfrm>
        </p:grpSpPr>
        <p:sp>
          <p:nvSpPr>
            <p:cNvPr id="51" name="Google Shape;424;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2" name="Google Shape;425;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i="0" u="none" strike="noStrike" cap="none" dirty="0" smtClean="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grpSp>
        <p:nvGrpSpPr>
          <p:cNvPr id="53" name="Google Shape;432;p11"/>
          <p:cNvGrpSpPr/>
          <p:nvPr/>
        </p:nvGrpSpPr>
        <p:grpSpPr>
          <a:xfrm>
            <a:off x="6045268" y="3893056"/>
            <a:ext cx="441147" cy="400110"/>
            <a:chOff x="3501100" y="4812902"/>
            <a:chExt cx="441147" cy="400110"/>
          </a:xfrm>
        </p:grpSpPr>
        <p:sp>
          <p:nvSpPr>
            <p:cNvPr id="54" name="Google Shape;433;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5" name="Google Shape;434;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❹</a:t>
              </a:r>
              <a:endParaRPr sz="2000" b="1" i="0" u="none" strike="noStrike" cap="none" dirty="0">
                <a:solidFill>
                  <a:srgbClr val="009650"/>
                </a:solidFill>
                <a:latin typeface="Meiryo"/>
                <a:ea typeface="Meiryo"/>
                <a:cs typeface="Meiryo"/>
                <a:sym typeface="Meiryo"/>
              </a:endParaRPr>
            </a:p>
          </p:txBody>
        </p:sp>
      </p:grpSp>
      <p:grpSp>
        <p:nvGrpSpPr>
          <p:cNvPr id="56" name="Google Shape;419;p11">
            <a:extLst>
              <a:ext uri="{FF2B5EF4-FFF2-40B4-BE49-F238E27FC236}">
                <a16:creationId xmlns:a16="http://schemas.microsoft.com/office/drawing/2014/main" id="{3988A46A-F2BF-DA42-ACB0-B84329FD9AC0}"/>
              </a:ext>
            </a:extLst>
          </p:cNvPr>
          <p:cNvGrpSpPr/>
          <p:nvPr/>
        </p:nvGrpSpPr>
        <p:grpSpPr>
          <a:xfrm>
            <a:off x="2786920" y="2778935"/>
            <a:ext cx="441147" cy="400110"/>
            <a:chOff x="3501100" y="4812902"/>
            <a:chExt cx="441147" cy="400110"/>
          </a:xfrm>
        </p:grpSpPr>
        <p:sp>
          <p:nvSpPr>
            <p:cNvPr id="57" name="Google Shape;420;p11">
              <a:extLst>
                <a:ext uri="{FF2B5EF4-FFF2-40B4-BE49-F238E27FC236}">
                  <a16:creationId xmlns:a16="http://schemas.microsoft.com/office/drawing/2014/main" id="{FF63BF02-4319-EB49-A842-2FB7E9C186B6}"/>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8" name="Google Shape;421;p11">
              <a:extLst>
                <a:ext uri="{FF2B5EF4-FFF2-40B4-BE49-F238E27FC236}">
                  <a16:creationId xmlns:a16="http://schemas.microsoft.com/office/drawing/2014/main" id="{5B814251-6A97-7B44-A9B2-9982DAB12EDE}"/>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altLang="ja-JP" sz="2000" b="1"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grpSp>
        <p:nvGrpSpPr>
          <p:cNvPr id="59" name="Google Shape;432;p11"/>
          <p:cNvGrpSpPr/>
          <p:nvPr/>
        </p:nvGrpSpPr>
        <p:grpSpPr>
          <a:xfrm>
            <a:off x="2786920" y="4206537"/>
            <a:ext cx="441147" cy="400110"/>
            <a:chOff x="3501100" y="4812902"/>
            <a:chExt cx="441147" cy="400110"/>
          </a:xfrm>
        </p:grpSpPr>
        <p:sp>
          <p:nvSpPr>
            <p:cNvPr id="60" name="Google Shape;433;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1" name="Google Shape;434;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i="0" u="none" strike="noStrike" cap="none" dirty="0" smtClean="0">
                  <a:solidFill>
                    <a:srgbClr val="009650"/>
                  </a:solidFill>
                  <a:latin typeface="Meiryo"/>
                  <a:ea typeface="Meiryo"/>
                  <a:cs typeface="Meiryo"/>
                  <a:sym typeface="Meiryo"/>
                </a:rPr>
                <a:t>❸</a:t>
              </a:r>
              <a:endParaRPr sz="2000" b="1" i="0" u="none" strike="noStrike" cap="none" dirty="0">
                <a:solidFill>
                  <a:srgbClr val="009650"/>
                </a:solidFill>
                <a:latin typeface="Meiryo"/>
                <a:ea typeface="Meiryo"/>
                <a:cs typeface="Meiryo"/>
                <a:sym typeface="Meiryo"/>
              </a:endParaRPr>
            </a:p>
          </p:txBody>
        </p:sp>
      </p:grpSp>
      <p:grpSp>
        <p:nvGrpSpPr>
          <p:cNvPr id="62" name="図形グループ 61"/>
          <p:cNvGrpSpPr/>
          <p:nvPr/>
        </p:nvGrpSpPr>
        <p:grpSpPr>
          <a:xfrm>
            <a:off x="5351291" y="2623190"/>
            <a:ext cx="720000" cy="691832"/>
            <a:chOff x="2743754" y="4622188"/>
            <a:chExt cx="720000" cy="691832"/>
          </a:xfrm>
        </p:grpSpPr>
        <p:cxnSp>
          <p:nvCxnSpPr>
            <p:cNvPr id="63" name="直線コネクタ 62"/>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6" name="図形グループ 65"/>
          <p:cNvGrpSpPr/>
          <p:nvPr/>
        </p:nvGrpSpPr>
        <p:grpSpPr>
          <a:xfrm>
            <a:off x="5351291" y="4617090"/>
            <a:ext cx="720000" cy="691832"/>
            <a:chOff x="2743754" y="4622188"/>
            <a:chExt cx="720000" cy="691832"/>
          </a:xfrm>
        </p:grpSpPr>
        <p:cxnSp>
          <p:nvCxnSpPr>
            <p:cNvPr id="67" name="直線コネクタ 66"/>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図形グループ 69"/>
          <p:cNvGrpSpPr/>
          <p:nvPr/>
        </p:nvGrpSpPr>
        <p:grpSpPr>
          <a:xfrm rot="8100000">
            <a:off x="5351291" y="3486790"/>
            <a:ext cx="720000" cy="691832"/>
            <a:chOff x="2743754" y="4622188"/>
            <a:chExt cx="720000" cy="691832"/>
          </a:xfrm>
        </p:grpSpPr>
        <p:cxnSp>
          <p:nvCxnSpPr>
            <p:cNvPr id="71" name="直線コネクタ 70"/>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6"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11212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7"/>
          <p:cNvSpPr txBox="1"/>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p>
          <a:p>
            <a:pPr marL="9525" lvl="0">
              <a:spcBef>
                <a:spcPts val="85"/>
              </a:spcBef>
              <a:buSzPts val="2800"/>
              <a:tabLst>
                <a:tab pos="355600" algn="l"/>
              </a:tabLst>
            </a:pPr>
            <a:r>
              <a:rPr lang="en-US" altLang="ja-JP" sz="2800" b="1" dirty="0">
                <a:solidFill>
                  <a:srgbClr val="009650"/>
                </a:solidFill>
                <a:latin typeface="Meiryo"/>
                <a:ea typeface="Meiryo"/>
                <a:cs typeface="Meiryo"/>
                <a:sym typeface="Meiryo"/>
              </a:rPr>
              <a:t>【6】</a:t>
            </a:r>
            <a:r>
              <a:rPr lang="ja-JP" sz="2800" b="1" i="0" u="none" strike="noStrike" cap="none" dirty="0" smtClean="0">
                <a:solidFill>
                  <a:srgbClr val="009650"/>
                </a:solidFill>
                <a:latin typeface="Meiryo"/>
                <a:ea typeface="Meiryo"/>
                <a:cs typeface="Meiryo"/>
                <a:sym typeface="Meiryo"/>
              </a:rPr>
              <a:t>受診</a:t>
            </a:r>
            <a:r>
              <a:rPr lang="ja-JP" sz="2800" b="1" i="0" u="none" strike="noStrike" cap="none" dirty="0">
                <a:solidFill>
                  <a:srgbClr val="009650"/>
                </a:solidFill>
                <a:latin typeface="Meiryo"/>
                <a:ea typeface="Meiryo"/>
                <a:cs typeface="Meiryo"/>
                <a:sym typeface="Meiryo"/>
              </a:rPr>
              <a:t>したい医療機関の指定</a:t>
            </a:r>
            <a:endParaRPr sz="1400" b="0" i="0" u="none" strike="noStrike" cap="none" dirty="0">
              <a:solidFill>
                <a:srgbClr val="000000"/>
              </a:solidFill>
              <a:latin typeface="Arial"/>
              <a:ea typeface="Arial"/>
              <a:cs typeface="Arial"/>
              <a:sym typeface="Arial"/>
            </a:endParaRPr>
          </a:p>
        </p:txBody>
      </p:sp>
      <p:cxnSp>
        <p:nvCxnSpPr>
          <p:cNvPr id="246" name="Google Shape;246;p7"/>
          <p:cNvCxnSpPr/>
          <p:nvPr/>
        </p:nvCxnSpPr>
        <p:spPr>
          <a:xfrm>
            <a:off x="5630718" y="1260764"/>
            <a:ext cx="0" cy="5220000"/>
          </a:xfrm>
          <a:prstGeom prst="straightConnector1">
            <a:avLst/>
          </a:prstGeom>
          <a:noFill/>
          <a:ln w="19050" cap="flat" cmpd="sng">
            <a:solidFill>
              <a:srgbClr val="009650"/>
            </a:solidFill>
            <a:prstDash val="solid"/>
            <a:round/>
            <a:headEnd type="none" w="sm" len="sm"/>
            <a:tailEnd type="none" w="sm" len="sm"/>
          </a:ln>
        </p:spPr>
      </p:cxnSp>
      <p:grpSp>
        <p:nvGrpSpPr>
          <p:cNvPr id="253" name="Google Shape;253;p7"/>
          <p:cNvGrpSpPr>
            <a:grpSpLocks noChangeAspect="1"/>
          </p:cNvGrpSpPr>
          <p:nvPr/>
        </p:nvGrpSpPr>
        <p:grpSpPr>
          <a:xfrm>
            <a:off x="6203374" y="1626755"/>
            <a:ext cx="2252480" cy="4320000"/>
            <a:chOff x="5373624" y="1370076"/>
            <a:chExt cx="1449705" cy="2889885"/>
          </a:xfrm>
        </p:grpSpPr>
        <p:sp>
          <p:nvSpPr>
            <p:cNvPr id="254" name="Google Shape;254;p7"/>
            <p:cNvSpPr/>
            <p:nvPr/>
          </p:nvSpPr>
          <p:spPr>
            <a:xfrm>
              <a:off x="5378196" y="1376172"/>
              <a:ext cx="1440179" cy="2878836"/>
            </a:xfrm>
            <a:prstGeom prst="rect">
              <a:avLst/>
            </a:prstGeom>
            <a:blipFill rotWithShape="1">
              <a:blip r:embed="rId3"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Calibri"/>
                <a:ea typeface="Calibri"/>
                <a:cs typeface="Calibri"/>
                <a:sym typeface="Calibri"/>
              </a:endParaRPr>
            </a:p>
          </p:txBody>
        </p:sp>
        <p:sp>
          <p:nvSpPr>
            <p:cNvPr id="255" name="Google Shape;255;p7"/>
            <p:cNvSpPr/>
            <p:nvPr/>
          </p:nvSpPr>
          <p:spPr>
            <a:xfrm>
              <a:off x="5373624" y="1370076"/>
              <a:ext cx="1449705" cy="2889885"/>
            </a:xfrm>
            <a:custGeom>
              <a:avLst/>
              <a:gdLst/>
              <a:ahLst/>
              <a:cxnLst/>
              <a:rect l="l" t="t" r="r" b="b"/>
              <a:pathLst>
                <a:path w="1449704" h="2889885" extrusionOk="0">
                  <a:moveTo>
                    <a:pt x="0" y="0"/>
                  </a:moveTo>
                  <a:lnTo>
                    <a:pt x="1449324" y="0"/>
                  </a:lnTo>
                  <a:lnTo>
                    <a:pt x="1449324" y="2889504"/>
                  </a:lnTo>
                  <a:lnTo>
                    <a:pt x="0" y="2889504"/>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Calibri"/>
                <a:ea typeface="Calibri"/>
                <a:cs typeface="Calibri"/>
                <a:sym typeface="Calibri"/>
              </a:endParaRPr>
            </a:p>
          </p:txBody>
        </p:sp>
      </p:grpSp>
      <p:sp>
        <p:nvSpPr>
          <p:cNvPr id="256" name="Google Shape;256;p7"/>
          <p:cNvSpPr txBox="1"/>
          <p:nvPr/>
        </p:nvSpPr>
        <p:spPr>
          <a:xfrm>
            <a:off x="323791" y="1920498"/>
            <a:ext cx="2520000" cy="2869168"/>
          </a:xfrm>
          <a:prstGeom prst="rect">
            <a:avLst/>
          </a:prstGeom>
          <a:noFill/>
          <a:ln>
            <a:noFill/>
          </a:ln>
        </p:spPr>
        <p:txBody>
          <a:bodyPr spcFirstLastPara="1" wrap="square" lIns="0" tIns="12050" rIns="0" bIns="0" anchor="t" anchorCtr="0">
            <a:spAutoFit/>
          </a:bodyPr>
          <a:lstStyle/>
          <a:p>
            <a:pPr marL="9525" marR="4344">
              <a:buSzPts val="2400"/>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⑥</a:t>
            </a:r>
            <a:r>
              <a:rPr lang="ja-JP" altLang="en-US" sz="1800" b="1" dirty="0">
                <a:solidFill>
                  <a:schemeClr val="dk1"/>
                </a:solidFill>
                <a:latin typeface="Meiryo"/>
                <a:ea typeface="Meiryo"/>
                <a:cs typeface="Meiryo"/>
                <a:sym typeface="Meiryo"/>
              </a:rPr>
              <a:t>医療機関の</a:t>
            </a:r>
            <a:r>
              <a:rPr lang="ja-JP" altLang="en-US" sz="1800" b="1" dirty="0" smtClean="0">
                <a:solidFill>
                  <a:schemeClr val="dk1"/>
                </a:solidFill>
                <a:latin typeface="Meiryo"/>
                <a:ea typeface="Meiryo"/>
                <a:cs typeface="Meiryo"/>
                <a:sym typeface="Meiryo"/>
              </a:rPr>
              <a:t>ページ</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の</a:t>
            </a:r>
            <a:r>
              <a:rPr lang="ja-JP" altLang="en-US" sz="1800" b="1" dirty="0">
                <a:solidFill>
                  <a:schemeClr val="dk1"/>
                </a:solidFill>
                <a:latin typeface="Meiryo"/>
                <a:ea typeface="Meiryo"/>
                <a:cs typeface="Meiryo"/>
                <a:sym typeface="Meiryo"/>
              </a:rPr>
              <a:t>下部に</a:t>
            </a:r>
            <a:r>
              <a:rPr lang="ja-JP" altLang="en-US" sz="1800" b="1" dirty="0" smtClean="0">
                <a:solidFill>
                  <a:schemeClr val="dk1"/>
                </a:solidFill>
                <a:latin typeface="Meiryo"/>
                <a:ea typeface="Meiryo"/>
                <a:cs typeface="Meiryo"/>
                <a:sym typeface="Meiryo"/>
              </a:rPr>
              <a:t>ある</a:t>
            </a:r>
            <a:endParaRPr lang="en-US" altLang="ja-JP" sz="1800" b="1" dirty="0">
              <a:solidFill>
                <a:schemeClr val="dk1"/>
              </a:solidFill>
              <a:latin typeface="Meiryo"/>
              <a:ea typeface="Meiryo"/>
              <a:cs typeface="Meiryo"/>
              <a:sym typeface="Meiryo"/>
            </a:endParaRPr>
          </a:p>
          <a:p>
            <a:pPr marL="9525" marR="4344" lvl="1">
              <a:buSzPts val="2400"/>
              <a:tabLst>
                <a:tab pos="355600" algn="l"/>
              </a:tabLst>
            </a:pP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dirty="0" smtClean="0">
                <a:solidFill>
                  <a:schemeClr val="dk1"/>
                </a:solidFill>
                <a:latin typeface="Meiryo"/>
                <a:ea typeface="Meiryo"/>
                <a:cs typeface="Meiryo"/>
                <a:sym typeface="Meiryo"/>
              </a:rPr>
              <a:t>申し込み</a:t>
            </a:r>
            <a:r>
              <a:rPr lang="ja-JP" altLang="en-US" sz="1800" b="1" dirty="0">
                <a:solidFill>
                  <a:schemeClr val="dk1"/>
                </a:solidFill>
                <a:latin typeface="Meiryo"/>
                <a:ea typeface="Meiryo"/>
                <a:cs typeface="Meiryo"/>
                <a:sym typeface="Meiryo"/>
              </a:rPr>
              <a:t>手続き</a:t>
            </a:r>
            <a:r>
              <a:rPr lang="ja-JP" altLang="en-US" sz="1800" b="1" dirty="0" smtClean="0">
                <a:solidFill>
                  <a:schemeClr val="dk1"/>
                </a:solidFill>
                <a:latin typeface="Meiryo"/>
                <a:ea typeface="Meiryo"/>
                <a:cs typeface="Meiryo"/>
                <a:sym typeface="Meiryo"/>
              </a:rPr>
              <a:t>へ</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進む</a:t>
            </a:r>
            <a:r>
              <a:rPr lang="ja-JP" altLang="en-US" sz="1800" b="1" dirty="0">
                <a:solidFill>
                  <a:schemeClr val="dk1"/>
                </a:solidFill>
                <a:latin typeface="Meiryo"/>
                <a:ea typeface="Meiryo"/>
                <a:cs typeface="Meiryo"/>
                <a:sym typeface="Meiryo"/>
              </a:rPr>
              <a:t>」</a:t>
            </a:r>
          </a:p>
          <a:p>
            <a:pPr marL="9525" marR="4344" lvl="0" algn="l" rtl="0">
              <a:spcBef>
                <a:spcPts val="0"/>
              </a:spcBef>
              <a:spcAft>
                <a:spcPts val="0"/>
              </a:spcAft>
              <a:buClr>
                <a:srgbClr val="000000"/>
              </a:buClr>
              <a:buSzPts val="2400"/>
              <a:buFont typeface="Arial"/>
              <a:buNone/>
              <a:tabLst>
                <a:tab pos="355600" algn="l"/>
              </a:tabLst>
            </a:pPr>
            <a:r>
              <a:rPr lang="en-US" altLang="ja-JP" sz="1800" b="1" dirty="0">
                <a:solidFill>
                  <a:srgbClr val="009650"/>
                </a:solidFill>
                <a:latin typeface="Meiryo"/>
                <a:ea typeface="Meiryo"/>
                <a:cs typeface="Meiryo"/>
                <a:sym typeface="Meiryo"/>
              </a:rPr>
              <a:t>	</a:t>
            </a:r>
            <a:r>
              <a:rPr lang="ja-JP" sz="1400" b="1" i="0" u="none" strike="noStrike" cap="none" dirty="0" smtClean="0">
                <a:solidFill>
                  <a:srgbClr val="009650"/>
                </a:solidFill>
                <a:latin typeface="Meiryo"/>
                <a:ea typeface="Meiryo"/>
                <a:cs typeface="Meiryo"/>
                <a:sym typeface="Meiryo"/>
              </a:rPr>
              <a:t>今回</a:t>
            </a:r>
            <a:r>
              <a:rPr lang="ja-JP" sz="1400" b="1" i="0" u="none" strike="noStrike" cap="none" dirty="0">
                <a:solidFill>
                  <a:srgbClr val="009650"/>
                </a:solidFill>
                <a:latin typeface="Meiryo"/>
                <a:ea typeface="Meiryo"/>
                <a:cs typeface="Meiryo"/>
                <a:sym typeface="Meiryo"/>
              </a:rPr>
              <a:t>の講習の実習は</a:t>
            </a:r>
            <a:r>
              <a:rPr lang="ja-JP" altLang="en-US" b="1" dirty="0" smtClean="0">
                <a:solidFill>
                  <a:srgbClr val="009650"/>
                </a:solidFill>
                <a:latin typeface="Meiryo"/>
                <a:ea typeface="Meiryo"/>
                <a:cs typeface="Meiryo"/>
                <a:sym typeface="Meiryo"/>
              </a:rPr>
              <a:t>、</a:t>
            </a:r>
            <a:endParaRPr lang="en-US" altLang="ja-JP" b="1" dirty="0" smtClean="0">
              <a:solidFill>
                <a:srgbClr val="009650"/>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400" b="1" i="0" u="none" strike="noStrike" cap="none" dirty="0">
                <a:solidFill>
                  <a:srgbClr val="009650"/>
                </a:solidFill>
                <a:latin typeface="Meiryo"/>
                <a:ea typeface="Meiryo"/>
                <a:cs typeface="Meiryo"/>
                <a:sym typeface="Meiryo"/>
              </a:rPr>
              <a:t>	</a:t>
            </a:r>
            <a:r>
              <a:rPr lang="ja-JP" sz="1400" b="1" i="0" u="none" strike="noStrike" cap="none" dirty="0" smtClean="0">
                <a:solidFill>
                  <a:srgbClr val="009650"/>
                </a:solidFill>
                <a:latin typeface="Meiryo"/>
                <a:ea typeface="Meiryo"/>
                <a:cs typeface="Meiryo"/>
                <a:sym typeface="Meiryo"/>
              </a:rPr>
              <a:t>ここ</a:t>
            </a:r>
            <a:r>
              <a:rPr lang="ja-JP" sz="1400" b="1" i="0" u="none" strike="noStrike" cap="none" dirty="0">
                <a:solidFill>
                  <a:srgbClr val="009650"/>
                </a:solidFill>
                <a:latin typeface="Meiryo"/>
                <a:ea typeface="Meiryo"/>
                <a:cs typeface="Meiryo"/>
                <a:sym typeface="Meiryo"/>
              </a:rPr>
              <a:t>までとします。</a:t>
            </a:r>
            <a:endParaRPr sz="1400" b="1" i="0" u="none" strike="noStrike" cap="none" dirty="0">
              <a:solidFill>
                <a:srgbClr val="009650"/>
              </a:solidFill>
              <a:latin typeface="Meiryo"/>
              <a:ea typeface="Meiryo"/>
              <a:cs typeface="Meiryo"/>
              <a:sym typeface="Meiryo"/>
            </a:endParaRPr>
          </a:p>
          <a:p>
            <a:pPr marL="9525" marR="4344" lvl="0" algn="l" rtl="0">
              <a:spcBef>
                <a:spcPts val="85"/>
              </a:spcBef>
              <a:spcAft>
                <a:spcPts val="0"/>
              </a:spcAft>
              <a:buClr>
                <a:srgbClr val="000000"/>
              </a:buClr>
              <a:buSzPts val="1400"/>
              <a:buFont typeface="Arial"/>
              <a:buNone/>
              <a:tabLst>
                <a:tab pos="355600" algn="l"/>
              </a:tabLst>
            </a:pPr>
            <a:r>
              <a:rPr lang="en-US" altLang="ja-JP" sz="1400" b="1" i="0" u="none" strike="noStrike" cap="none" dirty="0" smtClean="0">
                <a:solidFill>
                  <a:srgbClr val="009650"/>
                </a:solidFill>
                <a:latin typeface="Meiryo"/>
                <a:ea typeface="Meiryo"/>
                <a:cs typeface="Meiryo"/>
                <a:sym typeface="Meiryo"/>
              </a:rPr>
              <a:t>	</a:t>
            </a:r>
            <a:r>
              <a:rPr lang="ja-JP" sz="1400" b="1" i="0" u="none" strike="noStrike" cap="none" dirty="0" smtClean="0">
                <a:solidFill>
                  <a:srgbClr val="009650"/>
                </a:solidFill>
                <a:latin typeface="Meiryo"/>
                <a:ea typeface="Meiryo"/>
                <a:cs typeface="Meiryo"/>
                <a:sym typeface="Meiryo"/>
              </a:rPr>
              <a:t>あと</a:t>
            </a:r>
            <a:r>
              <a:rPr lang="ja-JP" sz="1400" b="1" i="0" u="none" strike="noStrike" cap="none" dirty="0">
                <a:solidFill>
                  <a:srgbClr val="009650"/>
                </a:solidFill>
                <a:latin typeface="Meiryo"/>
                <a:ea typeface="Meiryo"/>
                <a:cs typeface="Meiryo"/>
                <a:sym typeface="Meiryo"/>
              </a:rPr>
              <a:t>は画面を見るだけの</a:t>
            </a:r>
            <a:r>
              <a:rPr lang="ja-JP" altLang="en-US" b="1" dirty="0" smtClean="0">
                <a:solidFill>
                  <a:srgbClr val="009650"/>
                </a:solidFill>
                <a:latin typeface="Meiryo"/>
                <a:ea typeface="Meiryo"/>
                <a:cs typeface="Meiryo"/>
                <a:sym typeface="Meiryo"/>
              </a:rPr>
              <a:t>、</a:t>
            </a:r>
            <a:endParaRPr lang="en-US" altLang="ja-JP" b="1" dirty="0" smtClean="0">
              <a:solidFill>
                <a:srgbClr val="009650"/>
              </a:solidFill>
              <a:latin typeface="Meiryo"/>
              <a:ea typeface="Meiryo"/>
              <a:cs typeface="Meiryo"/>
              <a:sym typeface="Meiryo"/>
            </a:endParaRPr>
          </a:p>
          <a:p>
            <a:pPr marL="9525" marR="4344" lvl="0" algn="l" rtl="0">
              <a:spcBef>
                <a:spcPts val="85"/>
              </a:spcBef>
              <a:spcAft>
                <a:spcPts val="0"/>
              </a:spcAft>
              <a:buClr>
                <a:srgbClr val="000000"/>
              </a:buClr>
              <a:buSzPts val="1400"/>
              <a:buFont typeface="Arial"/>
              <a:buNone/>
              <a:tabLst>
                <a:tab pos="355600" algn="l"/>
              </a:tabLst>
            </a:pPr>
            <a:r>
              <a:rPr lang="en-US" altLang="ja-JP" sz="1400" b="1" i="0" u="none" strike="noStrike" cap="none" dirty="0">
                <a:solidFill>
                  <a:srgbClr val="009650"/>
                </a:solidFill>
                <a:latin typeface="Meiryo"/>
                <a:ea typeface="Meiryo"/>
                <a:cs typeface="Meiryo"/>
                <a:sym typeface="Meiryo"/>
              </a:rPr>
              <a:t>	</a:t>
            </a:r>
            <a:r>
              <a:rPr lang="ja-JP" sz="1400" b="1" i="0" u="none" strike="noStrike" cap="none" dirty="0" smtClean="0">
                <a:solidFill>
                  <a:srgbClr val="009650"/>
                </a:solidFill>
                <a:latin typeface="Meiryo"/>
                <a:ea typeface="Meiryo"/>
                <a:cs typeface="Meiryo"/>
                <a:sym typeface="Meiryo"/>
              </a:rPr>
              <a:t>講習</a:t>
            </a:r>
            <a:r>
              <a:rPr lang="ja-JP" sz="1400" b="1" i="0" u="none" strike="noStrike" cap="none" dirty="0">
                <a:solidFill>
                  <a:srgbClr val="009650"/>
                </a:solidFill>
                <a:latin typeface="Meiryo"/>
                <a:ea typeface="Meiryo"/>
                <a:cs typeface="Meiryo"/>
                <a:sym typeface="Meiryo"/>
              </a:rPr>
              <a:t>と</a:t>
            </a:r>
            <a:r>
              <a:rPr lang="ja-JP" sz="1400" b="1" i="0" u="none" strike="noStrike" cap="none" dirty="0" smtClean="0">
                <a:solidFill>
                  <a:srgbClr val="009650"/>
                </a:solidFill>
                <a:latin typeface="Meiryo"/>
                <a:ea typeface="Meiryo"/>
                <a:cs typeface="Meiryo"/>
                <a:sym typeface="Meiryo"/>
              </a:rPr>
              <a:t>します</a:t>
            </a:r>
            <a:endParaRPr lang="en-US" altLang="ja-JP" sz="2400" b="1" i="0" u="none" strike="noStrike" cap="none" dirty="0">
              <a:solidFill>
                <a:srgbClr val="009650"/>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altLang="en-US"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同意する｣を</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1800"/>
              <a:buFont typeface="Arial"/>
              <a:buNone/>
              <a:tabLst>
                <a:tab pos="355600" algn="l"/>
              </a:tabLst>
            </a:pPr>
            <a:r>
              <a:rPr lang="ja-JP" sz="1800" b="1" i="0" u="none" strike="noStrike" cap="none" dirty="0">
                <a:solidFill>
                  <a:schemeClr val="dk1"/>
                </a:solidFill>
                <a:latin typeface="Meiryo"/>
                <a:ea typeface="Meiryo"/>
                <a:cs typeface="Meiryo"/>
                <a:sym typeface="Meiryo"/>
              </a:rPr>
              <a:t>	タップ</a:t>
            </a:r>
            <a:endParaRPr sz="1800" b="1" i="0" u="none" strike="noStrike" cap="none" dirty="0">
              <a:solidFill>
                <a:schemeClr val="dk1"/>
              </a:solidFill>
              <a:latin typeface="Meiryo"/>
              <a:ea typeface="Meiryo"/>
              <a:cs typeface="Meiryo"/>
              <a:sym typeface="Meiryo"/>
            </a:endParaRPr>
          </a:p>
        </p:txBody>
      </p:sp>
      <p:sp>
        <p:nvSpPr>
          <p:cNvPr id="269" name="Google Shape;269;p7"/>
          <p:cNvSpPr/>
          <p:nvPr/>
        </p:nvSpPr>
        <p:spPr>
          <a:xfrm>
            <a:off x="6246200" y="5228000"/>
            <a:ext cx="2160000" cy="410799"/>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270" name="Google Shape;270;p7"/>
          <p:cNvGrpSpPr/>
          <p:nvPr/>
        </p:nvGrpSpPr>
        <p:grpSpPr>
          <a:xfrm>
            <a:off x="6010564" y="5039314"/>
            <a:ext cx="441147" cy="400110"/>
            <a:chOff x="3501100" y="4812902"/>
            <a:chExt cx="441147" cy="400110"/>
          </a:xfrm>
        </p:grpSpPr>
        <p:sp>
          <p:nvSpPr>
            <p:cNvPr id="271" name="Google Shape;271;p7"/>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272" name="Google Shape;272;p7"/>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pic>
        <p:nvPicPr>
          <p:cNvPr id="3" name="図 2" descr="テキスト, 手紙&#10;&#10;自動的に生成された説明">
            <a:extLst>
              <a:ext uri="{FF2B5EF4-FFF2-40B4-BE49-F238E27FC236}">
                <a16:creationId xmlns:a16="http://schemas.microsoft.com/office/drawing/2014/main" id="{4A7270B7-8CC3-FC43-9A10-733571875C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61142" y="1638305"/>
            <a:ext cx="2012093" cy="4320000"/>
          </a:xfrm>
          <a:prstGeom prst="rect">
            <a:avLst/>
          </a:prstGeom>
          <a:ln>
            <a:solidFill>
              <a:schemeClr val="tx1"/>
            </a:solidFill>
          </a:ln>
        </p:spPr>
      </p:pic>
      <p:sp>
        <p:nvSpPr>
          <p:cNvPr id="265" name="Google Shape;265;p7"/>
          <p:cNvSpPr/>
          <p:nvPr/>
        </p:nvSpPr>
        <p:spPr>
          <a:xfrm>
            <a:off x="2992576" y="5628005"/>
            <a:ext cx="1944000" cy="432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1" name="Google Shape;270;p7">
            <a:extLst>
              <a:ext uri="{FF2B5EF4-FFF2-40B4-BE49-F238E27FC236}">
                <a16:creationId xmlns:a16="http://schemas.microsoft.com/office/drawing/2014/main" id="{B6C25C7F-0553-0042-A71F-2A6B7089F58F}"/>
              </a:ext>
            </a:extLst>
          </p:cNvPr>
          <p:cNvGrpSpPr/>
          <p:nvPr/>
        </p:nvGrpSpPr>
        <p:grpSpPr>
          <a:xfrm>
            <a:off x="2792846" y="5415696"/>
            <a:ext cx="441147" cy="400110"/>
            <a:chOff x="3501100" y="4812902"/>
            <a:chExt cx="441147" cy="400110"/>
          </a:xfrm>
        </p:grpSpPr>
        <p:sp>
          <p:nvSpPr>
            <p:cNvPr id="42" name="Google Shape;271;p7">
              <a:extLst>
                <a:ext uri="{FF2B5EF4-FFF2-40B4-BE49-F238E27FC236}">
                  <a16:creationId xmlns:a16="http://schemas.microsoft.com/office/drawing/2014/main" id="{89E3A679-7682-0548-BB62-1C66D8E9A966}"/>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3" name="Google Shape;272;p7">
              <a:extLst>
                <a:ext uri="{FF2B5EF4-FFF2-40B4-BE49-F238E27FC236}">
                  <a16:creationId xmlns:a16="http://schemas.microsoft.com/office/drawing/2014/main" id="{0D6E12FA-DA4A-774F-8C1B-9EC461E90D41}"/>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alt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grpSp>
        <p:nvGrpSpPr>
          <p:cNvPr id="33" name="図形グループ 32"/>
          <p:cNvGrpSpPr/>
          <p:nvPr/>
        </p:nvGrpSpPr>
        <p:grpSpPr>
          <a:xfrm>
            <a:off x="5325891" y="3080390"/>
            <a:ext cx="720000" cy="691832"/>
            <a:chOff x="2743754" y="4622188"/>
            <a:chExt cx="720000" cy="691832"/>
          </a:xfrm>
        </p:grpSpPr>
        <p:cxnSp>
          <p:nvCxnSpPr>
            <p:cNvPr id="34" name="直線コネクタ 33"/>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3875835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286" name="Google Shape;286;p8"/>
          <p:cNvGrpSpPr/>
          <p:nvPr/>
        </p:nvGrpSpPr>
        <p:grpSpPr>
          <a:xfrm>
            <a:off x="3480051" y="1987854"/>
            <a:ext cx="2188215" cy="3868104"/>
            <a:chOff x="3974592" y="1200912"/>
            <a:chExt cx="1304925" cy="2595880"/>
          </a:xfrm>
        </p:grpSpPr>
        <p:sp>
          <p:nvSpPr>
            <p:cNvPr id="287" name="Google Shape;287;p8"/>
            <p:cNvSpPr/>
            <p:nvPr/>
          </p:nvSpPr>
          <p:spPr>
            <a:xfrm>
              <a:off x="3974592" y="1200912"/>
              <a:ext cx="1301495" cy="2593847"/>
            </a:xfrm>
            <a:prstGeom prst="rect">
              <a:avLst/>
            </a:prstGeom>
            <a:blipFill rotWithShape="1">
              <a:blip r:embed="rId3">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Calibri"/>
                <a:ea typeface="Calibri"/>
                <a:cs typeface="Calibri"/>
                <a:sym typeface="Calibri"/>
              </a:endParaRPr>
            </a:p>
          </p:txBody>
        </p:sp>
        <p:sp>
          <p:nvSpPr>
            <p:cNvPr id="288" name="Google Shape;288;p8"/>
            <p:cNvSpPr/>
            <p:nvPr/>
          </p:nvSpPr>
          <p:spPr>
            <a:xfrm>
              <a:off x="3974592" y="1200912"/>
              <a:ext cx="1304925" cy="2595880"/>
            </a:xfrm>
            <a:custGeom>
              <a:avLst/>
              <a:gdLst/>
              <a:ahLst/>
              <a:cxnLst/>
              <a:rect l="l" t="t" r="r" b="b"/>
              <a:pathLst>
                <a:path w="1304925" h="2595879" extrusionOk="0">
                  <a:moveTo>
                    <a:pt x="0" y="0"/>
                  </a:moveTo>
                  <a:lnTo>
                    <a:pt x="1304544" y="0"/>
                  </a:lnTo>
                  <a:lnTo>
                    <a:pt x="1304544" y="2595372"/>
                  </a:lnTo>
                  <a:lnTo>
                    <a:pt x="0" y="2595372"/>
                  </a:lnTo>
                  <a:lnTo>
                    <a:pt x="0" y="0"/>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Calibri"/>
                <a:ea typeface="Calibri"/>
                <a:cs typeface="Calibri"/>
                <a:sym typeface="Calibri"/>
              </a:endParaRPr>
            </a:p>
          </p:txBody>
        </p:sp>
      </p:grpSp>
      <p:sp>
        <p:nvSpPr>
          <p:cNvPr id="295" name="Google Shape;295;p8"/>
          <p:cNvSpPr txBox="1"/>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marR="0" lvl="0" algn="l" rtl="0">
              <a:lnSpc>
                <a:spcPct val="100000"/>
              </a:lnSpc>
              <a:spcBef>
                <a:spcPts val="85"/>
              </a:spcBef>
              <a:spcAft>
                <a:spcPts val="0"/>
              </a:spcAft>
              <a:buClr>
                <a:srgbClr val="000000"/>
              </a:buClr>
              <a:buSzPts val="2800"/>
              <a:buFont typeface="Arial"/>
              <a:buNone/>
              <a:tabLst>
                <a:tab pos="215900" algn="l"/>
              </a:tabLst>
            </a:pPr>
            <a:r>
              <a:rPr lang="en-US" altLang="ja-JP" sz="2800" b="1" i="0" u="none" strike="noStrike" cap="none" dirty="0" smtClean="0">
                <a:solidFill>
                  <a:srgbClr val="009650"/>
                </a:solidFill>
                <a:latin typeface="Meiryo"/>
                <a:ea typeface="Meiryo"/>
                <a:cs typeface="Meiryo"/>
                <a:sym typeface="Meiryo"/>
              </a:rPr>
              <a:t>	</a:t>
            </a:r>
            <a:r>
              <a:rPr lang="ja-JP" sz="2800" b="1" i="0" u="none" strike="noStrike" cap="none" dirty="0" smtClean="0">
                <a:solidFill>
                  <a:srgbClr val="009650"/>
                </a:solidFill>
                <a:latin typeface="Meiryo"/>
                <a:ea typeface="Meiryo"/>
                <a:cs typeface="Meiryo"/>
                <a:sym typeface="Meiryo"/>
              </a:rPr>
              <a:t>オンライン</a:t>
            </a:r>
            <a:r>
              <a:rPr lang="ja-JP" sz="2800" b="1" i="0" u="none" strike="noStrike" cap="none" dirty="0">
                <a:solidFill>
                  <a:srgbClr val="009650"/>
                </a:solidFill>
                <a:latin typeface="Meiryo"/>
                <a:ea typeface="Meiryo"/>
                <a:cs typeface="Meiryo"/>
                <a:sym typeface="Meiryo"/>
              </a:rPr>
              <a:t>診療アプリcuro</a:t>
            </a:r>
            <a:r>
              <a:rPr lang="ja-JP" sz="2800" b="1" i="0" u="none" strike="noStrike" cap="none" spc="-1000" dirty="0">
                <a:solidFill>
                  <a:srgbClr val="009650"/>
                </a:solidFill>
                <a:latin typeface="Meiryo"/>
                <a:ea typeface="Meiryo"/>
                <a:cs typeface="Meiryo"/>
                <a:sym typeface="Meiryo"/>
              </a:rPr>
              <a:t>n</a:t>
            </a:r>
            <a:r>
              <a:rPr lang="ja-JP" sz="2800" b="0" i="0" u="none" strike="noStrike" cap="none" dirty="0">
                <a:solidFill>
                  <a:srgbClr val="009650"/>
                </a:solidFill>
                <a:latin typeface="Meiryo"/>
                <a:ea typeface="Meiryo"/>
                <a:cs typeface="Meiryo"/>
                <a:sym typeface="Meiryo"/>
              </a:rPr>
              <a:t>［</a:t>
            </a:r>
            <a:r>
              <a:rPr lang="ja-JP" sz="2800" b="1" i="0" u="none" strike="noStrike" cap="none" dirty="0">
                <a:solidFill>
                  <a:srgbClr val="009650"/>
                </a:solidFill>
                <a:latin typeface="Meiryo"/>
                <a:ea typeface="Meiryo"/>
                <a:cs typeface="Meiryo"/>
                <a:sym typeface="Meiryo"/>
              </a:rPr>
              <a:t>クロン</a:t>
            </a:r>
            <a:r>
              <a:rPr lang="ja-JP" sz="2800" b="0" i="0" u="none" strike="noStrike" cap="none" dirty="0">
                <a:solidFill>
                  <a:srgbClr val="009650"/>
                </a:solidFill>
                <a:latin typeface="Meiryo"/>
                <a:ea typeface="Meiryo"/>
                <a:cs typeface="Meiryo"/>
                <a:sym typeface="Meiryo"/>
              </a:rPr>
              <a:t>］</a:t>
            </a:r>
            <a:endParaRPr sz="2800" b="0" i="0" u="none" strike="noStrike" cap="none" dirty="0">
              <a:solidFill>
                <a:srgbClr val="009650"/>
              </a:solidFill>
              <a:latin typeface="Meiryo"/>
              <a:ea typeface="Meiryo"/>
              <a:cs typeface="Meiryo"/>
              <a:sym typeface="Meiryo"/>
            </a:endParaRPr>
          </a:p>
          <a:p>
            <a:pPr marL="9525" lvl="0">
              <a:spcBef>
                <a:spcPts val="85"/>
              </a:spcBef>
              <a:buSzPts val="2800"/>
              <a:tabLst>
                <a:tab pos="355600" algn="l"/>
              </a:tabLst>
            </a:pPr>
            <a:r>
              <a:rPr lang="en-US" altLang="ja-JP" sz="2800" b="1" i="0" u="none" strike="noStrike" cap="none" dirty="0" smtClean="0">
                <a:solidFill>
                  <a:srgbClr val="009650"/>
                </a:solidFill>
                <a:latin typeface="Meiryo"/>
                <a:ea typeface="Meiryo"/>
                <a:cs typeface="Meiryo"/>
                <a:sym typeface="Meiryo"/>
              </a:rPr>
              <a:t>【6】</a:t>
            </a:r>
            <a:r>
              <a:rPr lang="ja-JP" sz="2800" b="1" i="0" u="none" strike="noStrike" cap="none" dirty="0" smtClean="0">
                <a:solidFill>
                  <a:srgbClr val="009650"/>
                </a:solidFill>
                <a:latin typeface="Meiryo"/>
                <a:ea typeface="Meiryo"/>
                <a:cs typeface="Meiryo"/>
                <a:sym typeface="Meiryo"/>
              </a:rPr>
              <a:t>受診</a:t>
            </a:r>
            <a:r>
              <a:rPr lang="ja-JP" sz="2800" b="1" i="0" u="none" strike="noStrike" cap="none" dirty="0">
                <a:solidFill>
                  <a:srgbClr val="009650"/>
                </a:solidFill>
                <a:latin typeface="Meiryo"/>
                <a:ea typeface="Meiryo"/>
                <a:cs typeface="Meiryo"/>
                <a:sym typeface="Meiryo"/>
              </a:rPr>
              <a:t>したい医療機関の指定</a:t>
            </a:r>
            <a:endParaRPr sz="1400" b="0" i="0" u="none" strike="noStrike" cap="none" dirty="0">
              <a:solidFill>
                <a:srgbClr val="000000"/>
              </a:solidFill>
              <a:latin typeface="Arial"/>
              <a:ea typeface="Arial"/>
              <a:cs typeface="Arial"/>
              <a:sym typeface="Arial"/>
            </a:endParaRPr>
          </a:p>
        </p:txBody>
      </p:sp>
      <p:sp>
        <p:nvSpPr>
          <p:cNvPr id="296" name="Google Shape;296;p8"/>
          <p:cNvSpPr txBox="1"/>
          <p:nvPr/>
        </p:nvSpPr>
        <p:spPr>
          <a:xfrm>
            <a:off x="323790" y="1920498"/>
            <a:ext cx="2817761" cy="2530806"/>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ja-JP" altLang="en-US" sz="2400" b="1" i="0" u="none" strike="noStrike" cap="none" dirty="0" smtClean="0">
                <a:solidFill>
                  <a:srgbClr val="009650"/>
                </a:solidFill>
                <a:latin typeface="Meiryo"/>
                <a:ea typeface="Meiryo"/>
                <a:cs typeface="Meiryo"/>
                <a:sym typeface="Meiryo"/>
              </a:rPr>
              <a:t>❸</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氏名</a:t>
            </a:r>
            <a:r>
              <a:rPr lang="ja-JP" sz="1800" b="1" i="0" u="none" strike="noStrike" cap="none" dirty="0">
                <a:solidFill>
                  <a:schemeClr val="dk1"/>
                </a:solidFill>
                <a:latin typeface="Meiryo"/>
                <a:ea typeface="Meiryo"/>
                <a:cs typeface="Meiryo"/>
                <a:sym typeface="Meiryo"/>
              </a:rPr>
              <a:t>等必要項目を入力</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altLang="en-US" sz="2400" b="1" i="0" u="none" strike="noStrike" cap="none" dirty="0" smtClean="0">
                <a:solidFill>
                  <a:srgbClr val="009650"/>
                </a:solidFill>
                <a:latin typeface="Meiryo"/>
                <a:ea typeface="Meiryo"/>
                <a:cs typeface="Meiryo"/>
                <a:sym typeface="Meiryo"/>
              </a:rPr>
              <a:t>❹</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送信｣をタップ</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altLang="en-US" sz="2400" b="1" i="0" u="none" strike="noStrike" cap="none" dirty="0" smtClean="0">
                <a:solidFill>
                  <a:srgbClr val="009650"/>
                </a:solidFill>
                <a:latin typeface="Meiryo"/>
                <a:ea typeface="Meiryo"/>
                <a:cs typeface="Meiryo"/>
                <a:sym typeface="Meiryo"/>
              </a:rPr>
              <a:t>❺</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初診｣</a:t>
            </a:r>
            <a:r>
              <a:rPr lang="en-US" altLang="ja-JP" sz="1800" b="1" dirty="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また</a:t>
            </a:r>
            <a:r>
              <a:rPr lang="ja-JP" altLang="en-US" sz="1800" b="1" i="0" u="none" strike="noStrike" cap="none" dirty="0" smtClean="0">
                <a:solidFill>
                  <a:schemeClr val="dk1"/>
                </a:solidFill>
                <a:latin typeface="Meiryo"/>
                <a:ea typeface="Meiryo"/>
                <a:cs typeface="Meiryo"/>
                <a:sym typeface="Meiryo"/>
              </a:rPr>
              <a:t>は</a:t>
            </a:r>
            <a:endParaRPr lang="en-US" altLang="ja-JP" sz="1800" b="1" i="0" u="none" strike="noStrike" cap="none" dirty="0" smtClean="0">
              <a:solidFill>
                <a:schemeClr val="dk1"/>
              </a:solidFill>
              <a:latin typeface="Meiryo"/>
              <a:ea typeface="Meiryo"/>
              <a:cs typeface="Meiryo"/>
              <a:sym typeface="Meiryo"/>
            </a:endParaRPr>
          </a:p>
          <a:p>
            <a:pPr marL="9525" marR="4344" lvl="0">
              <a:spcBef>
                <a:spcPts val="85"/>
              </a:spcBef>
              <a:buSzPts val="2400"/>
              <a:tabLst>
                <a:tab pos="355600" algn="l"/>
              </a:tabLst>
            </a:pP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再診</a:t>
            </a:r>
            <a:r>
              <a:rPr lang="ja-JP" altLang="en-US" sz="1800" b="1" spc="-700" dirty="0">
                <a:latin typeface="Meiryo" charset="-128"/>
                <a:ea typeface="Meiryo" charset="-128"/>
                <a:cs typeface="Meiryo" charset="-128"/>
              </a:rPr>
              <a:t>」</a:t>
            </a:r>
            <a:r>
              <a:rPr lang="ja-JP" sz="1800" b="1" i="0" u="none" strike="noStrike" cap="none" dirty="0" smtClean="0">
                <a:solidFill>
                  <a:schemeClr val="dk1"/>
                </a:solidFill>
                <a:latin typeface="Meiryo"/>
                <a:ea typeface="Meiryo"/>
                <a:cs typeface="Meiryo"/>
                <a:sym typeface="Meiryo"/>
              </a:rPr>
              <a:t>を</a:t>
            </a:r>
            <a:r>
              <a:rPr lang="ja-JP" sz="1800" b="1" i="0" u="none" strike="noStrike" cap="none" dirty="0">
                <a:solidFill>
                  <a:schemeClr val="dk1"/>
                </a:solidFill>
                <a:latin typeface="Meiryo"/>
                <a:ea typeface="Meiryo"/>
                <a:cs typeface="Meiryo"/>
                <a:sym typeface="Meiryo"/>
              </a:rPr>
              <a:t>タップ</a:t>
            </a:r>
            <a:endParaRPr lang="en-US" altLang="ja-JP"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endParaRPr lang="en-US" sz="1100" b="1"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sz="1100" b="1" dirty="0">
                <a:solidFill>
                  <a:schemeClr val="dk1"/>
                </a:solidFill>
                <a:latin typeface="Meiryo"/>
                <a:ea typeface="Meiryo"/>
                <a:cs typeface="Meiryo"/>
                <a:sym typeface="Meiryo"/>
              </a:rPr>
              <a:t>	</a:t>
            </a:r>
            <a:r>
              <a:rPr lang="en-US" sz="1400" b="1" dirty="0" smtClean="0">
                <a:solidFill>
                  <a:schemeClr val="dk1"/>
                </a:solidFill>
                <a:latin typeface="Meiryo"/>
                <a:ea typeface="Meiryo"/>
                <a:cs typeface="Meiryo"/>
                <a:sym typeface="Meiryo"/>
              </a:rPr>
              <a:t>*</a:t>
            </a:r>
            <a:r>
              <a:rPr lang="ja-JP" altLang="en-US" sz="1400" b="1" dirty="0">
                <a:solidFill>
                  <a:schemeClr val="dk1"/>
                </a:solidFill>
                <a:latin typeface="Meiryo"/>
                <a:ea typeface="Meiryo"/>
                <a:cs typeface="Meiryo"/>
                <a:sym typeface="Meiryo"/>
              </a:rPr>
              <a:t>初めて</a:t>
            </a:r>
            <a:r>
              <a:rPr lang="ja-JP" altLang="en-US" sz="1400" b="1" dirty="0" smtClean="0">
                <a:solidFill>
                  <a:schemeClr val="dk1"/>
                </a:solidFill>
                <a:latin typeface="Meiryo"/>
                <a:ea typeface="Meiryo"/>
                <a:cs typeface="Meiryo"/>
                <a:sym typeface="Meiryo"/>
              </a:rPr>
              <a:t>かかる</a:t>
            </a:r>
            <a:endParaRPr lang="en-US" altLang="ja-JP" sz="1400" b="1"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400" b="1" dirty="0">
                <a:solidFill>
                  <a:schemeClr val="dk1"/>
                </a:solidFill>
                <a:latin typeface="Meiryo"/>
                <a:ea typeface="Meiryo"/>
                <a:cs typeface="Meiryo"/>
                <a:sym typeface="Meiryo"/>
              </a:rPr>
              <a:t>	</a:t>
            </a:r>
            <a:r>
              <a:rPr lang="ja-JP" altLang="en-US" sz="1400" b="1" dirty="0" smtClean="0">
                <a:solidFill>
                  <a:schemeClr val="dk1"/>
                </a:solidFill>
                <a:latin typeface="Meiryo"/>
                <a:ea typeface="Meiryo"/>
                <a:cs typeface="Meiryo"/>
                <a:sym typeface="Meiryo"/>
              </a:rPr>
              <a:t>医療</a:t>
            </a:r>
            <a:r>
              <a:rPr lang="ja-JP" altLang="en-US" sz="1400" b="1" dirty="0">
                <a:solidFill>
                  <a:schemeClr val="dk1"/>
                </a:solidFill>
                <a:latin typeface="Meiryo"/>
                <a:ea typeface="Meiryo"/>
                <a:cs typeface="Meiryo"/>
                <a:sym typeface="Meiryo"/>
              </a:rPr>
              <a:t>機関は初診</a:t>
            </a:r>
            <a:r>
              <a:rPr lang="ja-JP" altLang="en-US" sz="1400" b="1" dirty="0" smtClean="0">
                <a:solidFill>
                  <a:schemeClr val="dk1"/>
                </a:solidFill>
                <a:latin typeface="Meiryo"/>
                <a:ea typeface="Meiryo"/>
                <a:cs typeface="Meiryo"/>
                <a:sym typeface="Meiryo"/>
              </a:rPr>
              <a:t>、</a:t>
            </a:r>
            <a:endParaRPr lang="en-US" altLang="ja-JP" sz="1400" b="1"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400" b="1" dirty="0">
                <a:solidFill>
                  <a:schemeClr val="dk1"/>
                </a:solidFill>
                <a:latin typeface="Meiryo"/>
                <a:ea typeface="Meiryo"/>
                <a:cs typeface="Meiryo"/>
                <a:sym typeface="Meiryo"/>
              </a:rPr>
              <a:t>	</a:t>
            </a:r>
            <a:r>
              <a:rPr lang="ja-JP" altLang="en-US" sz="1400" b="1" dirty="0" smtClean="0">
                <a:solidFill>
                  <a:schemeClr val="dk1"/>
                </a:solidFill>
                <a:latin typeface="Meiryo"/>
                <a:ea typeface="Meiryo"/>
                <a:cs typeface="Meiryo"/>
                <a:sym typeface="Meiryo"/>
              </a:rPr>
              <a:t>行った</a:t>
            </a:r>
            <a:r>
              <a:rPr lang="ja-JP" altLang="en-US" sz="1400" b="1" dirty="0">
                <a:solidFill>
                  <a:schemeClr val="dk1"/>
                </a:solidFill>
                <a:latin typeface="Meiryo"/>
                <a:ea typeface="Meiryo"/>
                <a:cs typeface="Meiryo"/>
                <a:sym typeface="Meiryo"/>
              </a:rPr>
              <a:t>ことがある場合</a:t>
            </a:r>
            <a:r>
              <a:rPr lang="ja-JP" altLang="en-US" sz="1400" b="1" dirty="0" smtClean="0">
                <a:solidFill>
                  <a:schemeClr val="dk1"/>
                </a:solidFill>
                <a:latin typeface="Meiryo"/>
                <a:ea typeface="Meiryo"/>
                <a:cs typeface="Meiryo"/>
                <a:sym typeface="Meiryo"/>
              </a:rPr>
              <a:t>は</a:t>
            </a:r>
            <a:endParaRPr lang="en-US" altLang="ja-JP" sz="1400" b="1"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400" b="1" dirty="0">
                <a:solidFill>
                  <a:schemeClr val="dk1"/>
                </a:solidFill>
                <a:latin typeface="Meiryo"/>
                <a:ea typeface="Meiryo"/>
                <a:cs typeface="Meiryo"/>
                <a:sym typeface="Meiryo"/>
              </a:rPr>
              <a:t>	</a:t>
            </a:r>
            <a:r>
              <a:rPr lang="ja-JP" altLang="en-US" sz="1400" b="1" dirty="0" smtClean="0">
                <a:solidFill>
                  <a:schemeClr val="dk1"/>
                </a:solidFill>
                <a:latin typeface="Meiryo"/>
                <a:ea typeface="Meiryo"/>
                <a:cs typeface="Meiryo"/>
                <a:sym typeface="Meiryo"/>
              </a:rPr>
              <a:t>再診</a:t>
            </a:r>
            <a:r>
              <a:rPr lang="ja-JP" altLang="en-US" sz="1400" b="1" dirty="0">
                <a:solidFill>
                  <a:schemeClr val="dk1"/>
                </a:solidFill>
                <a:latin typeface="Meiryo"/>
                <a:ea typeface="Meiryo"/>
                <a:cs typeface="Meiryo"/>
                <a:sym typeface="Meiryo"/>
              </a:rPr>
              <a:t>です。</a:t>
            </a:r>
            <a:endParaRPr lang="en-US" altLang="ja-JP" sz="1400" b="1" dirty="0">
              <a:solidFill>
                <a:schemeClr val="dk1"/>
              </a:solidFill>
              <a:latin typeface="Meiryo"/>
              <a:ea typeface="Meiryo"/>
              <a:cs typeface="Meiryo"/>
              <a:sym typeface="Meiryo"/>
            </a:endParaRPr>
          </a:p>
        </p:txBody>
      </p:sp>
      <p:sp>
        <p:nvSpPr>
          <p:cNvPr id="301" name="Google Shape;301;p8"/>
          <p:cNvSpPr/>
          <p:nvPr/>
        </p:nvSpPr>
        <p:spPr>
          <a:xfrm>
            <a:off x="3955239" y="5032842"/>
            <a:ext cx="1154435" cy="310713"/>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02" name="Google Shape;302;p8"/>
          <p:cNvGrpSpPr/>
          <p:nvPr/>
        </p:nvGrpSpPr>
        <p:grpSpPr>
          <a:xfrm>
            <a:off x="3728483" y="4845437"/>
            <a:ext cx="441147" cy="400110"/>
            <a:chOff x="3501100" y="4812902"/>
            <a:chExt cx="441147" cy="400110"/>
          </a:xfrm>
        </p:grpSpPr>
        <p:sp>
          <p:nvSpPr>
            <p:cNvPr id="303" name="Google Shape;303;p8"/>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04" name="Google Shape;304;p8"/>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i="0" u="none" strike="noStrike" cap="none" dirty="0" smtClean="0">
                  <a:solidFill>
                    <a:srgbClr val="009650"/>
                  </a:solidFill>
                  <a:latin typeface="Meiryo"/>
                  <a:ea typeface="Meiryo"/>
                  <a:cs typeface="Meiryo"/>
                  <a:sym typeface="Meiryo"/>
                </a:rPr>
                <a:t>❺</a:t>
              </a:r>
              <a:endParaRPr sz="2000" b="1" i="0" u="none" strike="noStrike" cap="none" dirty="0">
                <a:solidFill>
                  <a:srgbClr val="009650"/>
                </a:solidFill>
                <a:latin typeface="Meiryo"/>
                <a:ea typeface="Meiryo"/>
                <a:cs typeface="Meiryo"/>
                <a:sym typeface="Meiryo"/>
              </a:endParaRPr>
            </a:p>
          </p:txBody>
        </p:sp>
      </p:grpSp>
      <p:sp>
        <p:nvSpPr>
          <p:cNvPr id="14"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999047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F4423DD-F811-9840-A01C-D24DE4136AAF}"/>
              </a:ext>
            </a:extLst>
          </p:cNvPr>
          <p:cNvSpPr txBox="1"/>
          <p:nvPr/>
        </p:nvSpPr>
        <p:spPr>
          <a:xfrm>
            <a:off x="1780308" y="1943100"/>
            <a:ext cx="6984000" cy="4154984"/>
          </a:xfrm>
          <a:prstGeom prst="rect">
            <a:avLst/>
          </a:prstGeom>
          <a:noFill/>
        </p:spPr>
        <p:txBody>
          <a:bodyPr wrap="square" rtlCol="0">
            <a:spAutoFit/>
          </a:bodyPr>
          <a:lstStyle/>
          <a:p>
            <a:r>
              <a:rPr kumimoji="1" lang="ja-JP" altLang="en-US" sz="4800" b="1" dirty="0">
                <a:solidFill>
                  <a:srgbClr val="009650"/>
                </a:solidFill>
                <a:latin typeface="Meiryo" charset="-128"/>
                <a:ea typeface="Meiryo" charset="-128"/>
                <a:cs typeface="Meiryo" charset="-128"/>
              </a:rPr>
              <a:t>ここから</a:t>
            </a:r>
            <a:r>
              <a:rPr kumimoji="1" lang="ja-JP" altLang="en-US" sz="4800" b="1" spc="-1000" dirty="0" smtClean="0">
                <a:solidFill>
                  <a:srgbClr val="009650"/>
                </a:solidFill>
                <a:latin typeface="Meiryo" charset="-128"/>
                <a:ea typeface="Meiryo" charset="-128"/>
                <a:cs typeface="Meiryo" charset="-128"/>
              </a:rPr>
              <a:t>は</a:t>
            </a:r>
            <a:r>
              <a:rPr kumimoji="1" lang="ja-JP" altLang="en-US" sz="4800" b="1" dirty="0" smtClean="0">
                <a:solidFill>
                  <a:srgbClr val="009650"/>
                </a:solidFill>
                <a:latin typeface="Meiryo" charset="-128"/>
                <a:ea typeface="Meiryo" charset="-128"/>
                <a:cs typeface="Meiryo" charset="-128"/>
              </a:rPr>
              <a:t>「</a:t>
            </a:r>
            <a:r>
              <a:rPr kumimoji="1" lang="ja-JP" altLang="en-US" sz="4800" b="1" dirty="0">
                <a:solidFill>
                  <a:srgbClr val="009650"/>
                </a:solidFill>
                <a:latin typeface="Meiryo" charset="-128"/>
                <a:ea typeface="Meiryo" charset="-128"/>
                <a:cs typeface="Meiryo" charset="-128"/>
              </a:rPr>
              <a:t>初診</a:t>
            </a:r>
            <a:r>
              <a:rPr kumimoji="1" lang="ja-JP" altLang="en-US" sz="4800" b="1" spc="-2000" dirty="0">
                <a:solidFill>
                  <a:srgbClr val="009650"/>
                </a:solidFill>
                <a:latin typeface="Meiryo" charset="-128"/>
                <a:ea typeface="Meiryo" charset="-128"/>
                <a:cs typeface="Meiryo" charset="-128"/>
              </a:rPr>
              <a:t>」</a:t>
            </a:r>
            <a:r>
              <a:rPr kumimoji="1" lang="en-US" altLang="ja-JP" sz="4800" b="1" dirty="0">
                <a:solidFill>
                  <a:srgbClr val="009650"/>
                </a:solidFill>
                <a:latin typeface="Meiryo" charset="-128"/>
                <a:ea typeface="Meiryo" charset="-128"/>
                <a:cs typeface="Meiryo" charset="-128"/>
              </a:rPr>
              <a:t>*</a:t>
            </a:r>
            <a:r>
              <a:rPr kumimoji="1" lang="ja-JP" altLang="en-US" sz="4800" b="1" dirty="0" smtClean="0">
                <a:solidFill>
                  <a:srgbClr val="009650"/>
                </a:solidFill>
                <a:latin typeface="Meiryo" charset="-128"/>
                <a:ea typeface="Meiryo" charset="-128"/>
                <a:cs typeface="Meiryo" charset="-128"/>
              </a:rPr>
              <a:t>の</a:t>
            </a:r>
            <a:endParaRPr kumimoji="1" lang="en-US" altLang="ja-JP" sz="4800" b="1" dirty="0" smtClean="0">
              <a:solidFill>
                <a:srgbClr val="009650"/>
              </a:solidFill>
              <a:latin typeface="Meiryo" charset="-128"/>
              <a:ea typeface="Meiryo" charset="-128"/>
              <a:cs typeface="Meiryo" charset="-128"/>
            </a:endParaRPr>
          </a:p>
          <a:p>
            <a:r>
              <a:rPr kumimoji="1" lang="ja-JP" altLang="en-US" sz="4800" b="1" dirty="0" smtClean="0">
                <a:solidFill>
                  <a:srgbClr val="009650"/>
                </a:solidFill>
                <a:latin typeface="Meiryo" charset="-128"/>
                <a:ea typeface="Meiryo" charset="-128"/>
                <a:cs typeface="Meiryo" charset="-128"/>
              </a:rPr>
              <a:t>場合</a:t>
            </a:r>
            <a:r>
              <a:rPr kumimoji="1" lang="ja-JP" altLang="en-US" sz="4800" b="1" dirty="0">
                <a:solidFill>
                  <a:srgbClr val="009650"/>
                </a:solidFill>
                <a:latin typeface="Meiryo" charset="-128"/>
                <a:ea typeface="Meiryo" charset="-128"/>
                <a:cs typeface="Meiryo" charset="-128"/>
              </a:rPr>
              <a:t>のフロー説明です</a:t>
            </a:r>
            <a:endParaRPr kumimoji="1" lang="en-US" altLang="ja-JP" sz="4800" b="1" dirty="0">
              <a:solidFill>
                <a:srgbClr val="009650"/>
              </a:solidFill>
              <a:latin typeface="Meiryo" charset="-128"/>
              <a:ea typeface="Meiryo" charset="-128"/>
              <a:cs typeface="Meiryo" charset="-128"/>
            </a:endParaRPr>
          </a:p>
          <a:p>
            <a:endParaRPr kumimoji="1" lang="en-US" altLang="ja-JP" sz="4800" b="1" dirty="0">
              <a:solidFill>
                <a:srgbClr val="009650"/>
              </a:solidFill>
              <a:latin typeface="Meiryo" charset="-128"/>
              <a:ea typeface="Meiryo" charset="-128"/>
              <a:cs typeface="Meiryo" charset="-128"/>
            </a:endParaRPr>
          </a:p>
          <a:p>
            <a:r>
              <a:rPr kumimoji="1" lang="en-US" altLang="ja-JP" sz="2400" b="1" dirty="0">
                <a:solidFill>
                  <a:srgbClr val="009650"/>
                </a:solidFill>
                <a:latin typeface="Meiryo" charset="-128"/>
                <a:ea typeface="Meiryo" charset="-128"/>
                <a:cs typeface="Meiryo" charset="-128"/>
              </a:rPr>
              <a:t>*</a:t>
            </a:r>
            <a:r>
              <a:rPr kumimoji="1" lang="ja-JP" altLang="en-US" sz="2400" b="1" dirty="0">
                <a:solidFill>
                  <a:srgbClr val="009650"/>
                </a:solidFill>
                <a:latin typeface="Meiryo" charset="-128"/>
                <a:ea typeface="Meiryo" charset="-128"/>
                <a:cs typeface="Meiryo" charset="-128"/>
              </a:rPr>
              <a:t>初診とはその医療機関に初めてかかる場合です。</a:t>
            </a:r>
            <a:endParaRPr kumimoji="1" lang="en-US" altLang="ja-JP" sz="2400" b="1" dirty="0">
              <a:solidFill>
                <a:srgbClr val="009650"/>
              </a:solidFill>
              <a:latin typeface="Meiryo" charset="-128"/>
              <a:ea typeface="Meiryo" charset="-128"/>
              <a:cs typeface="Meiryo" charset="-128"/>
            </a:endParaRPr>
          </a:p>
          <a:p>
            <a:endParaRPr kumimoji="1" lang="en-US" altLang="ja-JP" sz="4800" b="1" dirty="0">
              <a:solidFill>
                <a:srgbClr val="009650"/>
              </a:solidFill>
              <a:latin typeface="Meiryo" charset="-128"/>
              <a:ea typeface="Meiryo" charset="-128"/>
              <a:cs typeface="Meiryo" charset="-128"/>
            </a:endParaRPr>
          </a:p>
          <a:p>
            <a:endParaRPr kumimoji="1" lang="ja-JP" altLang="en-US" sz="4800" b="1" dirty="0">
              <a:solidFill>
                <a:srgbClr val="00B050"/>
              </a:solidFill>
              <a:latin typeface="Meiryo" charset="-128"/>
              <a:ea typeface="Meiryo" charset="-128"/>
              <a:cs typeface="Meiryo" charset="-128"/>
            </a:endParaRPr>
          </a:p>
        </p:txBody>
      </p:sp>
      <p:sp>
        <p:nvSpPr>
          <p:cNvPr id="4" name="Google Shape;50;p2"/>
          <p:cNvSpPr/>
          <p:nvPr/>
        </p:nvSpPr>
        <p:spPr>
          <a:xfrm>
            <a:off x="533400" y="1981200"/>
            <a:ext cx="952800" cy="900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Calibri"/>
              <a:ea typeface="Calibri"/>
              <a:cs typeface="Calibri"/>
              <a:sym typeface="Calibri"/>
            </a:endParaRPr>
          </a:p>
        </p:txBody>
      </p:sp>
      <p:cxnSp>
        <p:nvCxnSpPr>
          <p:cNvPr id="5" name="直線コネクタ 4"/>
          <p:cNvCxnSpPr/>
          <p:nvPr/>
        </p:nvCxnSpPr>
        <p:spPr>
          <a:xfrm>
            <a:off x="1690688" y="192088"/>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718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B08CADAF-8BF4-CF45-B835-8ECA46F14B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92189" y="2005928"/>
            <a:ext cx="1754729" cy="3600000"/>
          </a:xfrm>
          <a:prstGeom prst="rect">
            <a:avLst/>
          </a:prstGeom>
          <a:ln>
            <a:solidFill>
              <a:schemeClr val="tx1"/>
            </a:solidFill>
          </a:ln>
        </p:spPr>
      </p:pic>
      <p:pic>
        <p:nvPicPr>
          <p:cNvPr id="5" name="図 4" descr="テキスト&#10;&#10;自動的に生成された説明">
            <a:extLst>
              <a:ext uri="{FF2B5EF4-FFF2-40B4-BE49-F238E27FC236}">
                <a16:creationId xmlns:a16="http://schemas.microsoft.com/office/drawing/2014/main" id="{27ACDD6E-4B91-184A-BFE8-ADEE0AB21E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53730" y="2000840"/>
            <a:ext cx="1776241" cy="3600000"/>
          </a:xfrm>
          <a:prstGeom prst="rect">
            <a:avLst/>
          </a:prstGeom>
          <a:ln>
            <a:solidFill>
              <a:schemeClr val="tx1"/>
            </a:solidFill>
          </a:ln>
        </p:spPr>
      </p:pic>
      <p:sp>
        <p:nvSpPr>
          <p:cNvPr id="397" name="Google Shape;397;p11"/>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【7】</a:t>
            </a:r>
            <a:r>
              <a:rPr lang="ja-JP" altLang="en-US" sz="2800" b="1" i="0" u="none" strike="noStrike" cap="none" dirty="0" smtClean="0">
                <a:solidFill>
                  <a:srgbClr val="009650"/>
                </a:solidFill>
                <a:latin typeface="Meiryo"/>
                <a:ea typeface="Meiryo"/>
                <a:cs typeface="Meiryo"/>
                <a:sym typeface="Meiryo"/>
              </a:rPr>
              <a:t>診療</a:t>
            </a:r>
            <a:r>
              <a:rPr lang="ja-JP" altLang="en-US" sz="2800" b="1" i="0" u="none" strike="noStrike" cap="none" dirty="0">
                <a:solidFill>
                  <a:srgbClr val="009650"/>
                </a:solidFill>
                <a:latin typeface="Meiryo"/>
                <a:ea typeface="Meiryo"/>
                <a:cs typeface="Meiryo"/>
                <a:sym typeface="Meiryo"/>
              </a:rPr>
              <a:t>メニューの選択</a:t>
            </a:r>
            <a:endParaRPr sz="1400" b="0" i="0" u="none" strike="noStrike" cap="none" dirty="0">
              <a:solidFill>
                <a:srgbClr val="000000"/>
              </a:solidFill>
              <a:latin typeface="Arial"/>
              <a:ea typeface="Arial"/>
              <a:cs typeface="Arial"/>
              <a:sym typeface="Arial"/>
            </a:endParaRPr>
          </a:p>
        </p:txBody>
      </p:sp>
      <p:sp>
        <p:nvSpPr>
          <p:cNvPr id="405" name="Google Shape;405;p11"/>
          <p:cNvSpPr txBox="1"/>
          <p:nvPr/>
        </p:nvSpPr>
        <p:spPr>
          <a:xfrm>
            <a:off x="2510232" y="1613548"/>
            <a:ext cx="1224086" cy="225861"/>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rgbClr val="009650"/>
                </a:solidFill>
                <a:latin typeface="Meiryo"/>
                <a:ea typeface="Meiryo"/>
                <a:cs typeface="Meiryo"/>
                <a:sym typeface="Meiryo"/>
              </a:rPr>
              <a:t>診療の予約</a:t>
            </a:r>
            <a:endParaRPr sz="1400" b="1" i="0" u="none" strike="noStrike" cap="none" dirty="0">
              <a:solidFill>
                <a:srgbClr val="009650"/>
              </a:solidFill>
              <a:latin typeface="Meiryo"/>
              <a:ea typeface="Meiryo"/>
              <a:cs typeface="Meiryo"/>
              <a:sym typeface="Meiryo"/>
            </a:endParaRPr>
          </a:p>
        </p:txBody>
      </p:sp>
      <p:sp>
        <p:nvSpPr>
          <p:cNvPr id="407" name="Google Shape;407;p11"/>
          <p:cNvSpPr txBox="1"/>
          <p:nvPr/>
        </p:nvSpPr>
        <p:spPr>
          <a:xfrm>
            <a:off x="6787784" y="1613548"/>
            <a:ext cx="1620391" cy="225861"/>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009650"/>
                </a:solidFill>
                <a:latin typeface="Meiryo"/>
                <a:ea typeface="Meiryo"/>
                <a:cs typeface="Meiryo"/>
                <a:sym typeface="Meiryo"/>
              </a:rPr>
              <a:t>メニュー選択</a:t>
            </a:r>
            <a:endParaRPr sz="1400" b="1" i="0" u="none" strike="noStrike" cap="none" dirty="0">
              <a:solidFill>
                <a:srgbClr val="009650"/>
              </a:solidFill>
              <a:latin typeface="Meiryo"/>
              <a:ea typeface="Meiryo"/>
              <a:cs typeface="Meiryo"/>
              <a:sym typeface="Meiryo"/>
            </a:endParaRPr>
          </a:p>
        </p:txBody>
      </p:sp>
      <p:sp>
        <p:nvSpPr>
          <p:cNvPr id="409" name="Google Shape;409;p11"/>
          <p:cNvSpPr txBox="1"/>
          <p:nvPr/>
        </p:nvSpPr>
        <p:spPr>
          <a:xfrm>
            <a:off x="304800" y="1905000"/>
            <a:ext cx="2202873" cy="2094789"/>
          </a:xfrm>
          <a:prstGeom prst="rect">
            <a:avLst/>
          </a:prstGeom>
          <a:noFill/>
          <a:ln>
            <a:noFill/>
          </a:ln>
        </p:spPr>
        <p:txBody>
          <a:bodyPr spcFirstLastPara="1" wrap="square" lIns="0" tIns="12050" rIns="0" bIns="0" anchor="t" anchorCtr="0">
            <a:spAutoFit/>
          </a:bodyPr>
          <a:lstStyle/>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初診</a:t>
            </a:r>
            <a:r>
              <a:rPr lang="ja-JP" altLang="en-US" sz="1800" b="1" spc="-700" dirty="0">
                <a:latin typeface="Meiryo" charset="-128"/>
                <a:ea typeface="Meiryo" charset="-128"/>
                <a:cs typeface="Meiryo" charset="-128"/>
              </a:rPr>
              <a:t>」</a:t>
            </a:r>
            <a:r>
              <a:rPr lang="ja-JP" sz="1800" b="1" i="0" u="none" strike="noStrike" cap="none" dirty="0" smtClean="0">
                <a:solidFill>
                  <a:schemeClr val="dk1"/>
                </a:solidFill>
                <a:latin typeface="Meiryo"/>
                <a:ea typeface="Meiryo"/>
                <a:cs typeface="Meiryo"/>
                <a:sym typeface="Meiryo"/>
              </a:rPr>
              <a:t>を</a:t>
            </a:r>
            <a:r>
              <a:rPr lang="ja-JP" sz="1800" b="1" i="0" u="none" strike="noStrike" cap="none" dirty="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spcBef>
                <a:spcPts val="85"/>
              </a:spcBef>
              <a:buSzPts val="2400"/>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診療に</a:t>
            </a:r>
            <a:r>
              <a:rPr lang="ja-JP" altLang="en-US" sz="1800" b="1" i="0" u="none" strike="noStrike" cap="none" dirty="0" smtClean="0">
                <a:solidFill>
                  <a:schemeClr val="dk1"/>
                </a:solidFill>
                <a:latin typeface="Meiryo"/>
                <a:ea typeface="Meiryo"/>
                <a:cs typeface="Meiryo"/>
                <a:sym typeface="Meiryo"/>
              </a:rPr>
              <a:t>進む</a:t>
            </a:r>
            <a:r>
              <a:rPr lang="ja-JP" altLang="en-US" sz="1800" b="1" spc="-700" dirty="0">
                <a:latin typeface="Meiryo" charset="-128"/>
                <a:ea typeface="Meiryo" charset="-128"/>
                <a:cs typeface="Meiryo" charset="-128"/>
              </a:rPr>
              <a:t>」</a:t>
            </a:r>
            <a:r>
              <a:rPr lang="ja-JP" sz="1800" b="1" i="0" u="none" strike="noStrike" cap="none" dirty="0" smtClean="0">
                <a:solidFill>
                  <a:schemeClr val="dk1"/>
                </a:solidFill>
                <a:latin typeface="Meiryo"/>
                <a:ea typeface="Meiryo"/>
                <a:cs typeface="Meiryo"/>
                <a:sym typeface="Meiryo"/>
              </a:rPr>
              <a:t>を</a:t>
            </a:r>
            <a:r>
              <a:rPr lang="en-US" altLang="ja-JP" sz="1800" b="1" i="0" u="none" strike="noStrike" cap="none" dirty="0" smtClean="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❸</a:t>
            </a:r>
            <a:r>
              <a:rPr lang="en-US" altLang="ja-JP" sz="2400" b="1" i="0" u="none" strike="noStrike" cap="none" dirty="0" smtClean="0">
                <a:solidFill>
                  <a:srgbClr val="009650"/>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受診</a:t>
            </a:r>
            <a:r>
              <a:rPr lang="ja-JP" altLang="en-US" sz="1800" b="1" dirty="0">
                <a:solidFill>
                  <a:schemeClr val="dk1"/>
                </a:solidFill>
                <a:latin typeface="Meiryo"/>
                <a:ea typeface="Meiryo"/>
                <a:cs typeface="Meiryo"/>
                <a:sym typeface="Meiryo"/>
              </a:rPr>
              <a:t>したい</a:t>
            </a:r>
            <a:r>
              <a:rPr lang="ja-JP" altLang="en-US" sz="1800" b="1" dirty="0" smtClean="0">
                <a:solidFill>
                  <a:schemeClr val="dk1"/>
                </a:solidFill>
                <a:latin typeface="Meiryo"/>
                <a:ea typeface="Meiryo"/>
                <a:cs typeface="Meiryo"/>
                <a:sym typeface="Meiryo"/>
              </a:rPr>
              <a:t>診療</a:t>
            </a:r>
            <a:endParaRPr lang="en-US" altLang="ja-JP" sz="1800" b="1"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メニュー</a:t>
            </a:r>
            <a:r>
              <a:rPr lang="ja-JP" altLang="en-US" sz="1800" b="1" dirty="0">
                <a:solidFill>
                  <a:schemeClr val="dk1"/>
                </a:solidFill>
                <a:latin typeface="Meiryo"/>
                <a:ea typeface="Meiryo"/>
                <a:cs typeface="Meiryo"/>
                <a:sym typeface="Meiryo"/>
              </a:rPr>
              <a:t>を選択</a:t>
            </a:r>
            <a:endParaRPr sz="1800" b="1" i="0" u="none" strike="noStrike" cap="none" dirty="0">
              <a:solidFill>
                <a:schemeClr val="dk1"/>
              </a:solidFill>
              <a:latin typeface="Meiryo"/>
              <a:ea typeface="Meiryo"/>
              <a:cs typeface="Meiryo"/>
              <a:sym typeface="Meiryo"/>
            </a:endParaRPr>
          </a:p>
          <a:p>
            <a:pPr marL="9525" marR="4344" lvl="0">
              <a:spcBef>
                <a:spcPts val="85"/>
              </a:spcBef>
              <a:buSzPts val="2400"/>
              <a:tabLst>
                <a:tab pos="355600" algn="l"/>
              </a:tabLst>
            </a:pPr>
            <a:r>
              <a:rPr lang="ja-JP" sz="2400" b="1" i="0" u="none" strike="noStrike" cap="none" dirty="0" smtClean="0">
                <a:solidFill>
                  <a:srgbClr val="009650"/>
                </a:solidFill>
                <a:latin typeface="Meiryo"/>
                <a:ea typeface="Meiryo"/>
                <a:cs typeface="Meiryo"/>
                <a:sym typeface="Meiryo"/>
              </a:rPr>
              <a:t>❹</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｢決定</a:t>
            </a:r>
            <a:r>
              <a:rPr lang="ja-JP" altLang="en-US" sz="1800" b="1" spc="-700" dirty="0">
                <a:latin typeface="Meiryo" charset="-128"/>
                <a:ea typeface="Meiryo" charset="-128"/>
                <a:cs typeface="Meiryo" charset="-128"/>
              </a:rPr>
              <a:t>」</a:t>
            </a:r>
            <a:r>
              <a:rPr lang="ja-JP" sz="1800" b="1" i="0" u="none" strike="noStrike" cap="none" dirty="0" smtClean="0">
                <a:solidFill>
                  <a:schemeClr val="dk1"/>
                </a:solidFill>
                <a:latin typeface="Meiryo"/>
                <a:ea typeface="Meiryo"/>
                <a:cs typeface="Meiryo"/>
                <a:sym typeface="Meiryo"/>
              </a:rPr>
              <a:t>を</a:t>
            </a:r>
            <a:r>
              <a:rPr lang="ja-JP" sz="1800" b="1" i="0" u="none" strike="noStrike" cap="none" dirty="0">
                <a:solidFill>
                  <a:schemeClr val="dk1"/>
                </a:solidFill>
                <a:latin typeface="Meiryo"/>
                <a:ea typeface="Meiryo"/>
                <a:cs typeface="Meiryo"/>
                <a:sym typeface="Meiryo"/>
              </a:rPr>
              <a:t>タップ</a:t>
            </a:r>
            <a:endParaRPr sz="1400" b="0" i="0" u="none" strike="noStrike" cap="none" dirty="0">
              <a:solidFill>
                <a:srgbClr val="000000"/>
              </a:solidFill>
              <a:latin typeface="Arial"/>
              <a:ea typeface="Arial"/>
              <a:cs typeface="Arial"/>
              <a:sym typeface="Arial"/>
            </a:endParaRPr>
          </a:p>
        </p:txBody>
      </p:sp>
      <p:sp>
        <p:nvSpPr>
          <p:cNvPr id="418" name="Google Shape;418;p11"/>
          <p:cNvSpPr/>
          <p:nvPr/>
        </p:nvSpPr>
        <p:spPr>
          <a:xfrm>
            <a:off x="5141147" y="5154509"/>
            <a:ext cx="827699" cy="36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22" name="Google Shape;422;p11"/>
          <p:cNvSpPr/>
          <p:nvPr/>
        </p:nvSpPr>
        <p:spPr>
          <a:xfrm>
            <a:off x="6846422" y="2360491"/>
            <a:ext cx="1648690" cy="1557363"/>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23" name="Google Shape;423;p11"/>
          <p:cNvGrpSpPr/>
          <p:nvPr/>
        </p:nvGrpSpPr>
        <p:grpSpPr>
          <a:xfrm>
            <a:off x="6629468" y="2184107"/>
            <a:ext cx="441147" cy="400110"/>
            <a:chOff x="3501100" y="4812902"/>
            <a:chExt cx="441147" cy="400110"/>
          </a:xfrm>
        </p:grpSpPr>
        <p:sp>
          <p:nvSpPr>
            <p:cNvPr id="424" name="Google Shape;424;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25" name="Google Shape;425;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❸</a:t>
              </a:r>
              <a:endParaRPr sz="2000" b="1" i="0" u="none" strike="noStrike" cap="none" dirty="0">
                <a:solidFill>
                  <a:srgbClr val="009650"/>
                </a:solidFill>
                <a:latin typeface="Meiryo"/>
                <a:ea typeface="Meiryo"/>
                <a:cs typeface="Meiryo"/>
                <a:sym typeface="Meiryo"/>
              </a:endParaRPr>
            </a:p>
          </p:txBody>
        </p:sp>
      </p:grpSp>
      <p:sp>
        <p:nvSpPr>
          <p:cNvPr id="431" name="Google Shape;431;p11"/>
          <p:cNvSpPr/>
          <p:nvPr/>
        </p:nvSpPr>
        <p:spPr>
          <a:xfrm>
            <a:off x="6829222" y="5257223"/>
            <a:ext cx="1692000" cy="324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32" name="Google Shape;432;p11"/>
          <p:cNvGrpSpPr/>
          <p:nvPr/>
        </p:nvGrpSpPr>
        <p:grpSpPr>
          <a:xfrm>
            <a:off x="6599416" y="5048756"/>
            <a:ext cx="441147" cy="400110"/>
            <a:chOff x="3501100" y="4812902"/>
            <a:chExt cx="441147" cy="400110"/>
          </a:xfrm>
        </p:grpSpPr>
        <p:sp>
          <p:nvSpPr>
            <p:cNvPr id="433" name="Google Shape;433;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34" name="Google Shape;434;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❹</a:t>
              </a:r>
              <a:endParaRPr sz="2000" b="1" i="0" u="none" strike="noStrike" cap="none" dirty="0">
                <a:solidFill>
                  <a:srgbClr val="009650"/>
                </a:solidFill>
                <a:latin typeface="Meiryo"/>
                <a:ea typeface="Meiryo"/>
                <a:cs typeface="Meiryo"/>
                <a:sym typeface="Meiryo"/>
              </a:endParaRPr>
            </a:p>
          </p:txBody>
        </p:sp>
      </p:grpSp>
      <p:pic>
        <p:nvPicPr>
          <p:cNvPr id="43" name="図 42" descr="テキスト&#10;&#10;自動的に生成された説明">
            <a:extLst>
              <a:ext uri="{FF2B5EF4-FFF2-40B4-BE49-F238E27FC236}">
                <a16:creationId xmlns:a16="http://schemas.microsoft.com/office/drawing/2014/main" id="{0F3E64B0-BFF1-C14C-B1DE-3C163E84EB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510855" y="2000840"/>
            <a:ext cx="1787913" cy="3600000"/>
          </a:xfrm>
          <a:prstGeom prst="rect">
            <a:avLst/>
          </a:prstGeom>
          <a:ln>
            <a:solidFill>
              <a:schemeClr val="tx1"/>
            </a:solidFill>
          </a:ln>
        </p:spPr>
      </p:pic>
      <p:sp>
        <p:nvSpPr>
          <p:cNvPr id="48" name="Google Shape;418;p11">
            <a:extLst>
              <a:ext uri="{FF2B5EF4-FFF2-40B4-BE49-F238E27FC236}">
                <a16:creationId xmlns:a16="http://schemas.microsoft.com/office/drawing/2014/main" id="{C7CFED98-0794-1A45-A7A2-8F542B38D967}"/>
              </a:ext>
            </a:extLst>
          </p:cNvPr>
          <p:cNvSpPr/>
          <p:nvPr/>
        </p:nvSpPr>
        <p:spPr>
          <a:xfrm>
            <a:off x="2903550" y="5149772"/>
            <a:ext cx="540000" cy="36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9" name="Google Shape;419;p11">
            <a:extLst>
              <a:ext uri="{FF2B5EF4-FFF2-40B4-BE49-F238E27FC236}">
                <a16:creationId xmlns:a16="http://schemas.microsoft.com/office/drawing/2014/main" id="{3988A46A-F2BF-DA42-ACB0-B84329FD9AC0}"/>
              </a:ext>
            </a:extLst>
          </p:cNvPr>
          <p:cNvGrpSpPr/>
          <p:nvPr/>
        </p:nvGrpSpPr>
        <p:grpSpPr>
          <a:xfrm>
            <a:off x="2685320" y="4976035"/>
            <a:ext cx="441147" cy="400110"/>
            <a:chOff x="3501100" y="4812902"/>
            <a:chExt cx="441147" cy="400110"/>
          </a:xfrm>
        </p:grpSpPr>
        <p:sp>
          <p:nvSpPr>
            <p:cNvPr id="50" name="Google Shape;420;p11">
              <a:extLst>
                <a:ext uri="{FF2B5EF4-FFF2-40B4-BE49-F238E27FC236}">
                  <a16:creationId xmlns:a16="http://schemas.microsoft.com/office/drawing/2014/main" id="{FF63BF02-4319-EB49-A842-2FB7E9C186B6}"/>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1" name="Google Shape;421;p11">
              <a:extLst>
                <a:ext uri="{FF2B5EF4-FFF2-40B4-BE49-F238E27FC236}">
                  <a16:creationId xmlns:a16="http://schemas.microsoft.com/office/drawing/2014/main" id="{5B814251-6A97-7B44-A9B2-9982DAB12EDE}"/>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altLang="ja-JP" sz="2000" b="1"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grpSp>
        <p:nvGrpSpPr>
          <p:cNvPr id="53" name="Google Shape;432;p11"/>
          <p:cNvGrpSpPr/>
          <p:nvPr/>
        </p:nvGrpSpPr>
        <p:grpSpPr>
          <a:xfrm>
            <a:off x="4923020" y="4981237"/>
            <a:ext cx="441147" cy="400110"/>
            <a:chOff x="3501100" y="4812902"/>
            <a:chExt cx="441147" cy="400110"/>
          </a:xfrm>
        </p:grpSpPr>
        <p:sp>
          <p:nvSpPr>
            <p:cNvPr id="54" name="Google Shape;433;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5" name="Google Shape;434;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i="0" u="none" strike="noStrike" cap="none" dirty="0" smtClean="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grpSp>
        <p:nvGrpSpPr>
          <p:cNvPr id="56" name="Google Shape;414;p11"/>
          <p:cNvGrpSpPr/>
          <p:nvPr/>
        </p:nvGrpSpPr>
        <p:grpSpPr>
          <a:xfrm>
            <a:off x="4234879" y="3284293"/>
            <a:ext cx="327273" cy="314468"/>
            <a:chOff x="2743754" y="4622188"/>
            <a:chExt cx="720000" cy="691832"/>
          </a:xfrm>
        </p:grpSpPr>
        <p:cxnSp>
          <p:nvCxnSpPr>
            <p:cNvPr id="57" name="Google Shape;415;p11"/>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58" name="Google Shape;416;p11"/>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59" name="Google Shape;417;p11"/>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grpSp>
        <p:nvGrpSpPr>
          <p:cNvPr id="60" name="Google Shape;426;p11"/>
          <p:cNvGrpSpPr/>
          <p:nvPr/>
        </p:nvGrpSpPr>
        <p:grpSpPr>
          <a:xfrm>
            <a:off x="6391826" y="3295868"/>
            <a:ext cx="327273" cy="314468"/>
            <a:chOff x="2743754" y="4622188"/>
            <a:chExt cx="720000" cy="691832"/>
          </a:xfrm>
        </p:grpSpPr>
        <p:cxnSp>
          <p:nvCxnSpPr>
            <p:cNvPr id="61" name="Google Shape;427;p11"/>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62" name="Google Shape;428;p11"/>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63" name="Google Shape;429;p11"/>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34"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36931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12" name="図 11" descr="テキスト&#10;&#10;自動的に生成された説明">
            <a:extLst>
              <a:ext uri="{FF2B5EF4-FFF2-40B4-BE49-F238E27FC236}">
                <a16:creationId xmlns:a16="http://schemas.microsoft.com/office/drawing/2014/main" id="{E150F974-570B-1B45-8CDC-3188539AE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869" y="1999187"/>
            <a:ext cx="1662562" cy="3600000"/>
          </a:xfrm>
          <a:prstGeom prst="rect">
            <a:avLst/>
          </a:prstGeom>
          <a:ln>
            <a:solidFill>
              <a:schemeClr val="tx1"/>
            </a:solidFill>
          </a:ln>
        </p:spPr>
      </p:pic>
      <p:pic>
        <p:nvPicPr>
          <p:cNvPr id="3" name="図 2" descr="四角形 が含まれている画像&#10;&#10;自動的に生成された説明">
            <a:extLst>
              <a:ext uri="{FF2B5EF4-FFF2-40B4-BE49-F238E27FC236}">
                <a16:creationId xmlns:a16="http://schemas.microsoft.com/office/drawing/2014/main" id="{BB43897A-0627-D046-8376-48491C5C97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65399" y="2007107"/>
            <a:ext cx="1735299" cy="3600000"/>
          </a:xfrm>
          <a:prstGeom prst="rect">
            <a:avLst/>
          </a:prstGeom>
          <a:ln>
            <a:solidFill>
              <a:schemeClr val="tx1"/>
            </a:solidFill>
          </a:ln>
        </p:spPr>
      </p:pic>
      <p:sp>
        <p:nvSpPr>
          <p:cNvPr id="518" name="Google Shape;518;p14"/>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【8】</a:t>
            </a:r>
            <a:r>
              <a:rPr lang="ja-JP" altLang="en-US" sz="2800" b="1" i="0" u="none" strike="noStrike" cap="none" dirty="0" smtClean="0">
                <a:solidFill>
                  <a:srgbClr val="009650"/>
                </a:solidFill>
                <a:latin typeface="Meiryo"/>
                <a:ea typeface="Meiryo"/>
                <a:cs typeface="Meiryo"/>
                <a:sym typeface="Meiryo"/>
              </a:rPr>
              <a:t>受診</a:t>
            </a:r>
            <a:r>
              <a:rPr lang="ja-JP" altLang="en-US" sz="2800" b="1" i="0" u="none" strike="noStrike" cap="none" dirty="0">
                <a:solidFill>
                  <a:srgbClr val="009650"/>
                </a:solidFill>
                <a:latin typeface="Meiryo"/>
                <a:ea typeface="Meiryo"/>
                <a:cs typeface="Meiryo"/>
                <a:sym typeface="Meiryo"/>
              </a:rPr>
              <a:t>理由</a:t>
            </a:r>
            <a:r>
              <a:rPr lang="ja-JP" sz="2800" b="1" i="0" u="none" strike="noStrike" cap="none" dirty="0">
                <a:solidFill>
                  <a:srgbClr val="009650"/>
                </a:solidFill>
                <a:latin typeface="Meiryo"/>
                <a:ea typeface="Meiryo"/>
                <a:cs typeface="Meiryo"/>
                <a:sym typeface="Meiryo"/>
              </a:rPr>
              <a:t>の入力</a:t>
            </a:r>
            <a:endParaRPr sz="1400" b="0" i="0" u="none" strike="noStrike" cap="none" dirty="0">
              <a:solidFill>
                <a:srgbClr val="000000"/>
              </a:solidFill>
              <a:latin typeface="Arial"/>
              <a:ea typeface="Arial"/>
              <a:cs typeface="Arial"/>
              <a:sym typeface="Arial"/>
            </a:endParaRPr>
          </a:p>
        </p:txBody>
      </p:sp>
      <p:sp>
        <p:nvSpPr>
          <p:cNvPr id="528" name="Google Shape;528;p14"/>
          <p:cNvSpPr txBox="1"/>
          <p:nvPr/>
        </p:nvSpPr>
        <p:spPr>
          <a:xfrm>
            <a:off x="2948650" y="1623687"/>
            <a:ext cx="1259958"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009650"/>
                </a:solidFill>
                <a:latin typeface="Meiryo"/>
                <a:ea typeface="Meiryo"/>
                <a:cs typeface="Meiryo"/>
                <a:sym typeface="Meiryo"/>
              </a:rPr>
              <a:t>受診理由</a:t>
            </a:r>
            <a:r>
              <a:rPr lang="ja-JP" sz="1400" b="1" i="0" u="none" strike="noStrike" cap="none" dirty="0">
                <a:solidFill>
                  <a:srgbClr val="009650"/>
                </a:solidFill>
                <a:latin typeface="Meiryo"/>
                <a:ea typeface="Meiryo"/>
                <a:cs typeface="Meiryo"/>
                <a:sym typeface="Meiryo"/>
              </a:rPr>
              <a:t>の入力</a:t>
            </a:r>
            <a:endParaRPr sz="1400" b="1" i="0" u="none" strike="noStrike" cap="none" dirty="0">
              <a:solidFill>
                <a:srgbClr val="009650"/>
              </a:solidFill>
              <a:latin typeface="Meiryo"/>
              <a:ea typeface="Meiryo"/>
              <a:cs typeface="Meiryo"/>
              <a:sym typeface="Meiryo"/>
            </a:endParaRPr>
          </a:p>
        </p:txBody>
      </p:sp>
      <p:sp>
        <p:nvSpPr>
          <p:cNvPr id="531" name="Google Shape;531;p14"/>
          <p:cNvSpPr txBox="1"/>
          <p:nvPr/>
        </p:nvSpPr>
        <p:spPr>
          <a:xfrm>
            <a:off x="323791" y="1905000"/>
            <a:ext cx="2520000" cy="2317927"/>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受診</a:t>
            </a:r>
            <a:r>
              <a:rPr lang="ja-JP" altLang="en-US" sz="1800" b="1" i="0" u="none" strike="noStrike" cap="none" dirty="0">
                <a:solidFill>
                  <a:schemeClr val="dk1"/>
                </a:solidFill>
                <a:latin typeface="Meiryo"/>
                <a:ea typeface="Meiryo"/>
                <a:cs typeface="Meiryo"/>
                <a:sym typeface="Meiryo"/>
              </a:rPr>
              <a:t>理由</a:t>
            </a:r>
            <a:r>
              <a:rPr lang="ja-JP" altLang="en-US" sz="1800" b="1" i="0" u="none" strike="noStrike" cap="none" dirty="0" smtClean="0">
                <a:solidFill>
                  <a:schemeClr val="dk1"/>
                </a:solidFill>
                <a:latin typeface="Meiryo"/>
                <a:ea typeface="Meiryo"/>
                <a:cs typeface="Meiryo"/>
                <a:sym typeface="Meiryo"/>
              </a:rPr>
              <a:t>、</a:t>
            </a:r>
            <a:endParaRPr lang="en-US" altLang="ja-JP" sz="1800" b="1" i="0" u="none" strike="noStrike" cap="none" dirty="0" smtClean="0">
              <a:solidFill>
                <a:schemeClr val="dk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症状</a:t>
            </a:r>
            <a:r>
              <a:rPr lang="ja-JP" altLang="en-US" sz="1800" b="1" i="0" u="none" strike="noStrike" cap="none" dirty="0">
                <a:solidFill>
                  <a:schemeClr val="dk1"/>
                </a:solidFill>
                <a:latin typeface="Meiryo"/>
                <a:ea typeface="Meiryo"/>
                <a:cs typeface="Meiryo"/>
                <a:sym typeface="Meiryo"/>
              </a:rPr>
              <a:t>など</a:t>
            </a:r>
            <a:r>
              <a:rPr lang="ja-JP" sz="1800" b="1" i="0" u="none" strike="noStrike" cap="none" dirty="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記入</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決定</a:t>
            </a:r>
            <a:r>
              <a:rPr lang="ja-JP" sz="1800" b="1" i="0" u="none" strike="noStrike" cap="none" dirty="0">
                <a:solidFill>
                  <a:schemeClr val="dk1"/>
                </a:solidFill>
                <a:latin typeface="Meiryo"/>
                <a:ea typeface="Meiryo"/>
                <a:cs typeface="Meiryo"/>
                <a:sym typeface="Meiryo"/>
              </a:rPr>
              <a:t>｣をタップ</a:t>
            </a:r>
            <a:endParaRPr sz="1800" b="1" i="0" u="none" strike="noStrike" cap="none" dirty="0">
              <a:solidFill>
                <a:schemeClr val="dk1"/>
              </a:solidFill>
              <a:latin typeface="Meiryo"/>
              <a:ea typeface="Meiryo"/>
              <a:cs typeface="Meiryo"/>
              <a:sym typeface="Meiryo"/>
            </a:endParaRPr>
          </a:p>
          <a:p>
            <a:pPr marL="9525" marR="0" lvl="0" algn="l" rtl="0">
              <a:spcBef>
                <a:spcPts val="174"/>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❸</a:t>
            </a:r>
            <a:r>
              <a:rPr lang="en-US" altLang="ja-JP" sz="2400" b="1" i="0" u="none" strike="noStrike" cap="none" dirty="0" smtClean="0">
                <a:solidFill>
                  <a:srgbClr val="009650"/>
                </a:solidFill>
                <a:latin typeface="Meiryo"/>
                <a:ea typeface="Meiryo"/>
                <a:cs typeface="Meiryo"/>
                <a:sym typeface="Meiryo"/>
              </a:rPr>
              <a:t>	</a:t>
            </a:r>
            <a:r>
              <a:rPr lang="en-US" altLang="ja-JP" sz="1800" b="1" i="0" u="none" strike="noStrike" cap="none" dirty="0" smtClean="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診療に進む</a:t>
            </a:r>
            <a:r>
              <a:rPr lang="en-US" altLang="ja-JP" sz="1800" b="1" i="0" u="none" strike="noStrike" cap="none" dirty="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を</a:t>
            </a:r>
          </a:p>
          <a:p>
            <a:pPr marL="9525" marR="0" lvl="0" algn="l" rtl="0">
              <a:spcBef>
                <a:spcPts val="94"/>
              </a:spcBef>
              <a:spcAft>
                <a:spcPts val="0"/>
              </a:spcAft>
              <a:buClr>
                <a:srgbClr val="000000"/>
              </a:buClr>
              <a:buSzPts val="1800"/>
              <a:buFont typeface="Arial"/>
              <a:buNone/>
              <a:tabLst>
                <a:tab pos="355600" algn="l"/>
              </a:tabLst>
            </a:pPr>
            <a:r>
              <a:rPr lang="ja-JP" altLang="en-US" sz="1800" b="1" i="0" u="none" strike="noStrike" cap="none" dirty="0">
                <a:solidFill>
                  <a:schemeClr val="dk1"/>
                </a:solidFill>
                <a:latin typeface="Meiryo"/>
                <a:ea typeface="Meiryo"/>
                <a:cs typeface="Meiryo"/>
                <a:sym typeface="Meiryo"/>
              </a:rPr>
              <a:t>	タップ</a:t>
            </a:r>
            <a:endParaRPr lang="en-US" altLang="ja-JP" sz="1800" b="1" i="0" u="none" strike="noStrike" cap="none" dirty="0">
              <a:solidFill>
                <a:schemeClr val="dk1"/>
              </a:solidFill>
              <a:latin typeface="Meiryo"/>
              <a:ea typeface="Meiryo"/>
              <a:cs typeface="Meiryo"/>
              <a:sym typeface="Meiryo"/>
            </a:endParaRPr>
          </a:p>
          <a:p>
            <a:pPr marL="9525" lvl="0">
              <a:spcBef>
                <a:spcPts val="174"/>
              </a:spcBef>
              <a:buSzPts val="2400"/>
            </a:pPr>
            <a:endParaRPr lang="ja-JP" altLang="en-US" sz="1800" b="1" i="0" u="none" strike="noStrike" cap="none" dirty="0">
              <a:solidFill>
                <a:schemeClr val="dk1"/>
              </a:solidFill>
              <a:latin typeface="Meiryo"/>
              <a:ea typeface="Meiryo"/>
              <a:cs typeface="Meiryo"/>
              <a:sym typeface="Meiryo"/>
            </a:endParaRPr>
          </a:p>
          <a:p>
            <a:pPr marL="9525" marR="4344" lvl="0" indent="0" algn="l" rtl="0">
              <a:spcBef>
                <a:spcPts val="85"/>
              </a:spcBef>
              <a:spcAft>
                <a:spcPts val="0"/>
              </a:spcAft>
              <a:buClr>
                <a:srgbClr val="000000"/>
              </a:buClr>
              <a:buSzPts val="1800"/>
              <a:buFont typeface="Arial"/>
              <a:buNone/>
            </a:pPr>
            <a:endParaRPr lang="ja-JP" altLang="en-US" sz="1800" b="1" i="0" u="none" strike="noStrike" cap="none" dirty="0">
              <a:solidFill>
                <a:schemeClr val="dk1"/>
              </a:solidFill>
              <a:latin typeface="Meiryo"/>
              <a:ea typeface="Meiryo"/>
              <a:cs typeface="Meiryo"/>
              <a:sym typeface="Meiryo"/>
            </a:endParaRPr>
          </a:p>
        </p:txBody>
      </p:sp>
      <p:sp>
        <p:nvSpPr>
          <p:cNvPr id="532" name="Google Shape;532;p14"/>
          <p:cNvSpPr/>
          <p:nvPr/>
        </p:nvSpPr>
        <p:spPr>
          <a:xfrm>
            <a:off x="2990829" y="2492940"/>
            <a:ext cx="1690253" cy="82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533" name="Google Shape;533;p14"/>
          <p:cNvGrpSpPr/>
          <p:nvPr/>
        </p:nvGrpSpPr>
        <p:grpSpPr>
          <a:xfrm>
            <a:off x="2737635" y="2319301"/>
            <a:ext cx="441147" cy="400110"/>
            <a:chOff x="3501100" y="4812902"/>
            <a:chExt cx="441147" cy="400110"/>
          </a:xfrm>
        </p:grpSpPr>
        <p:sp>
          <p:nvSpPr>
            <p:cNvPr id="534" name="Google Shape;534;p14"/>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35" name="Google Shape;535;p14"/>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sp>
        <p:nvSpPr>
          <p:cNvPr id="540" name="Google Shape;540;p14"/>
          <p:cNvSpPr/>
          <p:nvPr/>
        </p:nvSpPr>
        <p:spPr>
          <a:xfrm>
            <a:off x="6580110" y="5181376"/>
            <a:ext cx="900000" cy="324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541" name="Google Shape;541;p14"/>
          <p:cNvGrpSpPr/>
          <p:nvPr/>
        </p:nvGrpSpPr>
        <p:grpSpPr>
          <a:xfrm>
            <a:off x="6359815" y="4988686"/>
            <a:ext cx="441147" cy="400110"/>
            <a:chOff x="3501100" y="4812902"/>
            <a:chExt cx="441147" cy="400110"/>
          </a:xfrm>
        </p:grpSpPr>
        <p:sp>
          <p:nvSpPr>
            <p:cNvPr id="542" name="Google Shape;542;p14"/>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43" name="Google Shape;543;p14"/>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dirty="0">
                  <a:solidFill>
                    <a:srgbClr val="009650"/>
                  </a:solidFill>
                  <a:latin typeface="Meiryo"/>
                  <a:ea typeface="Meiryo"/>
                  <a:cs typeface="Meiryo"/>
                  <a:sym typeface="Meiryo"/>
                </a:rPr>
                <a:t>❸</a:t>
              </a:r>
              <a:endParaRPr sz="2000" b="1" i="0" u="none" strike="noStrike" cap="none" dirty="0">
                <a:solidFill>
                  <a:srgbClr val="009650"/>
                </a:solidFill>
                <a:latin typeface="Meiryo"/>
                <a:ea typeface="Meiryo"/>
                <a:cs typeface="Meiryo"/>
                <a:sym typeface="Meiryo"/>
              </a:endParaRPr>
            </a:p>
          </p:txBody>
        </p:sp>
      </p:grpSp>
      <p:sp>
        <p:nvSpPr>
          <p:cNvPr id="33" name="Google Shape;540;p14">
            <a:extLst>
              <a:ext uri="{FF2B5EF4-FFF2-40B4-BE49-F238E27FC236}">
                <a16:creationId xmlns:a16="http://schemas.microsoft.com/office/drawing/2014/main" id="{F46E9692-7786-6F44-912E-37D8F4820F7B}"/>
              </a:ext>
            </a:extLst>
          </p:cNvPr>
          <p:cNvSpPr/>
          <p:nvPr/>
        </p:nvSpPr>
        <p:spPr>
          <a:xfrm>
            <a:off x="2979254" y="5083923"/>
            <a:ext cx="1692000" cy="324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4" name="Google Shape;541;p14">
            <a:extLst>
              <a:ext uri="{FF2B5EF4-FFF2-40B4-BE49-F238E27FC236}">
                <a16:creationId xmlns:a16="http://schemas.microsoft.com/office/drawing/2014/main" id="{62693929-FCC7-C647-8B57-8B358DEBC6EF}"/>
              </a:ext>
            </a:extLst>
          </p:cNvPr>
          <p:cNvGrpSpPr/>
          <p:nvPr/>
        </p:nvGrpSpPr>
        <p:grpSpPr>
          <a:xfrm>
            <a:off x="2737635" y="4900656"/>
            <a:ext cx="441147" cy="400110"/>
            <a:chOff x="3501100" y="4812902"/>
            <a:chExt cx="441147" cy="400110"/>
          </a:xfrm>
        </p:grpSpPr>
        <p:sp>
          <p:nvSpPr>
            <p:cNvPr id="35"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6"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grpSp>
        <p:nvGrpSpPr>
          <p:cNvPr id="25" name="図形グループ 24"/>
          <p:cNvGrpSpPr/>
          <p:nvPr/>
        </p:nvGrpSpPr>
        <p:grpSpPr>
          <a:xfrm>
            <a:off x="5097291" y="3080390"/>
            <a:ext cx="720000" cy="691832"/>
            <a:chOff x="2743754" y="4622188"/>
            <a:chExt cx="720000" cy="691832"/>
          </a:xfrm>
        </p:grpSpPr>
        <p:cxnSp>
          <p:nvCxnSpPr>
            <p:cNvPr id="26" name="直線コネクタ 25"/>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4276916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1026" name="Picture 2">
            <a:extLst>
              <a:ext uri="{FF2B5EF4-FFF2-40B4-BE49-F238E27FC236}">
                <a16:creationId xmlns:a16="http://schemas.microsoft.com/office/drawing/2014/main" id="{AA121598-EC34-C745-A1C7-39EC9709DA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4203" y="1969532"/>
            <a:ext cx="1908400" cy="3744000"/>
          </a:xfrm>
          <a:prstGeom prst="rect">
            <a:avLst/>
          </a:prstGeom>
          <a:noFill/>
          <a:extLst>
            <a:ext uri="{909E8E84-426E-40DD-AFC4-6F175D3DCCD1}">
              <a14:hiddenFill xmlns:a14="http://schemas.microsoft.com/office/drawing/2010/main">
                <a:solidFill>
                  <a:srgbClr val="FFFFFF"/>
                </a:solidFill>
              </a14:hiddenFill>
            </a:ext>
          </a:extLst>
        </p:spPr>
      </p:pic>
      <p:sp>
        <p:nvSpPr>
          <p:cNvPr id="518" name="Google Shape;518;p14"/>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【9】</a:t>
            </a:r>
            <a:r>
              <a:rPr lang="ja-JP" sz="2800" b="1" i="0" u="none" strike="noStrike" cap="none" dirty="0" smtClean="0">
                <a:solidFill>
                  <a:srgbClr val="009650"/>
                </a:solidFill>
                <a:latin typeface="Meiryo"/>
                <a:ea typeface="Meiryo"/>
                <a:cs typeface="Meiryo"/>
                <a:sym typeface="Meiryo"/>
              </a:rPr>
              <a:t>予約</a:t>
            </a:r>
            <a:r>
              <a:rPr lang="ja-JP" altLang="en-US" sz="2800" b="1" i="0" u="none" strike="noStrike" cap="none" dirty="0">
                <a:solidFill>
                  <a:srgbClr val="009650"/>
                </a:solidFill>
                <a:latin typeface="Meiryo"/>
                <a:ea typeface="Meiryo"/>
                <a:cs typeface="Meiryo"/>
                <a:sym typeface="Meiryo"/>
              </a:rPr>
              <a:t>日時の選択</a:t>
            </a:r>
            <a:endParaRPr sz="1400" b="0" i="0" u="none" strike="noStrike" cap="none" dirty="0">
              <a:solidFill>
                <a:srgbClr val="000000"/>
              </a:solidFill>
              <a:latin typeface="Arial"/>
              <a:ea typeface="Arial"/>
              <a:cs typeface="Arial"/>
              <a:sym typeface="Arial"/>
            </a:endParaRPr>
          </a:p>
        </p:txBody>
      </p:sp>
      <p:sp>
        <p:nvSpPr>
          <p:cNvPr id="528" name="Google Shape;528;p14"/>
          <p:cNvSpPr txBox="1"/>
          <p:nvPr/>
        </p:nvSpPr>
        <p:spPr>
          <a:xfrm>
            <a:off x="2937075" y="1623687"/>
            <a:ext cx="1510990"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009650"/>
                </a:solidFill>
                <a:latin typeface="Meiryo"/>
                <a:ea typeface="Meiryo"/>
                <a:cs typeface="Meiryo"/>
                <a:sym typeface="Meiryo"/>
              </a:rPr>
              <a:t>予約日時を選ぶ</a:t>
            </a:r>
            <a:endParaRPr sz="1400" b="1" i="0" u="none" strike="noStrike" cap="none" dirty="0">
              <a:solidFill>
                <a:srgbClr val="009650"/>
              </a:solidFill>
              <a:latin typeface="Meiryo"/>
              <a:ea typeface="Meiryo"/>
              <a:cs typeface="Meiryo"/>
              <a:sym typeface="Meiryo"/>
            </a:endParaRPr>
          </a:p>
        </p:txBody>
      </p:sp>
      <p:sp>
        <p:nvSpPr>
          <p:cNvPr id="531" name="Google Shape;531;p14"/>
          <p:cNvSpPr txBox="1"/>
          <p:nvPr/>
        </p:nvSpPr>
        <p:spPr>
          <a:xfrm>
            <a:off x="323791" y="1905000"/>
            <a:ext cx="2520000" cy="2081965"/>
          </a:xfrm>
          <a:prstGeom prst="rect">
            <a:avLst/>
          </a:prstGeom>
          <a:noFill/>
          <a:ln>
            <a:noFill/>
          </a:ln>
        </p:spPr>
        <p:txBody>
          <a:bodyPr spcFirstLastPara="1" wrap="square" lIns="0" tIns="12050" rIns="0" bIns="0" anchor="t" anchorCtr="0">
            <a:spAutoFit/>
          </a:bodyPr>
          <a:lstStyle/>
          <a:p>
            <a:pPr marL="9525" marR="4344" lvl="0">
              <a:buSzPts val="2400"/>
              <a:tabLst>
                <a:tab pos="355600" algn="l"/>
              </a:tabLst>
            </a:pPr>
            <a:r>
              <a:rPr lang="ja-JP" altLang="en-US" sz="2400" b="1" dirty="0" smtClean="0">
                <a:solidFill>
                  <a:srgbClr val="009650"/>
                </a:solidFill>
                <a:latin typeface="Meiryo"/>
                <a:ea typeface="Meiryo"/>
                <a:cs typeface="Meiryo"/>
                <a:sym typeface="Meiryo"/>
              </a:rPr>
              <a:t>❶</a:t>
            </a:r>
            <a:r>
              <a:rPr lang="en-US" altLang="ja-JP" sz="2400" b="1" dirty="0" smtClean="0">
                <a:solidFill>
                  <a:srgbClr val="009650"/>
                </a:solidFill>
                <a:latin typeface="Meiryo"/>
                <a:ea typeface="Meiryo"/>
                <a:cs typeface="Meiryo"/>
                <a:sym typeface="Meiryo"/>
              </a:rPr>
              <a:t>	</a:t>
            </a:r>
            <a:r>
              <a:rPr lang="ja-JP" altLang="en-US" sz="1800" b="1" dirty="0" smtClean="0">
                <a:latin typeface="Meiryo"/>
                <a:ea typeface="Meiryo"/>
                <a:cs typeface="Meiryo"/>
                <a:sym typeface="Meiryo"/>
              </a:rPr>
              <a:t>ビデオ</a:t>
            </a:r>
            <a:r>
              <a:rPr lang="ja-JP" altLang="en-US" sz="1800" b="1" dirty="0">
                <a:latin typeface="Meiryo"/>
                <a:ea typeface="Meiryo"/>
                <a:cs typeface="Meiryo"/>
                <a:sym typeface="Meiryo"/>
              </a:rPr>
              <a:t>診察予約</a:t>
            </a:r>
            <a:r>
              <a:rPr lang="ja-JP" altLang="en-US" sz="1800" b="1" dirty="0" smtClean="0">
                <a:latin typeface="Meiryo"/>
                <a:ea typeface="Meiryo"/>
                <a:cs typeface="Meiryo"/>
                <a:sym typeface="Meiryo"/>
              </a:rPr>
              <a:t>で</a:t>
            </a:r>
            <a:r>
              <a:rPr lang="en-US" altLang="ja-JP" sz="1800" b="1" dirty="0" smtClean="0">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dirty="0" smtClean="0">
                <a:latin typeface="Meiryo"/>
                <a:ea typeface="Meiryo"/>
                <a:cs typeface="Meiryo"/>
                <a:sym typeface="Meiryo"/>
              </a:rPr>
              <a:t>選択する</a:t>
            </a:r>
            <a:r>
              <a:rPr lang="ja-JP" altLang="en-US" sz="1800" b="1" spc="-700" dirty="0">
                <a:latin typeface="Meiryo" charset="-128"/>
                <a:ea typeface="Meiryo" charset="-128"/>
                <a:cs typeface="Meiryo" charset="-128"/>
              </a:rPr>
              <a:t>」</a:t>
            </a:r>
            <a:r>
              <a:rPr lang="ja-JP" altLang="en-US" sz="1800" b="1" dirty="0" smtClean="0">
                <a:latin typeface="Meiryo"/>
                <a:ea typeface="Meiryo"/>
                <a:cs typeface="Meiryo"/>
                <a:sym typeface="Meiryo"/>
              </a:rPr>
              <a:t>を</a:t>
            </a:r>
            <a:endParaRPr lang="en-US" altLang="ja-JP" sz="1800" b="1" dirty="0" smtClean="0">
              <a:latin typeface="Meiryo"/>
              <a:ea typeface="Meiryo"/>
              <a:cs typeface="Meiryo"/>
              <a:sym typeface="Meiryo"/>
            </a:endParaRPr>
          </a:p>
          <a:p>
            <a:pPr marL="9525" marR="4344" lvl="0">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タップ</a:t>
            </a:r>
            <a:endParaRPr lang="en-US" altLang="ja-JP" sz="2400" b="1" i="0" u="none" strike="noStrike" cap="none" dirty="0">
              <a:solidFill>
                <a:srgbClr val="009650"/>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altLang="en-US" sz="2400" b="1" dirty="0" smtClean="0">
                <a:solidFill>
                  <a:srgbClr val="009650"/>
                </a:solidFill>
                <a:latin typeface="Meiryo"/>
                <a:ea typeface="Meiryo"/>
                <a:cs typeface="Meiryo"/>
                <a:sym typeface="Meiryo"/>
              </a:rPr>
              <a:t>❷</a:t>
            </a:r>
            <a:r>
              <a:rPr lang="en-US" altLang="ja-JP" sz="2400" b="1" dirty="0" smtClean="0">
                <a:solidFill>
                  <a:srgbClr val="009650"/>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予約</a:t>
            </a:r>
            <a:r>
              <a:rPr lang="ja-JP" altLang="en-US" sz="1800" b="1" i="0" u="none" strike="noStrike" cap="none" dirty="0">
                <a:solidFill>
                  <a:schemeClr val="dk1"/>
                </a:solidFill>
                <a:latin typeface="Meiryo"/>
                <a:ea typeface="Meiryo"/>
                <a:cs typeface="Meiryo"/>
                <a:sym typeface="Meiryo"/>
              </a:rPr>
              <a:t>希望日をタップ</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2400" b="1" dirty="0" smtClean="0">
                <a:solidFill>
                  <a:srgbClr val="009650"/>
                </a:solidFill>
                <a:latin typeface="Meiryo"/>
                <a:ea typeface="Meiryo"/>
                <a:cs typeface="Meiryo"/>
                <a:sym typeface="Meiryo"/>
              </a:rPr>
              <a:t>❸	</a:t>
            </a:r>
            <a:r>
              <a:rPr lang="ja-JP" altLang="en-US" sz="1800" b="1" i="0" u="none" strike="noStrike" cap="none" dirty="0" smtClean="0">
                <a:solidFill>
                  <a:schemeClr val="dk1"/>
                </a:solidFill>
                <a:latin typeface="Meiryo"/>
                <a:ea typeface="Meiryo"/>
                <a:cs typeface="Meiryo"/>
                <a:sym typeface="Meiryo"/>
              </a:rPr>
              <a:t>希望</a:t>
            </a:r>
            <a:r>
              <a:rPr lang="ja-JP" altLang="en-US" sz="1800" b="1" i="0" u="none" strike="noStrike" cap="none" dirty="0">
                <a:solidFill>
                  <a:schemeClr val="dk1"/>
                </a:solidFill>
                <a:latin typeface="Meiryo"/>
                <a:ea typeface="Meiryo"/>
                <a:cs typeface="Meiryo"/>
                <a:sym typeface="Meiryo"/>
              </a:rPr>
              <a:t>の時間を選択</a:t>
            </a:r>
            <a:endParaRPr sz="1800" b="1" i="0" u="none" strike="noStrike" cap="none" dirty="0">
              <a:solidFill>
                <a:schemeClr val="dk1"/>
              </a:solidFill>
              <a:latin typeface="Meiryo"/>
              <a:ea typeface="Meiryo"/>
              <a:cs typeface="Meiryo"/>
              <a:sym typeface="Meiryo"/>
            </a:endParaRPr>
          </a:p>
          <a:p>
            <a:pPr marL="9525">
              <a:spcBef>
                <a:spcPts val="174"/>
              </a:spcBef>
              <a:buSzPts val="2400"/>
              <a:tabLst>
                <a:tab pos="355600" algn="l"/>
              </a:tabLst>
            </a:pPr>
            <a:r>
              <a:rPr lang="ja-JP" altLang="en-US" sz="2400" b="1" dirty="0" smtClean="0">
                <a:solidFill>
                  <a:srgbClr val="009650"/>
                </a:solidFill>
                <a:latin typeface="Meiryo"/>
                <a:ea typeface="Meiryo"/>
                <a:cs typeface="Meiryo"/>
                <a:sym typeface="Meiryo"/>
              </a:rPr>
              <a:t>❹</a:t>
            </a:r>
            <a:r>
              <a:rPr lang="en-US" altLang="ja-JP" sz="1800" b="1" dirty="0">
                <a:solidFill>
                  <a:srgbClr val="009650"/>
                </a:solidFill>
                <a:latin typeface="Meiryo"/>
                <a:ea typeface="Meiryo"/>
                <a:cs typeface="Meiryo"/>
                <a:sym typeface="Meiryo"/>
              </a:rPr>
              <a:t>	</a:t>
            </a:r>
            <a:r>
              <a:rPr lang="ja-JP" altLang="ja-JP" sz="1800" b="1" dirty="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決定</a:t>
            </a:r>
            <a:r>
              <a:rPr lang="ja-JP" altLang="en-US" sz="1800" b="1" spc="-700" dirty="0">
                <a:latin typeface="Meiryo" charset="-128"/>
                <a:ea typeface="Meiryo" charset="-128"/>
                <a:cs typeface="Meiryo" charset="-128"/>
              </a:rPr>
              <a:t>」</a:t>
            </a:r>
            <a:r>
              <a:rPr lang="ja-JP" altLang="en-US" sz="1800" b="1" i="0" u="none" strike="noStrike" cap="none" dirty="0" smtClean="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p:txBody>
      </p:sp>
      <p:sp>
        <p:nvSpPr>
          <p:cNvPr id="532" name="Google Shape;532;p14"/>
          <p:cNvSpPr/>
          <p:nvPr/>
        </p:nvSpPr>
        <p:spPr>
          <a:xfrm>
            <a:off x="6207886" y="2788375"/>
            <a:ext cx="1800000" cy="129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3" name="Google Shape;540;p14">
            <a:extLst>
              <a:ext uri="{FF2B5EF4-FFF2-40B4-BE49-F238E27FC236}">
                <a16:creationId xmlns:a16="http://schemas.microsoft.com/office/drawing/2014/main" id="{F46E9692-7786-6F44-912E-37D8F4820F7B}"/>
              </a:ext>
            </a:extLst>
          </p:cNvPr>
          <p:cNvSpPr/>
          <p:nvPr/>
        </p:nvSpPr>
        <p:spPr>
          <a:xfrm>
            <a:off x="6209616" y="4225704"/>
            <a:ext cx="1800000" cy="864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4" name="Google Shape;541;p14">
            <a:extLst>
              <a:ext uri="{FF2B5EF4-FFF2-40B4-BE49-F238E27FC236}">
                <a16:creationId xmlns:a16="http://schemas.microsoft.com/office/drawing/2014/main" id="{62693929-FCC7-C647-8B57-8B358DEBC6EF}"/>
              </a:ext>
            </a:extLst>
          </p:cNvPr>
          <p:cNvGrpSpPr/>
          <p:nvPr/>
        </p:nvGrpSpPr>
        <p:grpSpPr>
          <a:xfrm>
            <a:off x="5977708" y="2609856"/>
            <a:ext cx="441147" cy="400110"/>
            <a:chOff x="3501100" y="4812902"/>
            <a:chExt cx="441147" cy="400110"/>
          </a:xfrm>
        </p:grpSpPr>
        <p:sp>
          <p:nvSpPr>
            <p:cNvPr id="35"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6"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sp>
        <p:nvSpPr>
          <p:cNvPr id="56" name="Google Shape;540;p14">
            <a:extLst>
              <a:ext uri="{FF2B5EF4-FFF2-40B4-BE49-F238E27FC236}">
                <a16:creationId xmlns:a16="http://schemas.microsoft.com/office/drawing/2014/main" id="{2E1D4214-7FE6-964E-992B-A0F3A49903F6}"/>
              </a:ext>
            </a:extLst>
          </p:cNvPr>
          <p:cNvSpPr/>
          <p:nvPr/>
        </p:nvSpPr>
        <p:spPr>
          <a:xfrm>
            <a:off x="6205475" y="5143728"/>
            <a:ext cx="1800000" cy="224103"/>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pic>
        <p:nvPicPr>
          <p:cNvPr id="65" name="図 6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F761DCA-4DD2-6D43-80E5-F5D79EC448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66138" y="2007955"/>
            <a:ext cx="1758479" cy="3600000"/>
          </a:xfrm>
          <a:prstGeom prst="rect">
            <a:avLst/>
          </a:prstGeom>
          <a:ln>
            <a:solidFill>
              <a:schemeClr val="tx1"/>
            </a:solidFill>
          </a:ln>
        </p:spPr>
      </p:pic>
      <p:sp>
        <p:nvSpPr>
          <p:cNvPr id="66" name="Google Shape;549;p14">
            <a:extLst>
              <a:ext uri="{FF2B5EF4-FFF2-40B4-BE49-F238E27FC236}">
                <a16:creationId xmlns:a16="http://schemas.microsoft.com/office/drawing/2014/main" id="{5C66891A-35DB-3B4C-9F07-E89C018DB314}"/>
              </a:ext>
            </a:extLst>
          </p:cNvPr>
          <p:cNvSpPr/>
          <p:nvPr/>
        </p:nvSpPr>
        <p:spPr>
          <a:xfrm>
            <a:off x="4002016" y="2727926"/>
            <a:ext cx="789019" cy="324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7" name="Google Shape;550;p14">
            <a:extLst>
              <a:ext uri="{FF2B5EF4-FFF2-40B4-BE49-F238E27FC236}">
                <a16:creationId xmlns:a16="http://schemas.microsoft.com/office/drawing/2014/main" id="{F4B1CAD4-4BFC-B945-8EFD-8E506E62FCB6}"/>
              </a:ext>
            </a:extLst>
          </p:cNvPr>
          <p:cNvGrpSpPr/>
          <p:nvPr/>
        </p:nvGrpSpPr>
        <p:grpSpPr>
          <a:xfrm>
            <a:off x="3773089" y="2532063"/>
            <a:ext cx="441147" cy="400110"/>
            <a:chOff x="3501100" y="4812902"/>
            <a:chExt cx="441147" cy="400110"/>
          </a:xfrm>
        </p:grpSpPr>
        <p:sp>
          <p:nvSpPr>
            <p:cNvPr id="68" name="Google Shape;551;p14">
              <a:extLst>
                <a:ext uri="{FF2B5EF4-FFF2-40B4-BE49-F238E27FC236}">
                  <a16:creationId xmlns:a16="http://schemas.microsoft.com/office/drawing/2014/main" id="{3EA33BF6-4A1D-2C49-BAE4-7112A8B9510F}"/>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9" name="Google Shape;552;p14">
              <a:extLst>
                <a:ext uri="{FF2B5EF4-FFF2-40B4-BE49-F238E27FC236}">
                  <a16:creationId xmlns:a16="http://schemas.microsoft.com/office/drawing/2014/main" id="{B53EC1FF-30DD-3143-844E-6C240935177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grpSp>
        <p:nvGrpSpPr>
          <p:cNvPr id="29" name="Google Shape;533;p14"/>
          <p:cNvGrpSpPr/>
          <p:nvPr/>
        </p:nvGrpSpPr>
        <p:grpSpPr>
          <a:xfrm>
            <a:off x="5977708" y="5181777"/>
            <a:ext cx="441147" cy="400110"/>
            <a:chOff x="3501100" y="4812902"/>
            <a:chExt cx="441147" cy="400110"/>
          </a:xfrm>
        </p:grpSpPr>
        <p:sp>
          <p:nvSpPr>
            <p:cNvPr id="30" name="Google Shape;534;p14"/>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1" name="Google Shape;535;p14"/>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altLang="ja-JP" sz="2000" b="1" dirty="0">
                  <a:solidFill>
                    <a:srgbClr val="009650"/>
                  </a:solidFill>
                  <a:latin typeface="Meiryo"/>
                  <a:ea typeface="Meiryo"/>
                  <a:cs typeface="Meiryo"/>
                  <a:sym typeface="Meiryo"/>
                </a:rPr>
                <a:t>❹</a:t>
              </a:r>
              <a:endParaRPr sz="2000" b="1" i="0" u="none" strike="noStrike" cap="none" dirty="0">
                <a:solidFill>
                  <a:srgbClr val="009650"/>
                </a:solidFill>
                <a:latin typeface="Meiryo"/>
                <a:ea typeface="Meiryo"/>
                <a:cs typeface="Meiryo"/>
                <a:sym typeface="Meiryo"/>
              </a:endParaRPr>
            </a:p>
          </p:txBody>
        </p:sp>
      </p:grpSp>
      <p:grpSp>
        <p:nvGrpSpPr>
          <p:cNvPr id="32" name="Google Shape;541;p14">
            <a:extLst>
              <a:ext uri="{FF2B5EF4-FFF2-40B4-BE49-F238E27FC236}">
                <a16:creationId xmlns:a16="http://schemas.microsoft.com/office/drawing/2014/main" id="{76C59B9B-6DD5-EB40-A766-65C0692008D9}"/>
              </a:ext>
            </a:extLst>
          </p:cNvPr>
          <p:cNvGrpSpPr/>
          <p:nvPr/>
        </p:nvGrpSpPr>
        <p:grpSpPr>
          <a:xfrm>
            <a:off x="5977708" y="4054666"/>
            <a:ext cx="441147" cy="400110"/>
            <a:chOff x="3501100" y="4812902"/>
            <a:chExt cx="441147" cy="400110"/>
          </a:xfrm>
        </p:grpSpPr>
        <p:sp>
          <p:nvSpPr>
            <p:cNvPr id="37" name="Google Shape;542;p14">
              <a:extLst>
                <a:ext uri="{FF2B5EF4-FFF2-40B4-BE49-F238E27FC236}">
                  <a16:creationId xmlns:a16="http://schemas.microsoft.com/office/drawing/2014/main" id="{D41A43E5-7C53-7B45-A27D-9C513B309030}"/>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8" name="Google Shape;543;p14">
              <a:extLst>
                <a:ext uri="{FF2B5EF4-FFF2-40B4-BE49-F238E27FC236}">
                  <a16:creationId xmlns:a16="http://schemas.microsoft.com/office/drawing/2014/main" id="{1AEDC8A5-7CC0-3C48-B11B-4B71D2CDE300}"/>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altLang="ja-JP" sz="2000" b="1" dirty="0">
                  <a:solidFill>
                    <a:srgbClr val="009650"/>
                  </a:solidFill>
                  <a:latin typeface="Meiryo"/>
                  <a:ea typeface="Meiryo"/>
                  <a:cs typeface="Meiryo"/>
                  <a:sym typeface="Meiryo"/>
                </a:rPr>
                <a:t>❸</a:t>
              </a:r>
              <a:endParaRPr sz="2000" b="1" i="0" u="none" strike="noStrike" cap="none" dirty="0">
                <a:solidFill>
                  <a:srgbClr val="009650"/>
                </a:solidFill>
                <a:latin typeface="Meiryo"/>
                <a:ea typeface="Meiryo"/>
                <a:cs typeface="Meiryo"/>
                <a:sym typeface="Meiryo"/>
              </a:endParaRPr>
            </a:p>
          </p:txBody>
        </p:sp>
      </p:grpSp>
      <p:grpSp>
        <p:nvGrpSpPr>
          <p:cNvPr id="39" name="図形グループ 38"/>
          <p:cNvGrpSpPr/>
          <p:nvPr/>
        </p:nvGrpSpPr>
        <p:grpSpPr>
          <a:xfrm>
            <a:off x="5097291" y="3080390"/>
            <a:ext cx="720000" cy="691832"/>
            <a:chOff x="2743754" y="4622188"/>
            <a:chExt cx="720000" cy="691832"/>
          </a:xfrm>
        </p:grpSpPr>
        <p:cxnSp>
          <p:nvCxnSpPr>
            <p:cNvPr id="40" name="直線コネクタ 39"/>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2004745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4"/>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【10】</a:t>
            </a:r>
            <a:r>
              <a:rPr lang="ja-JP" altLang="en-US" sz="2800" b="1" i="0" u="none" strike="noStrike" cap="none" dirty="0" smtClean="0">
                <a:solidFill>
                  <a:srgbClr val="009650"/>
                </a:solidFill>
                <a:latin typeface="Meiryo"/>
                <a:ea typeface="Meiryo"/>
                <a:cs typeface="Meiryo"/>
                <a:sym typeface="Meiryo"/>
              </a:rPr>
              <a:t>支払い</a:t>
            </a:r>
            <a:r>
              <a:rPr lang="ja-JP" altLang="en-US" sz="2800" b="1" i="0" u="none" strike="noStrike" cap="none" dirty="0">
                <a:solidFill>
                  <a:srgbClr val="009650"/>
                </a:solidFill>
                <a:latin typeface="Meiryo"/>
                <a:ea typeface="Meiryo"/>
                <a:cs typeface="Meiryo"/>
                <a:sym typeface="Meiryo"/>
              </a:rPr>
              <a:t>方法の選択</a:t>
            </a:r>
            <a:endParaRPr sz="1400" b="0" i="0" u="none" strike="noStrike" cap="none" dirty="0">
              <a:solidFill>
                <a:srgbClr val="000000"/>
              </a:solidFill>
              <a:latin typeface="Arial"/>
              <a:ea typeface="Arial"/>
              <a:cs typeface="Arial"/>
              <a:sym typeface="Arial"/>
            </a:endParaRPr>
          </a:p>
        </p:txBody>
      </p:sp>
      <p:sp>
        <p:nvSpPr>
          <p:cNvPr id="531" name="Google Shape;531;p14"/>
          <p:cNvSpPr txBox="1"/>
          <p:nvPr/>
        </p:nvSpPr>
        <p:spPr>
          <a:xfrm>
            <a:off x="323791" y="1905000"/>
            <a:ext cx="2520000" cy="1897299"/>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支払い</a:t>
            </a:r>
            <a:r>
              <a:rPr lang="ja-JP" altLang="en-US" sz="1800" b="1" i="0" u="none" strike="noStrike" cap="none" dirty="0">
                <a:solidFill>
                  <a:schemeClr val="dk1"/>
                </a:solidFill>
                <a:latin typeface="Meiryo"/>
                <a:ea typeface="Meiryo"/>
                <a:cs typeface="Meiryo"/>
                <a:sym typeface="Meiryo"/>
              </a:rPr>
              <a:t>方法</a:t>
            </a:r>
            <a:r>
              <a:rPr lang="ja-JP" altLang="en-US" sz="1800" b="1" i="0" u="none" strike="noStrike" cap="none" dirty="0" smtClean="0">
                <a:solidFill>
                  <a:schemeClr val="dk1"/>
                </a:solidFill>
                <a:latin typeface="Meiryo"/>
                <a:ea typeface="Meiryo"/>
                <a:cs typeface="Meiryo"/>
                <a:sym typeface="Meiryo"/>
              </a:rPr>
              <a:t>の</a:t>
            </a:r>
            <a:endParaRPr lang="en-US" altLang="ja-JP" sz="1800" b="1" i="0" u="none" strike="noStrike" cap="none" dirty="0" smtClean="0">
              <a:solidFill>
                <a:schemeClr val="dk1"/>
              </a:solidFill>
              <a:latin typeface="Meiryo"/>
              <a:ea typeface="Meiryo"/>
              <a:cs typeface="Meiryo"/>
              <a:sym typeface="Meiryo"/>
            </a:endParaRPr>
          </a:p>
          <a:p>
            <a:pPr marL="9525" marR="4344" lvl="0">
              <a:buSzPts val="2400"/>
              <a:tabLst>
                <a:tab pos="355600" algn="l"/>
              </a:tabLst>
            </a:pPr>
            <a:r>
              <a:rPr lang="en-US" altLang="ja-JP" sz="1800" b="1" dirty="0">
                <a:latin typeface="Meiryo"/>
                <a:ea typeface="Meiryo"/>
                <a:cs typeface="Meiryo"/>
                <a:sym typeface="Meiryo"/>
              </a:rPr>
              <a:t>	</a:t>
            </a:r>
            <a:r>
              <a:rPr lang="ja-JP" altLang="ja-JP" sz="1800" b="1" dirty="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選択する</a:t>
            </a:r>
            <a:r>
              <a:rPr lang="ja-JP" altLang="en-US" sz="1800" b="1" spc="-700" dirty="0">
                <a:latin typeface="Meiryo" charset="-128"/>
                <a:ea typeface="Meiryo" charset="-128"/>
                <a:cs typeface="Meiryo" charset="-128"/>
              </a:rPr>
              <a:t>」</a:t>
            </a:r>
            <a:r>
              <a:rPr lang="ja-JP" altLang="en-US" sz="1800" b="1" i="0" u="none" strike="noStrike" cap="none" dirty="0" smtClean="0">
                <a:solidFill>
                  <a:schemeClr val="dk1"/>
                </a:solidFill>
                <a:latin typeface="Meiryo"/>
                <a:ea typeface="Meiryo"/>
                <a:cs typeface="Meiryo"/>
                <a:sym typeface="Meiryo"/>
              </a:rPr>
              <a:t>を</a:t>
            </a:r>
            <a:endParaRPr lang="en-US" altLang="ja-JP" sz="1800" b="1" i="0" u="none" strike="noStrike" cap="none" dirty="0" smtClean="0">
              <a:solidFill>
                <a:schemeClr val="dk1"/>
              </a:solidFill>
              <a:latin typeface="Meiryo"/>
              <a:ea typeface="Meiryo"/>
              <a:cs typeface="Meiryo"/>
              <a:sym typeface="Meiryo"/>
            </a:endParaRPr>
          </a:p>
          <a:p>
            <a:pPr marL="9525" marR="4344" lvl="0">
              <a:buSzPts val="2400"/>
              <a:tabLst>
                <a:tab pos="355600" algn="l"/>
              </a:tabLst>
            </a:pPr>
            <a:r>
              <a:rPr lang="en-US" altLang="ja-JP" sz="1800" b="1" dirty="0">
                <a:solidFill>
                  <a:schemeClr val="dk1"/>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登録</a:t>
            </a:r>
            <a:r>
              <a:rPr lang="ja-JP" altLang="en-US" sz="1800" b="1" i="0" u="none" strike="noStrike" cap="none" dirty="0">
                <a:solidFill>
                  <a:schemeClr val="dk1"/>
                </a:solidFill>
                <a:latin typeface="Meiryo"/>
                <a:ea typeface="Meiryo"/>
                <a:cs typeface="Meiryo"/>
                <a:sym typeface="Meiryo"/>
              </a:rPr>
              <a:t>して</a:t>
            </a:r>
            <a:r>
              <a:rPr lang="ja-JP" altLang="en-US" sz="1800" b="1" i="0" u="none" strike="noStrike" cap="none" dirty="0" smtClean="0">
                <a:solidFill>
                  <a:schemeClr val="dk1"/>
                </a:solidFill>
                <a:latin typeface="Meiryo"/>
                <a:ea typeface="Meiryo"/>
                <a:cs typeface="Meiryo"/>
                <a:sym typeface="Meiryo"/>
              </a:rPr>
              <a:t>おいた</a:t>
            </a:r>
            <a:endParaRPr lang="en-US" altLang="ja-JP" sz="1800" b="1" i="0" u="none" strike="noStrike" cap="none"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クレジットカードを</a:t>
            </a:r>
            <a:endParaRPr lang="en-US" altLang="ja-JP" sz="1800" b="1" i="0" u="none" strike="noStrike" cap="none" dirty="0" smtClean="0">
              <a:solidFill>
                <a:schemeClr val="dk1"/>
              </a:solidFill>
              <a:latin typeface="Meiryo"/>
              <a:ea typeface="Meiryo"/>
              <a:cs typeface="Meiryo"/>
              <a:sym typeface="Meiryo"/>
            </a:endParaRPr>
          </a:p>
          <a:p>
            <a:pPr marL="9525" marR="4344" lvl="0">
              <a:spcBef>
                <a:spcPts val="85"/>
              </a:spcBef>
              <a:buSzPts val="2400"/>
              <a:tabLst>
                <a:tab pos="355600" algn="l"/>
              </a:tabLst>
            </a:pPr>
            <a:r>
              <a:rPr lang="en-US" altLang="ja-JP" sz="1800" b="1" dirty="0">
                <a:latin typeface="Meiryo"/>
                <a:ea typeface="Meiryo"/>
                <a:cs typeface="Meiryo"/>
                <a:sym typeface="Meiryo"/>
              </a:rPr>
              <a:t>	</a:t>
            </a:r>
            <a:r>
              <a:rPr lang="ja-JP" altLang="ja-JP" sz="1800" b="1" dirty="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選択</a:t>
            </a:r>
            <a:r>
              <a:rPr lang="ja-JP" altLang="en-US" sz="1800" b="1" i="0" u="none" strike="noStrike" cap="none" dirty="0">
                <a:solidFill>
                  <a:schemeClr val="dk1"/>
                </a:solidFill>
                <a:latin typeface="Meiryo"/>
                <a:ea typeface="Meiryo"/>
                <a:cs typeface="Meiryo"/>
                <a:sym typeface="Meiryo"/>
              </a:rPr>
              <a:t>」</a:t>
            </a:r>
            <a:endParaRPr sz="1800" b="1" i="0" u="none" strike="noStrike" cap="none" dirty="0">
              <a:solidFill>
                <a:schemeClr val="dk1"/>
              </a:solidFill>
              <a:latin typeface="Meiryo"/>
              <a:ea typeface="Meiryo"/>
              <a:cs typeface="Meiryo"/>
              <a:sym typeface="Meiryo"/>
            </a:endParaRPr>
          </a:p>
        </p:txBody>
      </p:sp>
      <p:pic>
        <p:nvPicPr>
          <p:cNvPr id="22" name="図 2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56B5B6A8-2B42-6544-B7D3-0F2F0E8BCF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68370" y="2004120"/>
            <a:ext cx="1758479" cy="3600000"/>
          </a:xfrm>
          <a:prstGeom prst="rect">
            <a:avLst/>
          </a:prstGeom>
          <a:ln>
            <a:solidFill>
              <a:schemeClr val="tx1"/>
            </a:solidFill>
          </a:ln>
        </p:spPr>
      </p:pic>
      <p:sp>
        <p:nvSpPr>
          <p:cNvPr id="27" name="Google Shape;528;p14"/>
          <p:cNvSpPr txBox="1"/>
          <p:nvPr/>
        </p:nvSpPr>
        <p:spPr>
          <a:xfrm>
            <a:off x="2971800" y="1447807"/>
            <a:ext cx="1836000"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dirty="0">
                <a:solidFill>
                  <a:srgbClr val="009650"/>
                </a:solidFill>
                <a:latin typeface="Meiryo"/>
                <a:ea typeface="Meiryo"/>
                <a:cs typeface="Meiryo"/>
                <a:sym typeface="Meiryo"/>
              </a:rPr>
              <a:t>支払い方法を指定する</a:t>
            </a:r>
            <a:endParaRPr sz="1400" b="1" i="0" u="none" strike="noStrike" cap="none" dirty="0">
              <a:solidFill>
                <a:srgbClr val="009650"/>
              </a:solidFill>
              <a:latin typeface="Meiryo"/>
              <a:ea typeface="Meiryo"/>
              <a:cs typeface="Meiryo"/>
              <a:sym typeface="Meiryo"/>
            </a:endParaRPr>
          </a:p>
        </p:txBody>
      </p:sp>
      <p:sp>
        <p:nvSpPr>
          <p:cNvPr id="28" name="Google Shape;529;p14"/>
          <p:cNvSpPr txBox="1"/>
          <p:nvPr/>
        </p:nvSpPr>
        <p:spPr>
          <a:xfrm>
            <a:off x="6076067" y="1447807"/>
            <a:ext cx="2016000" cy="441843"/>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009650"/>
                </a:solidFill>
                <a:latin typeface="Meiryo"/>
                <a:ea typeface="Meiryo"/>
                <a:cs typeface="Meiryo"/>
                <a:sym typeface="Meiryo"/>
              </a:rPr>
              <a:t>あらかじめ登録して</a:t>
            </a:r>
            <a:r>
              <a:rPr lang="ja-JP" altLang="en-US" sz="1400" b="1" i="0" u="none" strike="noStrike" cap="none" dirty="0" smtClean="0">
                <a:solidFill>
                  <a:srgbClr val="009650"/>
                </a:solidFill>
                <a:latin typeface="Meiryo"/>
                <a:ea typeface="Meiryo"/>
                <a:cs typeface="Meiryo"/>
                <a:sym typeface="Meiryo"/>
              </a:rPr>
              <a:t>いた</a:t>
            </a:r>
            <a:endParaRPr lang="en-US" altLang="ja-JP" sz="1400" b="1" i="0" u="none" strike="noStrike" cap="none" dirty="0" smtClean="0">
              <a:solidFill>
                <a:srgbClr val="009650"/>
              </a:solidFill>
              <a:latin typeface="Meiryo"/>
              <a:ea typeface="Meiryo"/>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smtClean="0">
                <a:solidFill>
                  <a:srgbClr val="009650"/>
                </a:solidFill>
                <a:latin typeface="Meiryo"/>
                <a:ea typeface="Meiryo"/>
                <a:cs typeface="Meiryo"/>
                <a:sym typeface="Meiryo"/>
              </a:rPr>
              <a:t>カード</a:t>
            </a:r>
            <a:r>
              <a:rPr lang="ja-JP" altLang="en-US" sz="1400" b="1" i="0" u="none" strike="noStrike" cap="none" dirty="0">
                <a:solidFill>
                  <a:srgbClr val="009650"/>
                </a:solidFill>
                <a:latin typeface="Meiryo"/>
                <a:ea typeface="Meiryo"/>
                <a:cs typeface="Meiryo"/>
                <a:sym typeface="Meiryo"/>
              </a:rPr>
              <a:t>を選択</a:t>
            </a:r>
            <a:endParaRPr sz="1400" b="1" i="0" u="none" strike="noStrike" cap="none" dirty="0">
              <a:solidFill>
                <a:srgbClr val="009650"/>
              </a:solidFill>
              <a:latin typeface="Meiryo"/>
              <a:ea typeface="Meiryo"/>
              <a:cs typeface="Meiryo"/>
              <a:sym typeface="Meiryo"/>
            </a:endParaRPr>
          </a:p>
        </p:txBody>
      </p:sp>
      <p:sp>
        <p:nvSpPr>
          <p:cNvPr id="29" name="Google Shape;532;p14"/>
          <p:cNvSpPr/>
          <p:nvPr/>
        </p:nvSpPr>
        <p:spPr>
          <a:xfrm>
            <a:off x="4067857" y="3148079"/>
            <a:ext cx="607911" cy="41597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0" name="Google Shape;533;p14"/>
          <p:cNvGrpSpPr/>
          <p:nvPr/>
        </p:nvGrpSpPr>
        <p:grpSpPr>
          <a:xfrm>
            <a:off x="3834958" y="2975728"/>
            <a:ext cx="441147" cy="400110"/>
            <a:chOff x="3501100" y="4812902"/>
            <a:chExt cx="441147" cy="400110"/>
          </a:xfrm>
        </p:grpSpPr>
        <p:sp>
          <p:nvSpPr>
            <p:cNvPr id="31" name="Google Shape;534;p14"/>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2" name="Google Shape;535;p14"/>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pic>
        <p:nvPicPr>
          <p:cNvPr id="37" name="図 36" descr="図形 が含まれている画像&#10;&#10;自動的に生成された説明">
            <a:extLst>
              <a:ext uri="{FF2B5EF4-FFF2-40B4-BE49-F238E27FC236}">
                <a16:creationId xmlns:a16="http://schemas.microsoft.com/office/drawing/2014/main" id="{2F68C41B-3755-ED4E-86A5-AFCF4DECF3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05031" y="2007219"/>
            <a:ext cx="1732850" cy="3600000"/>
          </a:xfrm>
          <a:prstGeom prst="rect">
            <a:avLst/>
          </a:prstGeom>
          <a:ln>
            <a:solidFill>
              <a:schemeClr val="tx1"/>
            </a:solidFill>
          </a:ln>
        </p:spPr>
      </p:pic>
      <p:sp>
        <p:nvSpPr>
          <p:cNvPr id="38" name="Google Shape;540;p14">
            <a:extLst>
              <a:ext uri="{FF2B5EF4-FFF2-40B4-BE49-F238E27FC236}">
                <a16:creationId xmlns:a16="http://schemas.microsoft.com/office/drawing/2014/main" id="{F46E9692-7786-6F44-912E-37D8F4820F7B}"/>
              </a:ext>
            </a:extLst>
          </p:cNvPr>
          <p:cNvSpPr/>
          <p:nvPr/>
        </p:nvSpPr>
        <p:spPr>
          <a:xfrm>
            <a:off x="6990882" y="2339749"/>
            <a:ext cx="915023" cy="476863"/>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9" name="Google Shape;541;p14">
            <a:extLst>
              <a:ext uri="{FF2B5EF4-FFF2-40B4-BE49-F238E27FC236}">
                <a16:creationId xmlns:a16="http://schemas.microsoft.com/office/drawing/2014/main" id="{62693929-FCC7-C647-8B57-8B358DEBC6EF}"/>
              </a:ext>
            </a:extLst>
          </p:cNvPr>
          <p:cNvGrpSpPr/>
          <p:nvPr/>
        </p:nvGrpSpPr>
        <p:grpSpPr>
          <a:xfrm>
            <a:off x="6774253" y="2173992"/>
            <a:ext cx="441147" cy="400110"/>
            <a:chOff x="3501100" y="4812902"/>
            <a:chExt cx="441147" cy="400110"/>
          </a:xfrm>
        </p:grpSpPr>
        <p:sp>
          <p:nvSpPr>
            <p:cNvPr id="40"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1"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grpSp>
        <p:nvGrpSpPr>
          <p:cNvPr id="42" name="図形グループ 41"/>
          <p:cNvGrpSpPr/>
          <p:nvPr/>
        </p:nvGrpSpPr>
        <p:grpSpPr>
          <a:xfrm>
            <a:off x="5085716" y="3080390"/>
            <a:ext cx="720000" cy="691832"/>
            <a:chOff x="2743754" y="4622188"/>
            <a:chExt cx="720000" cy="691832"/>
          </a:xfrm>
        </p:grpSpPr>
        <p:cxnSp>
          <p:nvCxnSpPr>
            <p:cNvPr id="43" name="直線コネクタ 42"/>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750156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1769054"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pPr>
              <a:lnSpc>
                <a:spcPct val="100000"/>
              </a:lnSpc>
            </a:pPr>
            <a:r>
              <a:rPr lang="ja-JP" altLang="en-US" sz="4800" dirty="0">
                <a:solidFill>
                  <a:srgbClr val="009650"/>
                </a:solidFill>
              </a:rPr>
              <a:t>オンライン診療とは</a:t>
            </a:r>
            <a:endParaRPr lang="en-US" altLang="ja-JP" sz="4800" dirty="0">
              <a:solidFill>
                <a:srgbClr val="009650"/>
              </a:solidFill>
            </a:endParaRPr>
          </a:p>
          <a:p>
            <a:pPr>
              <a:lnSpc>
                <a:spcPct val="100000"/>
              </a:lnSpc>
            </a:pPr>
            <a:r>
              <a:rPr lang="ja-JP" altLang="en-US" sz="4800" dirty="0">
                <a:solidFill>
                  <a:srgbClr val="009650"/>
                </a:solidFill>
              </a:rPr>
              <a:t>何かを知りましょう</a:t>
            </a:r>
            <a:endParaRPr lang="en-US" altLang="ja-JP" sz="4800" dirty="0">
              <a:solidFill>
                <a:srgbClr val="009650"/>
              </a:solidFill>
            </a:endParaRPr>
          </a:p>
        </p:txBody>
      </p:sp>
      <p:pic>
        <p:nvPicPr>
          <p:cNvPr id="3" name="Picture 2" descr="モニターを見せる人のイラスト（白衣・男性）">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774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4"/>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en-US" altLang="ja-JP" sz="2800" b="1" dirty="0" smtClean="0">
                <a:solidFill>
                  <a:srgbClr val="009650"/>
                </a:solidFill>
                <a:latin typeface="Meiryo"/>
                <a:ea typeface="Meiryo"/>
                <a:cs typeface="Meiryo"/>
                <a:sym typeface="Meiryo"/>
              </a:rPr>
              <a:t>	</a:t>
            </a:r>
            <a:r>
              <a:rPr lang="ja-JP" altLang="en-US" sz="2800" b="1" dirty="0" smtClean="0">
                <a:solidFill>
                  <a:srgbClr val="009650"/>
                </a:solidFill>
                <a:latin typeface="Meiryo"/>
                <a:ea typeface="Meiryo"/>
                <a:cs typeface="Meiryo"/>
                <a:sym typeface="Meiryo"/>
              </a:rPr>
              <a:t>オンライン</a:t>
            </a:r>
            <a:r>
              <a:rPr lang="ja-JP" altLang="en-US" sz="2800" b="1" dirty="0">
                <a:solidFill>
                  <a:srgbClr val="009650"/>
                </a:solidFill>
                <a:latin typeface="Meiryo"/>
                <a:ea typeface="Meiryo"/>
                <a:cs typeface="Meiryo"/>
                <a:sym typeface="Meiryo"/>
              </a:rPr>
              <a:t>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【11】</a:t>
            </a:r>
            <a:r>
              <a:rPr lang="ja-JP" altLang="en-US" sz="2800" b="1" dirty="0" smtClean="0">
                <a:solidFill>
                  <a:srgbClr val="009650"/>
                </a:solidFill>
                <a:latin typeface="Meiryo"/>
                <a:ea typeface="Meiryo"/>
                <a:cs typeface="Meiryo"/>
                <a:sym typeface="Meiryo"/>
              </a:rPr>
              <a:t>保険証</a:t>
            </a:r>
            <a:r>
              <a:rPr lang="ja-JP" altLang="en-US" sz="2800" b="1" dirty="0">
                <a:solidFill>
                  <a:srgbClr val="009650"/>
                </a:solidFill>
                <a:latin typeface="Meiryo"/>
                <a:ea typeface="Meiryo"/>
                <a:cs typeface="Meiryo"/>
                <a:sym typeface="Meiryo"/>
              </a:rPr>
              <a:t>のアップロード</a:t>
            </a:r>
            <a:endParaRPr sz="1400" b="0" i="0" u="none" strike="noStrike" cap="none" dirty="0">
              <a:solidFill>
                <a:srgbClr val="000000"/>
              </a:solidFill>
              <a:latin typeface="Arial"/>
              <a:ea typeface="Arial"/>
              <a:cs typeface="Arial"/>
              <a:sym typeface="Arial"/>
            </a:endParaRPr>
          </a:p>
        </p:txBody>
      </p:sp>
      <p:sp>
        <p:nvSpPr>
          <p:cNvPr id="531" name="Google Shape;531;p14"/>
          <p:cNvSpPr txBox="1"/>
          <p:nvPr/>
        </p:nvSpPr>
        <p:spPr>
          <a:xfrm>
            <a:off x="323791" y="1397000"/>
            <a:ext cx="2520000" cy="3720875"/>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en-US" altLang="ja-JP" sz="2000" b="1" i="0" u="none" strike="noStrike" cap="none" dirty="0" smtClean="0">
                <a:solidFill>
                  <a:srgbClr val="009650"/>
                </a:solidFill>
                <a:latin typeface="Meiryo"/>
                <a:ea typeface="Meiryo"/>
                <a:cs typeface="Meiryo"/>
                <a:sym typeface="Meiryo"/>
              </a:rPr>
              <a:t>	</a:t>
            </a:r>
            <a:r>
              <a:rPr lang="ja-JP" altLang="en-US" sz="1800" b="1" i="0" u="none" strike="noStrike" cap="none" dirty="0" smtClean="0">
                <a:solidFill>
                  <a:schemeClr val="tx1"/>
                </a:solidFill>
                <a:latin typeface="Meiryo"/>
                <a:ea typeface="Meiryo"/>
                <a:cs typeface="Meiryo"/>
                <a:sym typeface="Meiryo"/>
              </a:rPr>
              <a:t>あらかじめ</a:t>
            </a:r>
            <a:endParaRPr lang="en-US" altLang="ja-JP" sz="1800" b="1" i="0" u="none" strike="noStrike" cap="none" dirty="0" smtClean="0">
              <a:solidFill>
                <a:schemeClr val="tx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dirty="0">
                <a:solidFill>
                  <a:schemeClr val="tx1"/>
                </a:solidFill>
                <a:latin typeface="Meiryo"/>
                <a:ea typeface="Meiryo"/>
                <a:cs typeface="Meiryo"/>
                <a:sym typeface="Meiryo"/>
              </a:rPr>
              <a:t>	</a:t>
            </a:r>
            <a:r>
              <a:rPr lang="ja-JP" altLang="en-US" sz="1800" b="1" i="0" u="none" strike="noStrike" cap="none" dirty="0" smtClean="0">
                <a:solidFill>
                  <a:schemeClr val="tx1"/>
                </a:solidFill>
                <a:latin typeface="Meiryo"/>
                <a:ea typeface="Meiryo"/>
                <a:cs typeface="Meiryo"/>
                <a:sym typeface="Meiryo"/>
              </a:rPr>
              <a:t>保険証を</a:t>
            </a:r>
            <a:endParaRPr lang="en-US" altLang="ja-JP" sz="1800" b="1" i="0" u="none" strike="noStrike" cap="none" dirty="0" smtClean="0">
              <a:solidFill>
                <a:schemeClr val="tx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dirty="0">
                <a:solidFill>
                  <a:schemeClr val="tx1"/>
                </a:solidFill>
                <a:latin typeface="Meiryo"/>
                <a:ea typeface="Meiryo"/>
                <a:cs typeface="Meiryo"/>
                <a:sym typeface="Meiryo"/>
              </a:rPr>
              <a:t>	</a:t>
            </a:r>
            <a:r>
              <a:rPr lang="ja-JP" altLang="en-US" sz="1800" b="1" i="0" u="none" strike="noStrike" cap="none" dirty="0" smtClean="0">
                <a:solidFill>
                  <a:schemeClr val="tx1"/>
                </a:solidFill>
                <a:latin typeface="Meiryo"/>
                <a:ea typeface="Meiryo"/>
                <a:cs typeface="Meiryo"/>
                <a:sym typeface="Meiryo"/>
              </a:rPr>
              <a:t>ご準備</a:t>
            </a:r>
            <a:r>
              <a:rPr lang="ja-JP" altLang="en-US" sz="1800" b="1" i="0" u="none" strike="noStrike" cap="none" dirty="0">
                <a:solidFill>
                  <a:schemeClr val="tx1"/>
                </a:solidFill>
                <a:latin typeface="Meiryo"/>
                <a:ea typeface="Meiryo"/>
                <a:cs typeface="Meiryo"/>
                <a:sym typeface="Meiryo"/>
              </a:rPr>
              <a:t>ください。</a:t>
            </a:r>
            <a:endParaRPr lang="en-US" altLang="ja-JP" sz="1800" b="1" i="0" u="none" strike="noStrike" cap="none" dirty="0">
              <a:solidFill>
                <a:schemeClr val="tx1"/>
              </a:solidFill>
              <a:latin typeface="Meiryo"/>
              <a:ea typeface="Meiryo"/>
              <a:cs typeface="Meiryo"/>
              <a:sym typeface="Meiryo"/>
            </a:endParaRPr>
          </a:p>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画像</a:t>
            </a:r>
            <a:r>
              <a:rPr lang="ja-JP" altLang="en-US" sz="1800" b="1" i="0" u="none" strike="noStrike" cap="none" dirty="0">
                <a:solidFill>
                  <a:schemeClr val="dk1"/>
                </a:solidFill>
                <a:latin typeface="Meiryo"/>
                <a:ea typeface="Meiryo"/>
                <a:cs typeface="Meiryo"/>
                <a:sym typeface="Meiryo"/>
              </a:rPr>
              <a:t>を</a:t>
            </a:r>
            <a:r>
              <a:rPr lang="ja-JP" altLang="en-US" sz="1800" b="1" i="0" u="none" strike="noStrike" cap="none" dirty="0" smtClean="0">
                <a:solidFill>
                  <a:schemeClr val="dk1"/>
                </a:solidFill>
                <a:latin typeface="Meiryo"/>
                <a:ea typeface="Meiryo"/>
                <a:cs typeface="Meiryo"/>
                <a:sym typeface="Meiryo"/>
              </a:rPr>
              <a:t>アップ</a:t>
            </a:r>
            <a:endParaRPr lang="en-US" altLang="ja-JP" sz="1800" b="1" i="0" u="none" strike="noStrike" cap="none" dirty="0" smtClean="0">
              <a:solidFill>
                <a:schemeClr val="dk1"/>
              </a:solidFill>
              <a:latin typeface="Meiryo"/>
              <a:ea typeface="Meiryo"/>
              <a:cs typeface="Meiryo"/>
              <a:sym typeface="Meiryo"/>
            </a:endParaRPr>
          </a:p>
          <a:p>
            <a:pPr marL="9525" marR="4344" lvl="0">
              <a:buSzPts val="2400"/>
              <a:tabLst>
                <a:tab pos="355600" algn="l"/>
              </a:tabLst>
            </a:pPr>
            <a:r>
              <a:rPr lang="en-US" altLang="ja-JP" sz="1800" b="1" dirty="0">
                <a:solidFill>
                  <a:schemeClr val="dk1"/>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ロード</a:t>
            </a:r>
            <a:r>
              <a:rPr lang="ja-JP" altLang="en-US" sz="1800" b="1" spc="-700" dirty="0">
                <a:latin typeface="Meiryo" charset="-128"/>
                <a:ea typeface="Meiryo" charset="-128"/>
                <a:cs typeface="Meiryo" charset="-128"/>
              </a:rPr>
              <a:t>」</a:t>
            </a:r>
            <a:r>
              <a:rPr lang="ja-JP" altLang="en-US" sz="1800" b="1" i="0" u="none" strike="noStrike" cap="none" dirty="0" smtClean="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spcBef>
                <a:spcPts val="85"/>
              </a:spcBef>
              <a:buSzPts val="2400"/>
              <a:tabLst>
                <a:tab pos="355600" algn="l"/>
              </a:tabLst>
            </a:pPr>
            <a:r>
              <a:rPr lang="ja-JP" sz="2400" b="1" i="0" u="none" strike="noStrike" cap="none" dirty="0" smtClean="0">
                <a:solidFill>
                  <a:srgbClr val="009650"/>
                </a:solidFill>
                <a:latin typeface="Meiryo"/>
                <a:ea typeface="Meiryo"/>
                <a:cs typeface="Meiryo"/>
                <a:sym typeface="Meiryo"/>
              </a:rPr>
              <a:t>❷</a:t>
            </a:r>
            <a:r>
              <a:rPr lang="ja-JP"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新しく</a:t>
            </a:r>
            <a:r>
              <a:rPr lang="ja-JP" altLang="en-US" sz="1800" b="1" dirty="0">
                <a:solidFill>
                  <a:schemeClr val="dk1"/>
                </a:solidFill>
                <a:latin typeface="Meiryo"/>
                <a:ea typeface="Meiryo"/>
                <a:cs typeface="Meiryo"/>
                <a:sym typeface="Meiryo"/>
              </a:rPr>
              <a:t>撮影する</a:t>
            </a:r>
            <a:r>
              <a:rPr lang="ja-JP" altLang="en-US" sz="1800" b="1" dirty="0" smtClean="0">
                <a:solidFill>
                  <a:schemeClr val="dk1"/>
                </a:solidFill>
                <a:latin typeface="Meiryo"/>
                <a:ea typeface="Meiryo"/>
                <a:cs typeface="Meiryo"/>
                <a:sym typeface="Meiryo"/>
              </a:rPr>
              <a:t>」</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タップ</a:t>
            </a:r>
            <a:endParaRPr lang="en-US" altLang="ja-JP" sz="1800" b="1" dirty="0">
              <a:solidFill>
                <a:schemeClr val="dk1"/>
              </a:solidFill>
              <a:latin typeface="Meiryo"/>
              <a:ea typeface="Meiryo"/>
              <a:cs typeface="Meiryo"/>
              <a:sym typeface="Meiryo"/>
            </a:endParaRPr>
          </a:p>
          <a:p>
            <a:pPr marL="9525" marR="4344">
              <a:spcBef>
                <a:spcPts val="85"/>
              </a:spcBef>
              <a:buSzPts val="2400"/>
              <a:tabLst>
                <a:tab pos="355600" algn="l"/>
              </a:tabLst>
            </a:pPr>
            <a:r>
              <a:rPr lang="ja-JP" altLang="en-US" sz="2400" b="1" dirty="0" smtClean="0">
                <a:solidFill>
                  <a:srgbClr val="009650"/>
                </a:solidFill>
                <a:latin typeface="Meiryo"/>
                <a:ea typeface="Meiryo"/>
                <a:cs typeface="Meiryo"/>
                <a:sym typeface="Meiryo"/>
              </a:rPr>
              <a:t>❸</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カメラ</a:t>
            </a:r>
            <a:r>
              <a:rPr lang="ja-JP" altLang="en-US" sz="1800" b="1" dirty="0">
                <a:solidFill>
                  <a:schemeClr val="dk1"/>
                </a:solidFill>
                <a:latin typeface="Meiryo"/>
                <a:ea typeface="Meiryo"/>
                <a:cs typeface="Meiryo"/>
                <a:sym typeface="Meiryo"/>
              </a:rPr>
              <a:t>のアプリ</a:t>
            </a:r>
            <a:r>
              <a:rPr lang="ja-JP" altLang="en-US" sz="1800" b="1" dirty="0" smtClean="0">
                <a:solidFill>
                  <a:schemeClr val="dk1"/>
                </a:solidFill>
                <a:latin typeface="Meiryo"/>
                <a:ea typeface="Meiryo"/>
                <a:cs typeface="Meiryo"/>
                <a:sym typeface="Meiryo"/>
              </a:rPr>
              <a:t>が</a:t>
            </a:r>
            <a:endParaRPr lang="en-US" altLang="ja-JP" sz="1800" b="1" dirty="0" smtClean="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起動</a:t>
            </a:r>
            <a:r>
              <a:rPr lang="ja-JP" altLang="en-US" sz="1800" b="1" dirty="0">
                <a:solidFill>
                  <a:schemeClr val="dk1"/>
                </a:solidFill>
                <a:latin typeface="Meiryo"/>
                <a:ea typeface="Meiryo"/>
                <a:cs typeface="Meiryo"/>
                <a:sym typeface="Meiryo"/>
              </a:rPr>
              <a:t>するので</a:t>
            </a:r>
            <a:r>
              <a:rPr lang="ja-JP" altLang="en-US" sz="1800" b="1" dirty="0" smtClean="0">
                <a:solidFill>
                  <a:schemeClr val="dk1"/>
                </a:solidFill>
                <a:latin typeface="Meiryo"/>
                <a:ea typeface="Meiryo"/>
                <a:cs typeface="Meiryo"/>
                <a:sym typeface="Meiryo"/>
              </a:rPr>
              <a:t>、</a:t>
            </a:r>
            <a:endParaRPr lang="en-US" altLang="ja-JP" sz="1800" b="1" dirty="0" smtClean="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保険証</a:t>
            </a:r>
            <a:r>
              <a:rPr lang="ja-JP" altLang="en-US" sz="1800" b="1" dirty="0">
                <a:solidFill>
                  <a:schemeClr val="dk1"/>
                </a:solidFill>
                <a:latin typeface="Meiryo"/>
                <a:ea typeface="Meiryo"/>
                <a:cs typeface="Meiryo"/>
                <a:sym typeface="Meiryo"/>
              </a:rPr>
              <a:t>を枠内</a:t>
            </a:r>
            <a:r>
              <a:rPr lang="ja-JP" altLang="en-US" sz="1800" b="1" dirty="0" smtClean="0">
                <a:solidFill>
                  <a:schemeClr val="dk1"/>
                </a:solidFill>
                <a:latin typeface="Meiryo"/>
                <a:ea typeface="Meiryo"/>
                <a:cs typeface="Meiryo"/>
                <a:sym typeface="Meiryo"/>
              </a:rPr>
              <a:t>に</a:t>
            </a:r>
            <a:endParaRPr lang="en-US" altLang="ja-JP" sz="1800" b="1" dirty="0" smtClean="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納めて</a:t>
            </a:r>
            <a:r>
              <a:rPr lang="ja-JP" altLang="en-US" sz="1800" b="1" dirty="0">
                <a:solidFill>
                  <a:schemeClr val="dk1"/>
                </a:solidFill>
                <a:latin typeface="Meiryo"/>
                <a:ea typeface="Meiryo"/>
                <a:cs typeface="Meiryo"/>
                <a:sym typeface="Meiryo"/>
              </a:rPr>
              <a:t>撮影</a:t>
            </a:r>
            <a:r>
              <a:rPr lang="ja-JP" altLang="en-US" sz="1800" b="1" dirty="0" smtClean="0">
                <a:solidFill>
                  <a:schemeClr val="dk1"/>
                </a:solidFill>
                <a:latin typeface="Meiryo"/>
                <a:ea typeface="Meiryo"/>
                <a:cs typeface="Meiryo"/>
                <a:sym typeface="Meiryo"/>
              </a:rPr>
              <a:t>して</a:t>
            </a:r>
            <a:endParaRPr lang="en-US" altLang="ja-JP" sz="1800" b="1" dirty="0" smtClean="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ください</a:t>
            </a:r>
            <a:endParaRPr sz="1800" b="1" i="0" u="none" strike="noStrike" cap="none" dirty="0">
              <a:solidFill>
                <a:schemeClr val="dk1"/>
              </a:solidFill>
              <a:latin typeface="Meiryo"/>
              <a:ea typeface="Meiryo"/>
              <a:cs typeface="Meiryo"/>
              <a:sym typeface="Meiryo"/>
            </a:endParaRPr>
          </a:p>
        </p:txBody>
      </p:sp>
      <p:pic>
        <p:nvPicPr>
          <p:cNvPr id="40" name="図 39" descr="テキスト, 手紙&#10;&#10;自動的に生成された説明">
            <a:extLst>
              <a:ext uri="{FF2B5EF4-FFF2-40B4-BE49-F238E27FC236}">
                <a16:creationId xmlns:a16="http://schemas.microsoft.com/office/drawing/2014/main" id="{54EFDD84-FBF1-DE4F-857B-CBA2D25A65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18097" y="2007219"/>
            <a:ext cx="1812365" cy="3600000"/>
          </a:xfrm>
          <a:prstGeom prst="rect">
            <a:avLst/>
          </a:prstGeom>
          <a:ln>
            <a:solidFill>
              <a:schemeClr val="tx1"/>
            </a:solidFill>
          </a:ln>
        </p:spPr>
      </p:pic>
      <p:pic>
        <p:nvPicPr>
          <p:cNvPr id="41" name="図 4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4C60CA1-ACAD-D54A-8FFF-80B52E1E4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68374" y="2004120"/>
            <a:ext cx="1758477" cy="3600000"/>
          </a:xfrm>
          <a:prstGeom prst="rect">
            <a:avLst/>
          </a:prstGeom>
          <a:ln>
            <a:solidFill>
              <a:schemeClr val="tx1"/>
            </a:solidFill>
          </a:ln>
        </p:spPr>
      </p:pic>
      <p:sp>
        <p:nvSpPr>
          <p:cNvPr id="42" name="Google Shape;528;p14"/>
          <p:cNvSpPr txBox="1"/>
          <p:nvPr/>
        </p:nvSpPr>
        <p:spPr>
          <a:xfrm>
            <a:off x="2964985" y="1434572"/>
            <a:ext cx="1980000" cy="441843"/>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dirty="0">
                <a:solidFill>
                  <a:srgbClr val="009650"/>
                </a:solidFill>
                <a:latin typeface="Meiryo"/>
                <a:ea typeface="Meiryo"/>
                <a:cs typeface="Meiryo"/>
                <a:sym typeface="Meiryo"/>
              </a:rPr>
              <a:t>保険証</a:t>
            </a:r>
            <a:r>
              <a:rPr lang="ja-JP" altLang="en-US" sz="1400" b="1" dirty="0" smtClean="0">
                <a:solidFill>
                  <a:srgbClr val="009650"/>
                </a:solidFill>
                <a:latin typeface="Meiryo"/>
                <a:ea typeface="Meiryo"/>
                <a:cs typeface="Meiryo"/>
                <a:sym typeface="Meiryo"/>
              </a:rPr>
              <a:t>を</a:t>
            </a:r>
            <a:endParaRPr lang="en-US" altLang="ja-JP" sz="1400" b="1" dirty="0" smtClean="0">
              <a:solidFill>
                <a:srgbClr val="009650"/>
              </a:solidFill>
              <a:latin typeface="Meiryo"/>
              <a:ea typeface="Meiryo"/>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altLang="en-US" sz="1400" b="1" dirty="0" smtClean="0">
                <a:solidFill>
                  <a:srgbClr val="009650"/>
                </a:solidFill>
                <a:latin typeface="Meiryo"/>
                <a:ea typeface="Meiryo"/>
                <a:cs typeface="Meiryo"/>
                <a:sym typeface="Meiryo"/>
              </a:rPr>
              <a:t>アップロードする</a:t>
            </a:r>
            <a:endParaRPr sz="1400" b="1" i="0" u="none" strike="noStrike" cap="none" dirty="0">
              <a:solidFill>
                <a:srgbClr val="009650"/>
              </a:solidFill>
              <a:latin typeface="Meiryo"/>
              <a:ea typeface="Meiryo"/>
              <a:cs typeface="Meiryo"/>
              <a:sym typeface="Meiryo"/>
            </a:endParaRPr>
          </a:p>
        </p:txBody>
      </p:sp>
      <p:sp>
        <p:nvSpPr>
          <p:cNvPr id="43" name="Google Shape;532;p14"/>
          <p:cNvSpPr/>
          <p:nvPr/>
        </p:nvSpPr>
        <p:spPr>
          <a:xfrm>
            <a:off x="3439671" y="4180806"/>
            <a:ext cx="864390" cy="41597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4" name="Google Shape;533;p14"/>
          <p:cNvGrpSpPr/>
          <p:nvPr/>
        </p:nvGrpSpPr>
        <p:grpSpPr>
          <a:xfrm>
            <a:off x="3206463" y="3986151"/>
            <a:ext cx="441147" cy="400110"/>
            <a:chOff x="3501100" y="4812902"/>
            <a:chExt cx="441147" cy="400110"/>
          </a:xfrm>
        </p:grpSpPr>
        <p:sp>
          <p:nvSpPr>
            <p:cNvPr id="45" name="Google Shape;534;p14"/>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6" name="Google Shape;535;p14"/>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sp>
        <p:nvSpPr>
          <p:cNvPr id="47" name="Google Shape;540;p14">
            <a:extLst>
              <a:ext uri="{FF2B5EF4-FFF2-40B4-BE49-F238E27FC236}">
                <a16:creationId xmlns:a16="http://schemas.microsoft.com/office/drawing/2014/main" id="{F46E9692-7786-6F44-912E-37D8F4820F7B}"/>
              </a:ext>
            </a:extLst>
          </p:cNvPr>
          <p:cNvSpPr/>
          <p:nvPr/>
        </p:nvSpPr>
        <p:spPr>
          <a:xfrm>
            <a:off x="5324704" y="3672010"/>
            <a:ext cx="915023" cy="30959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8" name="Google Shape;541;p14">
            <a:extLst>
              <a:ext uri="{FF2B5EF4-FFF2-40B4-BE49-F238E27FC236}">
                <a16:creationId xmlns:a16="http://schemas.microsoft.com/office/drawing/2014/main" id="{62693929-FCC7-C647-8B57-8B358DEBC6EF}"/>
              </a:ext>
            </a:extLst>
          </p:cNvPr>
          <p:cNvGrpSpPr/>
          <p:nvPr/>
        </p:nvGrpSpPr>
        <p:grpSpPr>
          <a:xfrm>
            <a:off x="5096923" y="3485809"/>
            <a:ext cx="441147" cy="400110"/>
            <a:chOff x="3501100" y="4812902"/>
            <a:chExt cx="441147" cy="400110"/>
          </a:xfrm>
        </p:grpSpPr>
        <p:sp>
          <p:nvSpPr>
            <p:cNvPr id="49"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0"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sp>
        <p:nvSpPr>
          <p:cNvPr id="51" name="Google Shape;528;p14">
            <a:extLst>
              <a:ext uri="{FF2B5EF4-FFF2-40B4-BE49-F238E27FC236}">
                <a16:creationId xmlns:a16="http://schemas.microsoft.com/office/drawing/2014/main" id="{9DBC5125-1F94-F747-B89E-CD92ABB94BFC}"/>
              </a:ext>
            </a:extLst>
          </p:cNvPr>
          <p:cNvSpPr txBox="1"/>
          <p:nvPr/>
        </p:nvSpPr>
        <p:spPr>
          <a:xfrm>
            <a:off x="5303816" y="1445104"/>
            <a:ext cx="1945888"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dirty="0">
                <a:solidFill>
                  <a:srgbClr val="009650"/>
                </a:solidFill>
                <a:latin typeface="Meiryo"/>
                <a:ea typeface="Meiryo"/>
                <a:cs typeface="Meiryo"/>
                <a:sym typeface="Meiryo"/>
              </a:rPr>
              <a:t>新しく撮影</a:t>
            </a:r>
            <a:endParaRPr sz="1400" b="1" i="0" u="none" strike="noStrike" cap="none" dirty="0">
              <a:solidFill>
                <a:srgbClr val="009650"/>
              </a:solidFill>
              <a:latin typeface="Meiryo"/>
              <a:ea typeface="Meiryo"/>
              <a:cs typeface="Meiryo"/>
              <a:sym typeface="Meiryo"/>
            </a:endParaRPr>
          </a:p>
        </p:txBody>
      </p:sp>
      <p:grpSp>
        <p:nvGrpSpPr>
          <p:cNvPr id="52" name="Google Shape;544;p14">
            <a:extLst>
              <a:ext uri="{FF2B5EF4-FFF2-40B4-BE49-F238E27FC236}">
                <a16:creationId xmlns:a16="http://schemas.microsoft.com/office/drawing/2014/main" id="{4031CE72-6FD8-544F-8B0D-34B9BD86B388}"/>
              </a:ext>
            </a:extLst>
          </p:cNvPr>
          <p:cNvGrpSpPr/>
          <p:nvPr/>
        </p:nvGrpSpPr>
        <p:grpSpPr>
          <a:xfrm>
            <a:off x="4847063" y="3269476"/>
            <a:ext cx="327273" cy="314468"/>
            <a:chOff x="2743754" y="4622188"/>
            <a:chExt cx="720000" cy="691832"/>
          </a:xfrm>
        </p:grpSpPr>
        <p:cxnSp>
          <p:nvCxnSpPr>
            <p:cNvPr id="53" name="Google Shape;545;p14">
              <a:extLst>
                <a:ext uri="{FF2B5EF4-FFF2-40B4-BE49-F238E27FC236}">
                  <a16:creationId xmlns:a16="http://schemas.microsoft.com/office/drawing/2014/main" id="{DBF9378A-6950-A749-946D-51DD33285181}"/>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54" name="Google Shape;546;p14">
              <a:extLst>
                <a:ext uri="{FF2B5EF4-FFF2-40B4-BE49-F238E27FC236}">
                  <a16:creationId xmlns:a16="http://schemas.microsoft.com/office/drawing/2014/main" id="{2D82AD06-8294-BE4D-B4AA-07039E082BBC}"/>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55" name="Google Shape;547;p14">
              <a:extLst>
                <a:ext uri="{FF2B5EF4-FFF2-40B4-BE49-F238E27FC236}">
                  <a16:creationId xmlns:a16="http://schemas.microsoft.com/office/drawing/2014/main" id="{BCA03978-F1EB-5D48-89BB-07B5F76DF266}"/>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grpSp>
        <p:nvGrpSpPr>
          <p:cNvPr id="56" name="Google Shape;544;p14">
            <a:extLst>
              <a:ext uri="{FF2B5EF4-FFF2-40B4-BE49-F238E27FC236}">
                <a16:creationId xmlns:a16="http://schemas.microsoft.com/office/drawing/2014/main" id="{C0AC6EE3-6D57-464A-8465-3B11CB2E49FE}"/>
              </a:ext>
            </a:extLst>
          </p:cNvPr>
          <p:cNvGrpSpPr/>
          <p:nvPr/>
        </p:nvGrpSpPr>
        <p:grpSpPr>
          <a:xfrm>
            <a:off x="7187581" y="3269476"/>
            <a:ext cx="327273" cy="314468"/>
            <a:chOff x="2743754" y="4622188"/>
            <a:chExt cx="720000" cy="691832"/>
          </a:xfrm>
        </p:grpSpPr>
        <p:cxnSp>
          <p:nvCxnSpPr>
            <p:cNvPr id="57" name="Google Shape;545;p14">
              <a:extLst>
                <a:ext uri="{FF2B5EF4-FFF2-40B4-BE49-F238E27FC236}">
                  <a16:creationId xmlns:a16="http://schemas.microsoft.com/office/drawing/2014/main" id="{EAEB5B78-B024-B54E-9291-956C3013B8C1}"/>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58" name="Google Shape;546;p14">
              <a:extLst>
                <a:ext uri="{FF2B5EF4-FFF2-40B4-BE49-F238E27FC236}">
                  <a16:creationId xmlns:a16="http://schemas.microsoft.com/office/drawing/2014/main" id="{670E7501-A9FD-DF41-A692-4211F070096D}"/>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59" name="Google Shape;547;p14">
              <a:extLst>
                <a:ext uri="{FF2B5EF4-FFF2-40B4-BE49-F238E27FC236}">
                  <a16:creationId xmlns:a16="http://schemas.microsoft.com/office/drawing/2014/main" id="{62DB46F7-C2C6-E547-84FE-B7B62487E2B0}"/>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60" name="正方形/長方形 59">
            <a:extLst>
              <a:ext uri="{FF2B5EF4-FFF2-40B4-BE49-F238E27FC236}">
                <a16:creationId xmlns:a16="http://schemas.microsoft.com/office/drawing/2014/main" id="{52DE0712-85FD-1A4A-8F29-91491D1EB3B9}"/>
              </a:ext>
            </a:extLst>
          </p:cNvPr>
          <p:cNvSpPr/>
          <p:nvPr/>
        </p:nvSpPr>
        <p:spPr>
          <a:xfrm>
            <a:off x="7503097" y="3113109"/>
            <a:ext cx="1261884" cy="738664"/>
          </a:xfrm>
          <a:prstGeom prst="rect">
            <a:avLst/>
          </a:prstGeom>
        </p:spPr>
        <p:txBody>
          <a:bodyPr wrap="none">
            <a:spAutoFit/>
          </a:bodyPr>
          <a:lstStyle/>
          <a:p>
            <a:r>
              <a:rPr lang="ja-JP" altLang="en-US" sz="1400" b="1" dirty="0">
                <a:solidFill>
                  <a:schemeClr val="dk1"/>
                </a:solidFill>
                <a:latin typeface="Meiryo"/>
                <a:ea typeface="Meiryo"/>
                <a:cs typeface="Meiryo"/>
                <a:sym typeface="Meiryo"/>
              </a:rPr>
              <a:t>保険証を</a:t>
            </a:r>
            <a:endParaRPr lang="en-US" altLang="ja-JP" sz="1400" b="1" dirty="0">
              <a:solidFill>
                <a:schemeClr val="dk1"/>
              </a:solidFill>
              <a:latin typeface="Meiryo"/>
              <a:ea typeface="Meiryo"/>
              <a:cs typeface="Meiryo"/>
              <a:sym typeface="Meiryo"/>
            </a:endParaRPr>
          </a:p>
          <a:p>
            <a:r>
              <a:rPr lang="ja-JP" altLang="en-US" sz="1400" b="1" dirty="0">
                <a:solidFill>
                  <a:schemeClr val="dk1"/>
                </a:solidFill>
                <a:latin typeface="Meiryo"/>
                <a:ea typeface="Meiryo"/>
                <a:cs typeface="Meiryo"/>
                <a:sym typeface="Meiryo"/>
              </a:rPr>
              <a:t>枠内</a:t>
            </a:r>
            <a:r>
              <a:rPr lang="ja-JP" altLang="en-US" sz="1400" b="1" dirty="0" smtClean="0">
                <a:solidFill>
                  <a:schemeClr val="dk1"/>
                </a:solidFill>
                <a:latin typeface="Meiryo"/>
                <a:ea typeface="Meiryo"/>
                <a:cs typeface="Meiryo"/>
                <a:sym typeface="Meiryo"/>
              </a:rPr>
              <a:t>に納めて</a:t>
            </a:r>
            <a:endParaRPr lang="en-US" altLang="ja-JP" sz="1400" b="1" dirty="0">
              <a:solidFill>
                <a:schemeClr val="dk1"/>
              </a:solidFill>
              <a:latin typeface="Meiryo"/>
              <a:ea typeface="Meiryo"/>
              <a:cs typeface="Meiryo"/>
              <a:sym typeface="Meiryo"/>
            </a:endParaRPr>
          </a:p>
          <a:p>
            <a:r>
              <a:rPr lang="ja-JP" altLang="en-US" sz="1400" b="1" dirty="0">
                <a:solidFill>
                  <a:schemeClr val="dk1"/>
                </a:solidFill>
                <a:latin typeface="Meiryo"/>
                <a:ea typeface="Meiryo"/>
                <a:cs typeface="Meiryo"/>
                <a:sym typeface="Meiryo"/>
              </a:rPr>
              <a:t>撮影</a:t>
            </a:r>
            <a:endParaRPr lang="ja-JP" altLang="en-US" sz="1400" dirty="0"/>
          </a:p>
        </p:txBody>
      </p:sp>
      <p:sp>
        <p:nvSpPr>
          <p:cNvPr id="26"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2891912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4"/>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【12】</a:t>
            </a:r>
            <a:r>
              <a:rPr lang="ja-JP" altLang="en-US" sz="2800" b="1" i="0" u="none" strike="noStrike" cap="none" dirty="0" smtClean="0">
                <a:solidFill>
                  <a:srgbClr val="009650"/>
                </a:solidFill>
                <a:latin typeface="Meiryo"/>
                <a:ea typeface="Meiryo"/>
                <a:cs typeface="Meiryo"/>
                <a:sym typeface="Meiryo"/>
              </a:rPr>
              <a:t>薬局</a:t>
            </a:r>
            <a:r>
              <a:rPr lang="ja-JP" altLang="en-US" sz="2800" b="1" i="0" u="none" strike="noStrike" cap="none" dirty="0">
                <a:solidFill>
                  <a:srgbClr val="009650"/>
                </a:solidFill>
                <a:latin typeface="Meiryo"/>
                <a:ea typeface="Meiryo"/>
                <a:cs typeface="Meiryo"/>
                <a:sym typeface="Meiryo"/>
              </a:rPr>
              <a:t>の選択</a:t>
            </a:r>
            <a:endParaRPr sz="1400" b="0" i="0" u="none" strike="noStrike" cap="none" dirty="0">
              <a:solidFill>
                <a:srgbClr val="000000"/>
              </a:solidFill>
              <a:latin typeface="Arial"/>
              <a:ea typeface="Arial"/>
              <a:cs typeface="Arial"/>
              <a:sym typeface="Arial"/>
            </a:endParaRPr>
          </a:p>
        </p:txBody>
      </p:sp>
      <p:sp>
        <p:nvSpPr>
          <p:cNvPr id="528" name="Google Shape;528;p14"/>
          <p:cNvSpPr txBox="1"/>
          <p:nvPr/>
        </p:nvSpPr>
        <p:spPr>
          <a:xfrm>
            <a:off x="2550466" y="1622896"/>
            <a:ext cx="1945888" cy="226400"/>
          </a:xfrm>
          <a:prstGeom prst="rect">
            <a:avLst/>
          </a:prstGeom>
          <a:noFill/>
          <a:ln>
            <a:noFill/>
          </a:ln>
        </p:spPr>
        <p:txBody>
          <a:bodyPr spcFirstLastPara="1" wrap="square" lIns="0" tIns="10850" rIns="0" bIns="0" anchor="t" anchorCtr="0">
            <a:spAutoFit/>
          </a:bodyPr>
          <a:lstStyle/>
          <a:p>
            <a:pPr marL="1086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err="1">
                <a:ln>
                  <a:noFill/>
                </a:ln>
                <a:solidFill>
                  <a:srgbClr val="009650"/>
                </a:solidFill>
                <a:effectLst/>
                <a:uLnTx/>
                <a:uFillTx/>
                <a:latin typeface="Meiryo"/>
                <a:ea typeface="Meiryo"/>
                <a:cs typeface="Meiryo"/>
                <a:sym typeface="Meiryo"/>
              </a:rPr>
              <a:t>薬局を選択する</a:t>
            </a:r>
            <a:endParaRPr kumimoji="0" sz="1400" b="1" i="0" u="none" strike="noStrike" kern="0" cap="none" spc="0" normalizeH="0" baseline="0" noProof="0" dirty="0">
              <a:ln>
                <a:noFill/>
              </a:ln>
              <a:solidFill>
                <a:srgbClr val="009650"/>
              </a:solidFill>
              <a:effectLst/>
              <a:uLnTx/>
              <a:uFillTx/>
              <a:latin typeface="Meiryo"/>
              <a:ea typeface="Meiryo"/>
              <a:cs typeface="Meiryo"/>
              <a:sym typeface="Meiryo"/>
            </a:endParaRPr>
          </a:p>
        </p:txBody>
      </p:sp>
      <p:sp>
        <p:nvSpPr>
          <p:cNvPr id="531" name="Google Shape;531;p14"/>
          <p:cNvSpPr txBox="1"/>
          <p:nvPr/>
        </p:nvSpPr>
        <p:spPr>
          <a:xfrm>
            <a:off x="323791" y="1460500"/>
            <a:ext cx="2374804" cy="4210753"/>
          </a:xfrm>
          <a:prstGeom prst="rect">
            <a:avLst/>
          </a:prstGeom>
          <a:noFill/>
          <a:ln>
            <a:noFill/>
          </a:ln>
        </p:spPr>
        <p:txBody>
          <a:bodyPr spcFirstLastPara="1" wrap="square" lIns="0" tIns="12050" rIns="0" bIns="0" anchor="t" anchorCtr="0">
            <a:spAutoFit/>
          </a:bodyPr>
          <a:lstStyle/>
          <a:p>
            <a:pPr marL="9525" marR="4344" lvl="0"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en-US" altLang="ja-JP" sz="1400" b="1" i="0" u="none" strike="noStrike" kern="0" cap="none" spc="0" normalizeH="0" baseline="0" noProof="0" dirty="0" smtClean="0">
                <a:ln>
                  <a:noFill/>
                </a:ln>
                <a:solidFill>
                  <a:srgbClr val="009650"/>
                </a:solidFill>
                <a:effectLst/>
                <a:uLnTx/>
                <a:uFillTx/>
                <a:latin typeface="Meiryo"/>
                <a:ea typeface="Meiryo"/>
                <a:cs typeface="Meiryo"/>
                <a:sym typeface="Meiryo"/>
              </a:rPr>
              <a:t>	</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薬局</a:t>
            </a:r>
            <a:r>
              <a:rPr kumimoji="0" lang="ja-JP" altLang="en-US" sz="1400" b="1" i="0" u="none" strike="noStrike" kern="0" cap="none" spc="0" normalizeH="0" baseline="0" noProof="0" dirty="0">
                <a:ln>
                  <a:noFill/>
                </a:ln>
                <a:solidFill>
                  <a:srgbClr val="000000"/>
                </a:solidFill>
                <a:effectLst/>
                <a:uLnTx/>
                <a:uFillTx/>
                <a:latin typeface="Meiryo"/>
                <a:ea typeface="Meiryo"/>
                <a:cs typeface="Meiryo"/>
                <a:sym typeface="Meiryo"/>
              </a:rPr>
              <a:t>でお薬を</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受け</a:t>
            </a:r>
            <a:endParaRPr kumimoji="0" lang="en-US" altLang="ja-JP" sz="1400" b="1" i="0" u="none" strike="noStrike" kern="0" cap="none" spc="0" normalizeH="0" baseline="0" noProof="0" dirty="0" smtClean="0">
              <a:ln>
                <a:noFill/>
              </a:ln>
              <a:solidFill>
                <a:srgbClr val="000000"/>
              </a:solidFill>
              <a:effectLst/>
              <a:uLnTx/>
              <a:uFillTx/>
              <a:latin typeface="Meiryo"/>
              <a:ea typeface="Meiryo"/>
              <a:cs typeface="Meiryo"/>
              <a:sym typeface="Meiryo"/>
            </a:endParaRPr>
          </a:p>
          <a:p>
            <a:pPr marL="9525" marR="4344" lvl="0"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en-US" altLang="ja-JP" sz="1400" b="1" kern="0" dirty="0">
                <a:solidFill>
                  <a:srgbClr val="000000"/>
                </a:solidFill>
                <a:latin typeface="Meiryo"/>
                <a:ea typeface="Meiryo"/>
                <a:cs typeface="Meiryo"/>
                <a:sym typeface="Meiryo"/>
              </a:rPr>
              <a:t>	</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取る場合</a:t>
            </a:r>
            <a:r>
              <a:rPr kumimoji="0" lang="ja-JP" altLang="en-US" sz="1400" b="1" i="0" u="none" strike="noStrike" kern="0" cap="none" spc="0" normalizeH="0" baseline="0" noProof="0" dirty="0">
                <a:ln>
                  <a:noFill/>
                </a:ln>
                <a:solidFill>
                  <a:srgbClr val="000000"/>
                </a:solidFill>
                <a:effectLst/>
                <a:uLnTx/>
                <a:uFillTx/>
                <a:latin typeface="Meiryo"/>
                <a:ea typeface="Meiryo"/>
                <a:cs typeface="Meiryo"/>
                <a:sym typeface="Meiryo"/>
              </a:rPr>
              <a:t>、一部</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の</a:t>
            </a:r>
            <a:endParaRPr kumimoji="0" lang="en-US" altLang="ja-JP" sz="1400" b="1" i="0" u="none" strike="noStrike" kern="0" cap="none" spc="0" normalizeH="0" baseline="0" noProof="0" dirty="0" smtClean="0">
              <a:ln>
                <a:noFill/>
              </a:ln>
              <a:solidFill>
                <a:srgbClr val="000000"/>
              </a:solidFill>
              <a:effectLst/>
              <a:uLnTx/>
              <a:uFillTx/>
              <a:latin typeface="Meiryo"/>
              <a:ea typeface="Meiryo"/>
              <a:cs typeface="Meiryo"/>
              <a:sym typeface="Meiryo"/>
            </a:endParaRPr>
          </a:p>
          <a:p>
            <a:pPr marL="9525" marR="4344" lvl="0"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en-US" altLang="ja-JP" sz="1400" b="1" kern="0" dirty="0">
                <a:solidFill>
                  <a:srgbClr val="000000"/>
                </a:solidFill>
                <a:latin typeface="Meiryo"/>
                <a:ea typeface="Meiryo"/>
                <a:cs typeface="Meiryo"/>
                <a:sym typeface="Meiryo"/>
              </a:rPr>
              <a:t>	</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薬局</a:t>
            </a:r>
            <a:r>
              <a:rPr kumimoji="0" lang="ja-JP" altLang="en-US" sz="1400" b="1" i="0" u="none" strike="noStrike" kern="0" cap="none" spc="0" normalizeH="0" baseline="0" noProof="0" dirty="0">
                <a:ln>
                  <a:noFill/>
                </a:ln>
                <a:solidFill>
                  <a:srgbClr val="000000"/>
                </a:solidFill>
                <a:effectLst/>
                <a:uLnTx/>
                <a:uFillTx/>
                <a:latin typeface="Meiryo"/>
                <a:ea typeface="Meiryo"/>
                <a:cs typeface="Meiryo"/>
                <a:sym typeface="Meiryo"/>
              </a:rPr>
              <a:t>に</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は処方箋を</a:t>
            </a:r>
            <a:endParaRPr kumimoji="0" lang="en-US" altLang="ja-JP" sz="1400" b="1" i="0" u="none" strike="noStrike" kern="0" cap="none" spc="0" normalizeH="0" baseline="0" noProof="0" dirty="0" smtClean="0">
              <a:ln>
                <a:noFill/>
              </a:ln>
              <a:solidFill>
                <a:srgbClr val="000000"/>
              </a:solidFill>
              <a:effectLst/>
              <a:uLnTx/>
              <a:uFillTx/>
              <a:latin typeface="Meiryo"/>
              <a:ea typeface="Meiryo"/>
              <a:cs typeface="Meiryo"/>
              <a:sym typeface="Meiryo"/>
            </a:endParaRPr>
          </a:p>
          <a:p>
            <a:pPr marL="9525" marR="4344" lvl="0"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en-US" altLang="ja-JP" sz="1400" b="1" kern="0" dirty="0">
                <a:solidFill>
                  <a:srgbClr val="000000"/>
                </a:solidFill>
                <a:latin typeface="Meiryo"/>
                <a:ea typeface="Meiryo"/>
                <a:cs typeface="Meiryo"/>
                <a:sym typeface="Meiryo"/>
              </a:rPr>
              <a:t>	</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医療</a:t>
            </a:r>
            <a:r>
              <a:rPr kumimoji="0" lang="ja-JP" altLang="en-US" sz="1400" b="1" i="0" u="none" strike="noStrike" kern="0" cap="none" spc="0" normalizeH="0" baseline="0" noProof="0" dirty="0">
                <a:ln>
                  <a:noFill/>
                </a:ln>
                <a:solidFill>
                  <a:srgbClr val="000000"/>
                </a:solidFill>
                <a:effectLst/>
                <a:uLnTx/>
                <a:uFillTx/>
                <a:latin typeface="Meiryo"/>
                <a:ea typeface="Meiryo"/>
                <a:cs typeface="Meiryo"/>
                <a:sym typeface="Meiryo"/>
              </a:rPr>
              <a:t>機関</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から直接</a:t>
            </a:r>
            <a:endParaRPr kumimoji="0" lang="en-US" altLang="ja-JP" sz="1400" b="1" i="0" u="none" strike="noStrike" kern="0" cap="none" spc="0" normalizeH="0" baseline="0" noProof="0" dirty="0" smtClean="0">
              <a:ln>
                <a:noFill/>
              </a:ln>
              <a:solidFill>
                <a:srgbClr val="000000"/>
              </a:solidFill>
              <a:effectLst/>
              <a:uLnTx/>
              <a:uFillTx/>
              <a:latin typeface="Meiryo"/>
              <a:ea typeface="Meiryo"/>
              <a:cs typeface="Meiryo"/>
              <a:sym typeface="Meiryo"/>
            </a:endParaRPr>
          </a:p>
          <a:p>
            <a:pPr marL="9525" marR="4344" lvl="0"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en-US" altLang="ja-JP" sz="1400" b="1" kern="0" dirty="0">
                <a:solidFill>
                  <a:srgbClr val="000000"/>
                </a:solidFill>
                <a:latin typeface="Meiryo"/>
                <a:ea typeface="Meiryo"/>
                <a:cs typeface="Meiryo"/>
                <a:sym typeface="Meiryo"/>
              </a:rPr>
              <a:t>	</a:t>
            </a:r>
            <a:r>
              <a:rPr kumimoji="0" lang="en-US" altLang="ja-JP" sz="1400" b="1" i="0" u="none" strike="noStrike" kern="0" cap="none" spc="0" normalizeH="0" baseline="0" noProof="0" dirty="0" smtClean="0">
                <a:ln>
                  <a:noFill/>
                </a:ln>
                <a:solidFill>
                  <a:srgbClr val="000000"/>
                </a:solidFill>
                <a:effectLst/>
                <a:uLnTx/>
                <a:uFillTx/>
                <a:latin typeface="Meiryo"/>
                <a:ea typeface="Meiryo"/>
                <a:cs typeface="Meiryo"/>
                <a:sym typeface="Meiryo"/>
              </a:rPr>
              <a:t>FAX</a:t>
            </a:r>
            <a:r>
              <a:rPr kumimoji="0" lang="ja-JP" altLang="en-US" sz="1400" b="1" i="0" u="none" strike="noStrike" kern="0" cap="none" spc="0" normalizeH="0" baseline="0" noProof="0" dirty="0">
                <a:ln>
                  <a:noFill/>
                </a:ln>
                <a:solidFill>
                  <a:srgbClr val="000000"/>
                </a:solidFill>
                <a:effectLst/>
                <a:uLnTx/>
                <a:uFillTx/>
                <a:latin typeface="Meiryo"/>
                <a:ea typeface="Meiryo"/>
                <a:cs typeface="Meiryo"/>
                <a:sym typeface="Meiryo"/>
              </a:rPr>
              <a:t>して</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いただけます。</a:t>
            </a:r>
            <a:r>
              <a:rPr kumimoji="0" lang="en-US" altLang="ja-JP" sz="1400" b="1" i="0" u="none" strike="noStrike" kern="0" cap="none" spc="0" normalizeH="0" baseline="0" noProof="0" dirty="0" smtClean="0">
                <a:ln>
                  <a:noFill/>
                </a:ln>
                <a:solidFill>
                  <a:srgbClr val="000000"/>
                </a:solidFill>
                <a:effectLst/>
                <a:uLnTx/>
                <a:uFillTx/>
                <a:latin typeface="Meiryo"/>
                <a:ea typeface="Meiryo"/>
                <a:cs typeface="Meiryo"/>
                <a:sym typeface="Meiryo"/>
              </a:rPr>
              <a:t>	</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ご希望</a:t>
            </a:r>
            <a:r>
              <a:rPr kumimoji="0" lang="ja-JP" altLang="en-US" sz="1400" b="1" i="0" u="none" strike="noStrike" kern="0" cap="none" spc="0" normalizeH="0" baseline="0" noProof="0" dirty="0">
                <a:ln>
                  <a:noFill/>
                </a:ln>
                <a:solidFill>
                  <a:srgbClr val="000000"/>
                </a:solidFill>
                <a:effectLst/>
                <a:uLnTx/>
                <a:uFillTx/>
                <a:latin typeface="Meiryo"/>
                <a:ea typeface="Meiryo"/>
                <a:cs typeface="Meiryo"/>
                <a:sym typeface="Meiryo"/>
              </a:rPr>
              <a:t>の薬局</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を</a:t>
            </a:r>
            <a:endParaRPr kumimoji="0" lang="en-US" altLang="ja-JP" sz="1400" b="1" i="0" u="none" strike="noStrike" kern="0" cap="none" spc="0" normalizeH="0" baseline="0" noProof="0" dirty="0" smtClean="0">
              <a:ln>
                <a:noFill/>
              </a:ln>
              <a:solidFill>
                <a:srgbClr val="000000"/>
              </a:solidFill>
              <a:effectLst/>
              <a:uLnTx/>
              <a:uFillTx/>
              <a:latin typeface="Meiryo"/>
              <a:ea typeface="Meiryo"/>
              <a:cs typeface="Meiryo"/>
              <a:sym typeface="Meiryo"/>
            </a:endParaRPr>
          </a:p>
          <a:p>
            <a:pPr marL="9525" marR="4344" lvl="0"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en-US" altLang="ja-JP" sz="1400" b="1" i="0" u="none" strike="noStrike" kern="0" cap="none" spc="0" normalizeH="0" baseline="0" noProof="0" dirty="0">
                <a:ln>
                  <a:noFill/>
                </a:ln>
                <a:solidFill>
                  <a:srgbClr val="000000"/>
                </a:solidFill>
                <a:effectLst/>
                <a:uLnTx/>
                <a:uFillTx/>
                <a:latin typeface="Meiryo"/>
                <a:ea typeface="Meiryo"/>
                <a:cs typeface="Meiryo"/>
                <a:sym typeface="Meiryo"/>
              </a:rPr>
              <a:t>	</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選択</a:t>
            </a:r>
            <a:r>
              <a:rPr kumimoji="0" lang="ja-JP" altLang="en-US" sz="1400" b="1" i="0" u="none" strike="noStrike" kern="0" cap="none" spc="0" normalizeH="0" baseline="0" noProof="0" dirty="0">
                <a:ln>
                  <a:noFill/>
                </a:ln>
                <a:solidFill>
                  <a:srgbClr val="000000"/>
                </a:solidFill>
                <a:effectLst/>
                <a:uLnTx/>
                <a:uFillTx/>
                <a:latin typeface="Meiryo"/>
                <a:ea typeface="Meiryo"/>
                <a:cs typeface="Meiryo"/>
                <a:sym typeface="Meiryo"/>
              </a:rPr>
              <a:t>できます</a:t>
            </a:r>
            <a:r>
              <a:rPr kumimoji="0" lang="ja-JP" altLang="en-US" sz="1600" b="1" i="0" u="none" strike="noStrike" kern="0" cap="none" spc="0" normalizeH="0" baseline="0" noProof="0" dirty="0">
                <a:ln>
                  <a:noFill/>
                </a:ln>
                <a:solidFill>
                  <a:srgbClr val="000000"/>
                </a:solidFill>
                <a:effectLst/>
                <a:uLnTx/>
                <a:uFillTx/>
                <a:latin typeface="Meiryo"/>
                <a:ea typeface="Meiryo"/>
                <a:cs typeface="Meiryo"/>
                <a:sym typeface="Meiryo"/>
              </a:rPr>
              <a:t>。</a:t>
            </a:r>
            <a:endParaRPr kumimoji="0" lang="en-US" altLang="ja-JP" sz="1600" b="1" i="0" u="none" strike="noStrike" kern="0" cap="none" spc="0" normalizeH="0" baseline="0" noProof="0" dirty="0">
              <a:ln>
                <a:noFill/>
              </a:ln>
              <a:solidFill>
                <a:srgbClr val="000000"/>
              </a:solidFill>
              <a:effectLst/>
              <a:uLnTx/>
              <a:uFillTx/>
              <a:latin typeface="Meiryo"/>
              <a:ea typeface="Meiryo"/>
              <a:cs typeface="Meiryo"/>
              <a:sym typeface="Meiryo"/>
            </a:endParaRPr>
          </a:p>
          <a:p>
            <a:pPr marL="9525" marR="4344" lvl="0"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ja-JP" altLang="en-US" sz="2400" b="1" i="0" u="none" strike="noStrike" kern="0" cap="none" spc="0" normalizeH="0" baseline="0" noProof="0" dirty="0" smtClean="0">
                <a:ln>
                  <a:noFill/>
                </a:ln>
                <a:solidFill>
                  <a:srgbClr val="009650"/>
                </a:solidFill>
                <a:effectLst/>
                <a:uLnTx/>
                <a:uFillTx/>
                <a:latin typeface="Meiryo"/>
                <a:ea typeface="Meiryo"/>
                <a:cs typeface="Meiryo"/>
                <a:sym typeface="Meiryo"/>
              </a:rPr>
              <a:t>❶</a:t>
            </a:r>
            <a:r>
              <a:rPr kumimoji="0" lang="en-US" altLang="ja-JP" sz="2400" b="1" i="0" u="none" strike="noStrike" kern="0" cap="none" spc="0" normalizeH="0" baseline="0" noProof="0" dirty="0" smtClean="0">
                <a:ln>
                  <a:noFill/>
                </a:ln>
                <a:solidFill>
                  <a:srgbClr val="009650"/>
                </a:solidFill>
                <a:effectLst/>
                <a:uLnTx/>
                <a:uFillTx/>
                <a:latin typeface="Meiryo"/>
                <a:ea typeface="Meiryo"/>
                <a:cs typeface="Meiryo"/>
                <a:sym typeface="Meiryo"/>
              </a:rPr>
              <a:t>	</a:t>
            </a:r>
            <a:r>
              <a:rPr kumimoji="0" lang="ja-JP" altLang="en-US" sz="1800" b="1" i="0" u="none" strike="noStrike" kern="0" cap="none" spc="0" normalizeH="0" baseline="0" noProof="0" dirty="0" smtClean="0">
                <a:ln>
                  <a:noFill/>
                </a:ln>
                <a:solidFill>
                  <a:srgbClr val="000000"/>
                </a:solidFill>
                <a:effectLst/>
                <a:uLnTx/>
                <a:uFillTx/>
                <a:latin typeface="Meiryo"/>
                <a:ea typeface="Meiryo"/>
                <a:cs typeface="Meiryo"/>
                <a:sym typeface="Meiryo"/>
              </a:rPr>
              <a:t>薬局</a:t>
            </a:r>
            <a:r>
              <a:rPr kumimoji="0" lang="ja-JP" altLang="en-US" sz="1800" b="1" i="0" u="none" strike="noStrike" kern="0" cap="none" spc="0" normalizeH="0" baseline="0" noProof="0" dirty="0">
                <a:ln>
                  <a:noFill/>
                </a:ln>
                <a:solidFill>
                  <a:srgbClr val="000000"/>
                </a:solidFill>
                <a:effectLst/>
                <a:uLnTx/>
                <a:uFillTx/>
                <a:latin typeface="Meiryo"/>
                <a:ea typeface="Meiryo"/>
                <a:cs typeface="Meiryo"/>
                <a:sym typeface="Meiryo"/>
              </a:rPr>
              <a:t>を選択</a:t>
            </a:r>
            <a:r>
              <a:rPr kumimoji="0" lang="ja-JP" altLang="en-US" sz="1800" b="1" i="0" u="none" strike="noStrike" kern="0" cap="none" spc="0" normalizeH="0" baseline="0" noProof="0" dirty="0" smtClean="0">
                <a:ln>
                  <a:noFill/>
                </a:ln>
                <a:solidFill>
                  <a:srgbClr val="000000"/>
                </a:solidFill>
                <a:effectLst/>
                <a:uLnTx/>
                <a:uFillTx/>
                <a:latin typeface="Meiryo"/>
                <a:ea typeface="Meiryo"/>
                <a:cs typeface="Meiryo"/>
                <a:sym typeface="Meiryo"/>
              </a:rPr>
              <a:t>で</a:t>
            </a:r>
            <a:r>
              <a:rPr kumimoji="0" lang="en-US" altLang="ja-JP" sz="1800" b="1" i="0" u="none" strike="noStrike" kern="0" cap="none" spc="0" normalizeH="0" baseline="0" noProof="0" dirty="0">
                <a:ln>
                  <a:noFill/>
                </a:ln>
                <a:solidFill>
                  <a:srgbClr val="000000"/>
                </a:solidFill>
                <a:effectLst/>
                <a:uLnTx/>
                <a:uFillTx/>
                <a:latin typeface="Meiryo"/>
                <a:ea typeface="Meiryo"/>
                <a:cs typeface="Meiryo"/>
                <a:sym typeface="Meiryo"/>
              </a:rPr>
              <a:t>	</a:t>
            </a:r>
            <a:endParaRPr kumimoji="0" lang="en-US" altLang="ja-JP" sz="1800" b="1" i="0" u="none" strike="noStrike" kern="0" cap="none" spc="0" normalizeH="0" baseline="0" noProof="0" dirty="0" smtClean="0">
              <a:ln>
                <a:noFill/>
              </a:ln>
              <a:solidFill>
                <a:srgbClr val="000000"/>
              </a:solidFill>
              <a:effectLst/>
              <a:uLnTx/>
              <a:uFillTx/>
              <a:latin typeface="Meiryo"/>
              <a:ea typeface="Meiryo"/>
              <a:cs typeface="Meiryo"/>
              <a:sym typeface="Meiryo"/>
            </a:endParaRPr>
          </a:p>
          <a:p>
            <a:pPr marL="9525" marR="4344" lvl="0"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en-US" altLang="ja-JP" sz="1800" b="1" i="0" u="none" strike="noStrike" kern="0" cap="none" spc="0" normalizeH="0" baseline="0" noProof="0" dirty="0">
                <a:ln>
                  <a:noFill/>
                </a:ln>
                <a:solidFill>
                  <a:srgbClr val="000000"/>
                </a:solidFill>
                <a:effectLst/>
                <a:uLnTx/>
                <a:uFillTx/>
                <a:latin typeface="Meiryo"/>
                <a:ea typeface="Meiryo"/>
                <a:cs typeface="Meiryo"/>
                <a:sym typeface="Meiryo"/>
              </a:rPr>
              <a:t>	</a:t>
            </a:r>
            <a:r>
              <a:rPr kumimoji="0" lang="ja-JP" altLang="ja-JP" sz="1800" b="1" i="0" u="none" strike="noStrike" kern="0" cap="none" spc="0" normalizeH="0" baseline="0" noProof="0" dirty="0" smtClean="0">
                <a:ln>
                  <a:noFill/>
                </a:ln>
                <a:solidFill>
                  <a:srgbClr val="000000"/>
                </a:solidFill>
                <a:effectLst/>
                <a:uLnTx/>
                <a:uFillTx/>
                <a:latin typeface="Meiryo"/>
                <a:ea typeface="Meiryo"/>
                <a:cs typeface="Meiryo"/>
                <a:sym typeface="Meiryo"/>
              </a:rPr>
              <a:t>｢</a:t>
            </a:r>
            <a:r>
              <a:rPr kumimoji="0" lang="ja-JP" altLang="en-US" sz="1800" b="1" i="0" u="none" strike="noStrike" kern="0" cap="none" spc="0" normalizeH="0" baseline="0" noProof="0" dirty="0" smtClean="0">
                <a:ln>
                  <a:noFill/>
                </a:ln>
                <a:solidFill>
                  <a:srgbClr val="000000"/>
                </a:solidFill>
                <a:effectLst/>
                <a:uLnTx/>
                <a:uFillTx/>
                <a:latin typeface="Meiryo"/>
                <a:ea typeface="Meiryo"/>
                <a:cs typeface="Meiryo"/>
                <a:sym typeface="Meiryo"/>
              </a:rPr>
              <a:t>選択する</a:t>
            </a:r>
            <a:r>
              <a:rPr kumimoji="0" lang="ja-JP" altLang="en-US" sz="1800" b="1" i="0" u="none" strike="noStrike" kern="0" cap="none" spc="-700" normalizeH="0" baseline="0" noProof="0" dirty="0">
                <a:ln>
                  <a:noFill/>
                </a:ln>
                <a:solidFill>
                  <a:srgbClr val="000000"/>
                </a:solidFill>
                <a:effectLst/>
                <a:uLnTx/>
                <a:uFillTx/>
                <a:latin typeface="Meiryo" charset="-128"/>
                <a:ea typeface="Meiryo" charset="-128"/>
                <a:cs typeface="Meiryo" charset="-128"/>
                <a:sym typeface="Arial"/>
              </a:rPr>
              <a:t>」</a:t>
            </a:r>
            <a:r>
              <a:rPr kumimoji="0" lang="ja-JP" altLang="en-US" sz="1800" b="1" i="0" u="none" strike="noStrike" kern="0" cap="none" spc="0" normalizeH="0" baseline="0" noProof="0" dirty="0" smtClean="0">
                <a:ln>
                  <a:noFill/>
                </a:ln>
                <a:solidFill>
                  <a:srgbClr val="000000"/>
                </a:solidFill>
                <a:effectLst/>
                <a:uLnTx/>
                <a:uFillTx/>
                <a:latin typeface="Meiryo"/>
                <a:ea typeface="Meiryo"/>
                <a:cs typeface="Meiryo"/>
                <a:sym typeface="Meiryo"/>
              </a:rPr>
              <a:t>を</a:t>
            </a:r>
            <a:endParaRPr kumimoji="0" lang="en-US" altLang="ja-JP" sz="1800" b="1" i="0" u="none" strike="noStrike" kern="0" cap="none" spc="0" normalizeH="0" baseline="0" noProof="0" dirty="0" smtClean="0">
              <a:ln>
                <a:noFill/>
              </a:ln>
              <a:solidFill>
                <a:srgbClr val="000000"/>
              </a:solidFill>
              <a:effectLst/>
              <a:uLnTx/>
              <a:uFillTx/>
              <a:latin typeface="Meiryo"/>
              <a:ea typeface="Meiryo"/>
              <a:cs typeface="Meiryo"/>
              <a:sym typeface="Meiryo"/>
            </a:endParaRPr>
          </a:p>
          <a:p>
            <a:pPr marL="9525" marR="4344" lvl="0"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en-US" altLang="ja-JP" sz="1800" b="1" i="0" u="none" strike="noStrike" kern="0" cap="none" spc="0" normalizeH="0" baseline="0" noProof="0" dirty="0">
                <a:ln>
                  <a:noFill/>
                </a:ln>
                <a:solidFill>
                  <a:srgbClr val="000000"/>
                </a:solidFill>
                <a:effectLst/>
                <a:uLnTx/>
                <a:uFillTx/>
                <a:latin typeface="Meiryo"/>
                <a:ea typeface="Meiryo"/>
                <a:cs typeface="Meiryo"/>
                <a:sym typeface="Meiryo"/>
              </a:rPr>
              <a:t>	</a:t>
            </a:r>
            <a:r>
              <a:rPr kumimoji="0" lang="ja-JP" altLang="en-US" sz="1800" b="1" i="0" u="none" strike="noStrike" kern="0" cap="none" spc="0" normalizeH="0" baseline="0" noProof="0" dirty="0" smtClean="0">
                <a:ln>
                  <a:noFill/>
                </a:ln>
                <a:solidFill>
                  <a:srgbClr val="000000"/>
                </a:solidFill>
                <a:effectLst/>
                <a:uLnTx/>
                <a:uFillTx/>
                <a:latin typeface="Meiryo"/>
                <a:ea typeface="Meiryo"/>
                <a:cs typeface="Meiryo"/>
                <a:sym typeface="Meiryo"/>
              </a:rPr>
              <a:t>タップ</a:t>
            </a:r>
            <a:endParaRPr kumimoji="0" lang="en-US" altLang="ja-JP" sz="1800" b="1" i="0" u="none" strike="noStrike" kern="0" cap="none" spc="0" normalizeH="0" baseline="0" noProof="0" dirty="0" smtClean="0">
              <a:ln>
                <a:noFill/>
              </a:ln>
              <a:solidFill>
                <a:srgbClr val="000000"/>
              </a:solidFill>
              <a:effectLst/>
              <a:uLnTx/>
              <a:uFillTx/>
              <a:latin typeface="Meiryo"/>
              <a:ea typeface="Meiryo"/>
              <a:cs typeface="Meiryo"/>
              <a:sym typeface="Meiryo"/>
            </a:endParaRPr>
          </a:p>
          <a:p>
            <a:pPr marL="9525" marR="4344" lvl="2"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en-US" altLang="ja-JP" sz="1400" b="1" i="0" u="none" strike="noStrike" kern="0" cap="none" spc="0" normalizeH="0" baseline="0" noProof="0" dirty="0">
                <a:ln>
                  <a:noFill/>
                </a:ln>
                <a:solidFill>
                  <a:srgbClr val="000000"/>
                </a:solidFill>
                <a:effectLst/>
                <a:uLnTx/>
                <a:uFillTx/>
                <a:latin typeface="Meiryo"/>
                <a:ea typeface="Meiryo"/>
                <a:cs typeface="Meiryo"/>
                <a:sym typeface="Meiryo"/>
              </a:rPr>
              <a:t>	</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また</a:t>
            </a:r>
            <a:r>
              <a:rPr kumimoji="0" lang="ja-JP" altLang="en-US" sz="1400" b="1" i="0" u="none" strike="noStrike" kern="0" cap="none" spc="0" normalizeH="0" baseline="0" noProof="0" dirty="0">
                <a:ln>
                  <a:noFill/>
                </a:ln>
                <a:solidFill>
                  <a:srgbClr val="000000"/>
                </a:solidFill>
                <a:effectLst/>
                <a:uLnTx/>
                <a:uFillTx/>
                <a:latin typeface="Meiryo"/>
                <a:ea typeface="Meiryo"/>
                <a:cs typeface="Meiryo"/>
                <a:sym typeface="Meiryo"/>
              </a:rPr>
              <a:t>は選択しない</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に</a:t>
            </a:r>
            <a:endParaRPr kumimoji="0" lang="en-US" altLang="ja-JP" sz="1400" b="1" i="0" u="none" strike="noStrike" kern="0" cap="none" spc="0" normalizeH="0" baseline="0" noProof="0" dirty="0" smtClean="0">
              <a:ln>
                <a:noFill/>
              </a:ln>
              <a:solidFill>
                <a:srgbClr val="000000"/>
              </a:solidFill>
              <a:effectLst/>
              <a:uLnTx/>
              <a:uFillTx/>
              <a:latin typeface="Meiryo"/>
              <a:ea typeface="Meiryo"/>
              <a:cs typeface="Meiryo"/>
              <a:sym typeface="Meiryo"/>
            </a:endParaRPr>
          </a:p>
          <a:p>
            <a:pPr marL="9525" marR="4344" lvl="2"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en-US" altLang="ja-JP" sz="1400" b="1" i="0" u="none" strike="noStrike" kern="0" cap="none" spc="0" normalizeH="0" baseline="0" noProof="0" dirty="0">
                <a:ln>
                  <a:noFill/>
                </a:ln>
                <a:solidFill>
                  <a:srgbClr val="000000"/>
                </a:solidFill>
                <a:effectLst/>
                <a:uLnTx/>
                <a:uFillTx/>
                <a:latin typeface="Meiryo"/>
                <a:ea typeface="Meiryo"/>
                <a:cs typeface="Meiryo"/>
                <a:sym typeface="Meiryo"/>
              </a:rPr>
              <a:t>	</a:t>
            </a:r>
            <a:r>
              <a:rPr kumimoji="0" lang="ja-JP" altLang="en-US" sz="1400" b="1" i="0" u="none" strike="noStrike" kern="0" cap="none" spc="0" normalizeH="0" baseline="0" noProof="0" dirty="0" smtClean="0">
                <a:ln>
                  <a:noFill/>
                </a:ln>
                <a:solidFill>
                  <a:srgbClr val="000000"/>
                </a:solidFill>
                <a:effectLst/>
                <a:uLnTx/>
                <a:uFillTx/>
                <a:latin typeface="Meiryo"/>
                <a:ea typeface="Meiryo"/>
                <a:cs typeface="Meiryo"/>
                <a:sym typeface="Meiryo"/>
              </a:rPr>
              <a:t>チェック</a:t>
            </a:r>
            <a:endParaRPr kumimoji="0" lang="en-US" altLang="ja-JP" sz="1200" b="1" i="0" u="none" strike="noStrike" kern="0" cap="none" spc="0" normalizeH="0" baseline="0" noProof="0" dirty="0" smtClean="0">
              <a:ln>
                <a:noFill/>
              </a:ln>
              <a:solidFill>
                <a:srgbClr val="000000"/>
              </a:solidFill>
              <a:effectLst/>
              <a:uLnTx/>
              <a:uFillTx/>
              <a:latin typeface="Meiryo"/>
              <a:ea typeface="Meiryo"/>
              <a:cs typeface="Meiryo"/>
              <a:sym typeface="Meiryo"/>
            </a:endParaRPr>
          </a:p>
          <a:p>
            <a:pPr marL="9525" marR="4344" lvl="2"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ja-JP" altLang="en-US" sz="2400" b="1" i="0" u="none" strike="noStrike" kern="0" cap="none" spc="0" normalizeH="0" baseline="0" noProof="0" dirty="0" smtClean="0">
                <a:ln>
                  <a:noFill/>
                </a:ln>
                <a:solidFill>
                  <a:srgbClr val="009650"/>
                </a:solidFill>
                <a:effectLst/>
                <a:uLnTx/>
                <a:uFillTx/>
                <a:latin typeface="Meiryo"/>
                <a:ea typeface="Meiryo"/>
                <a:cs typeface="Meiryo"/>
                <a:sym typeface="Meiryo"/>
              </a:rPr>
              <a:t>❷</a:t>
            </a:r>
            <a:r>
              <a:rPr kumimoji="0" lang="en-US" altLang="ja-JP" sz="1800" b="1" i="0" u="none" strike="noStrike" kern="0" cap="none" spc="0" normalizeH="0" baseline="0" noProof="0" dirty="0" smtClean="0">
                <a:ln>
                  <a:noFill/>
                </a:ln>
                <a:solidFill>
                  <a:srgbClr val="000000"/>
                </a:solidFill>
                <a:effectLst/>
                <a:uLnTx/>
                <a:uFillTx/>
                <a:latin typeface="Meiryo"/>
                <a:ea typeface="Meiryo"/>
                <a:cs typeface="Meiryo"/>
                <a:sym typeface="Meiryo"/>
              </a:rPr>
              <a:t>	</a:t>
            </a:r>
            <a:r>
              <a:rPr kumimoji="0" lang="ja-JP" altLang="en-US" sz="1800" b="1" i="0" u="none" strike="noStrike" kern="0" cap="none" spc="0" normalizeH="0" baseline="0" noProof="0" dirty="0" smtClean="0">
                <a:ln>
                  <a:noFill/>
                </a:ln>
                <a:solidFill>
                  <a:srgbClr val="000000"/>
                </a:solidFill>
                <a:effectLst/>
                <a:uLnTx/>
                <a:uFillTx/>
                <a:latin typeface="Meiryo"/>
                <a:ea typeface="Meiryo"/>
                <a:cs typeface="Meiryo"/>
                <a:sym typeface="Meiryo"/>
              </a:rPr>
              <a:t>ご希望</a:t>
            </a:r>
            <a:r>
              <a:rPr kumimoji="0" lang="ja-JP" altLang="en-US" sz="1800" b="1" i="0" u="none" strike="noStrike" kern="0" cap="none" spc="0" normalizeH="0" baseline="0" noProof="0" dirty="0">
                <a:ln>
                  <a:noFill/>
                </a:ln>
                <a:solidFill>
                  <a:srgbClr val="000000"/>
                </a:solidFill>
                <a:effectLst/>
                <a:uLnTx/>
                <a:uFillTx/>
                <a:latin typeface="Meiryo"/>
                <a:ea typeface="Meiryo"/>
                <a:cs typeface="Meiryo"/>
                <a:sym typeface="Meiryo"/>
              </a:rPr>
              <a:t>の薬局</a:t>
            </a:r>
            <a:r>
              <a:rPr kumimoji="0" lang="ja-JP" altLang="en-US" sz="1800" b="1" i="0" u="none" strike="noStrike" kern="0" cap="none" spc="0" normalizeH="0" baseline="0" noProof="0" dirty="0" smtClean="0">
                <a:ln>
                  <a:noFill/>
                </a:ln>
                <a:solidFill>
                  <a:srgbClr val="000000"/>
                </a:solidFill>
                <a:effectLst/>
                <a:uLnTx/>
                <a:uFillTx/>
                <a:latin typeface="Meiryo"/>
                <a:ea typeface="Meiryo"/>
                <a:cs typeface="Meiryo"/>
                <a:sym typeface="Meiryo"/>
              </a:rPr>
              <a:t>を</a:t>
            </a:r>
            <a:endParaRPr kumimoji="0" lang="en-US" altLang="ja-JP" sz="1800" b="1" i="0" u="none" strike="noStrike" kern="0" cap="none" spc="0" normalizeH="0" baseline="0" noProof="0" dirty="0" smtClean="0">
              <a:ln>
                <a:noFill/>
              </a:ln>
              <a:solidFill>
                <a:srgbClr val="000000"/>
              </a:solidFill>
              <a:effectLst/>
              <a:uLnTx/>
              <a:uFillTx/>
              <a:latin typeface="Meiryo"/>
              <a:ea typeface="Meiryo"/>
              <a:cs typeface="Meiryo"/>
              <a:sym typeface="Meiryo"/>
            </a:endParaRPr>
          </a:p>
          <a:p>
            <a:pPr marL="9525" marR="4344" lvl="2" indent="0" algn="l" defTabSz="914400" rtl="0" eaLnBrk="1" fontAlgn="auto" latinLnBrk="0" hangingPunct="1">
              <a:spcBef>
                <a:spcPts val="0"/>
              </a:spcBef>
              <a:spcAft>
                <a:spcPts val="0"/>
              </a:spcAft>
              <a:buClr>
                <a:srgbClr val="000000"/>
              </a:buClr>
              <a:buSzPts val="2400"/>
              <a:buFont typeface="Arial"/>
              <a:buNone/>
              <a:tabLst>
                <a:tab pos="355600" algn="l"/>
              </a:tabLst>
              <a:defRPr/>
            </a:pPr>
            <a:r>
              <a:rPr kumimoji="0" lang="en-US" altLang="ja-JP" sz="1800" b="1" i="0" u="none" strike="noStrike" kern="0" cap="none" spc="0" normalizeH="0" baseline="0" noProof="0" dirty="0">
                <a:ln>
                  <a:noFill/>
                </a:ln>
                <a:solidFill>
                  <a:srgbClr val="000000"/>
                </a:solidFill>
                <a:effectLst/>
                <a:uLnTx/>
                <a:uFillTx/>
                <a:latin typeface="Meiryo"/>
                <a:ea typeface="Meiryo"/>
                <a:cs typeface="Meiryo"/>
                <a:sym typeface="Meiryo"/>
              </a:rPr>
              <a:t>	</a:t>
            </a:r>
            <a:r>
              <a:rPr kumimoji="0" lang="ja-JP" altLang="en-US" sz="1800" b="1" i="0" u="none" strike="noStrike" kern="0" cap="none" spc="0" normalizeH="0" baseline="0" noProof="0" dirty="0" smtClean="0">
                <a:ln>
                  <a:noFill/>
                </a:ln>
                <a:solidFill>
                  <a:srgbClr val="000000"/>
                </a:solidFill>
                <a:effectLst/>
                <a:uLnTx/>
                <a:uFillTx/>
                <a:latin typeface="Meiryo"/>
                <a:ea typeface="Meiryo"/>
                <a:cs typeface="Meiryo"/>
                <a:sym typeface="Meiryo"/>
              </a:rPr>
              <a:t>選択</a:t>
            </a:r>
            <a:endParaRPr kumimoji="0" lang="en-US" altLang="ja-JP" sz="1800" b="1" i="0" u="none" strike="noStrike" kern="0" cap="none" spc="0" normalizeH="0" baseline="0" noProof="0" dirty="0">
              <a:ln>
                <a:noFill/>
              </a:ln>
              <a:solidFill>
                <a:srgbClr val="000000"/>
              </a:solidFill>
              <a:effectLst/>
              <a:uLnTx/>
              <a:uFillTx/>
              <a:latin typeface="Meiryo"/>
              <a:ea typeface="Meiryo"/>
              <a:cs typeface="Meiryo"/>
              <a:sym typeface="Meiryo"/>
            </a:endParaRPr>
          </a:p>
          <a:p>
            <a:pPr marL="9525" marR="4344" lvl="0" indent="0" algn="l" defTabSz="914400" rtl="0" eaLnBrk="1" fontAlgn="auto" latinLnBrk="0" hangingPunct="1">
              <a:spcBef>
                <a:spcPts val="85"/>
              </a:spcBef>
              <a:spcAft>
                <a:spcPts val="0"/>
              </a:spcAft>
              <a:buClr>
                <a:srgbClr val="000000"/>
              </a:buClr>
              <a:buSzPts val="2400"/>
              <a:buFont typeface="Arial"/>
              <a:buNone/>
              <a:tabLst>
                <a:tab pos="355600" algn="l"/>
              </a:tabLst>
              <a:defRPr/>
            </a:pPr>
            <a:r>
              <a:rPr kumimoji="0" lang="ja-JP" altLang="en-US" sz="2400" b="1" i="0" u="none" strike="noStrike" kern="0" cap="none" spc="0" normalizeH="0" baseline="0" noProof="0" dirty="0" smtClean="0">
                <a:ln>
                  <a:noFill/>
                </a:ln>
                <a:solidFill>
                  <a:srgbClr val="009650"/>
                </a:solidFill>
                <a:effectLst/>
                <a:uLnTx/>
                <a:uFillTx/>
                <a:latin typeface="Meiryo"/>
                <a:ea typeface="Meiryo"/>
                <a:cs typeface="Meiryo"/>
                <a:sym typeface="Meiryo"/>
              </a:rPr>
              <a:t>❸</a:t>
            </a:r>
            <a:r>
              <a:rPr kumimoji="0" lang="en-US" altLang="ja-JP" sz="1800" b="1" i="0" u="none" strike="noStrike" kern="0" cap="none" spc="0" normalizeH="0" baseline="0" noProof="0" dirty="0">
                <a:ln>
                  <a:noFill/>
                </a:ln>
                <a:solidFill>
                  <a:srgbClr val="000000"/>
                </a:solidFill>
                <a:effectLst/>
                <a:uLnTx/>
                <a:uFillTx/>
                <a:latin typeface="Meiryo"/>
                <a:ea typeface="Meiryo"/>
                <a:cs typeface="Meiryo"/>
                <a:sym typeface="Meiryo"/>
              </a:rPr>
              <a:t>	</a:t>
            </a:r>
            <a:r>
              <a:rPr kumimoji="0" lang="ja-JP" altLang="ja-JP" sz="1800" b="1" i="0" u="none" strike="noStrike" kern="0" cap="none" spc="0" normalizeH="0" baseline="0" noProof="0" dirty="0">
                <a:ln>
                  <a:noFill/>
                </a:ln>
                <a:solidFill>
                  <a:srgbClr val="000000"/>
                </a:solidFill>
                <a:effectLst/>
                <a:uLnTx/>
                <a:uFillTx/>
                <a:latin typeface="Meiryo"/>
                <a:ea typeface="Meiryo"/>
                <a:cs typeface="Meiryo"/>
                <a:sym typeface="Meiryo"/>
              </a:rPr>
              <a:t>｢</a:t>
            </a:r>
            <a:r>
              <a:rPr kumimoji="0" lang="ja-JP" altLang="en-US" sz="1800" b="1" i="0" u="none" strike="noStrike" kern="0" cap="none" spc="0" normalizeH="0" baseline="0" noProof="0" dirty="0" smtClean="0">
                <a:ln>
                  <a:noFill/>
                </a:ln>
                <a:solidFill>
                  <a:srgbClr val="000000"/>
                </a:solidFill>
                <a:effectLst/>
                <a:uLnTx/>
                <a:uFillTx/>
                <a:latin typeface="Meiryo"/>
                <a:ea typeface="Meiryo"/>
                <a:cs typeface="Meiryo"/>
                <a:sym typeface="Meiryo"/>
              </a:rPr>
              <a:t>この</a:t>
            </a:r>
            <a:r>
              <a:rPr kumimoji="0" lang="ja-JP" altLang="en-US" sz="1800" b="1" i="0" u="none" strike="noStrike" kern="0" cap="none" spc="0" normalizeH="0" baseline="0" noProof="0" dirty="0">
                <a:ln>
                  <a:noFill/>
                </a:ln>
                <a:solidFill>
                  <a:srgbClr val="000000"/>
                </a:solidFill>
                <a:effectLst/>
                <a:uLnTx/>
                <a:uFillTx/>
                <a:latin typeface="Meiryo"/>
                <a:ea typeface="Meiryo"/>
                <a:cs typeface="Meiryo"/>
                <a:sym typeface="Meiryo"/>
              </a:rPr>
              <a:t>薬局を</a:t>
            </a:r>
            <a:r>
              <a:rPr kumimoji="0" lang="ja-JP" altLang="en-US" sz="1800" b="1" i="0" u="none" strike="noStrike" kern="0" cap="none" spc="0" normalizeH="0" baseline="0" noProof="0" dirty="0" smtClean="0">
                <a:ln>
                  <a:noFill/>
                </a:ln>
                <a:solidFill>
                  <a:srgbClr val="000000"/>
                </a:solidFill>
                <a:effectLst/>
                <a:uLnTx/>
                <a:uFillTx/>
                <a:latin typeface="Meiryo"/>
                <a:ea typeface="Meiryo"/>
                <a:cs typeface="Meiryo"/>
                <a:sym typeface="Meiryo"/>
              </a:rPr>
              <a:t>選択</a:t>
            </a:r>
            <a:r>
              <a:rPr kumimoji="0" lang="ja-JP" altLang="en-US" sz="1800" b="1" i="0" u="none" strike="noStrike" kern="0" cap="none" spc="-700" normalizeH="0" baseline="0" noProof="0" dirty="0" smtClean="0">
                <a:ln>
                  <a:noFill/>
                </a:ln>
                <a:solidFill>
                  <a:srgbClr val="000000"/>
                </a:solidFill>
                <a:effectLst/>
                <a:uLnTx/>
                <a:uFillTx/>
                <a:latin typeface="Meiryo" charset="-128"/>
                <a:ea typeface="Meiryo" charset="-128"/>
                <a:cs typeface="Meiryo" charset="-128"/>
                <a:sym typeface="Arial"/>
              </a:rPr>
              <a:t>」</a:t>
            </a:r>
            <a:r>
              <a:rPr kumimoji="0" lang="en-US" altLang="ja-JP" sz="1800" b="1" i="0" u="none" strike="noStrike" kern="0" cap="none" spc="-700" normalizeH="0" baseline="0" noProof="0" dirty="0" smtClean="0">
                <a:ln>
                  <a:noFill/>
                </a:ln>
                <a:solidFill>
                  <a:srgbClr val="000000"/>
                </a:solidFill>
                <a:effectLst/>
                <a:uLnTx/>
                <a:uFillTx/>
                <a:latin typeface="Meiryo" charset="-128"/>
                <a:ea typeface="Meiryo" charset="-128"/>
                <a:cs typeface="Meiryo" charset="-128"/>
                <a:sym typeface="Arial"/>
              </a:rPr>
              <a:t>	</a:t>
            </a:r>
            <a:r>
              <a:rPr kumimoji="0" lang="ja-JP" altLang="en-US" sz="1800" b="1" i="0" u="none" strike="noStrike" kern="0" cap="none" spc="0" normalizeH="0" baseline="0" noProof="0" dirty="0" smtClean="0">
                <a:ln>
                  <a:noFill/>
                </a:ln>
                <a:solidFill>
                  <a:srgbClr val="000000"/>
                </a:solidFill>
                <a:effectLst/>
                <a:uLnTx/>
                <a:uFillTx/>
                <a:latin typeface="Meiryo"/>
                <a:ea typeface="Meiryo"/>
                <a:cs typeface="Meiryo"/>
                <a:sym typeface="Meiryo"/>
              </a:rPr>
              <a:t>を</a:t>
            </a:r>
            <a:r>
              <a:rPr kumimoji="0" lang="ja-JP" altLang="en-US" sz="1800" b="1" i="0" u="none" strike="noStrike" kern="0" cap="none" spc="0" normalizeH="0" baseline="0" noProof="0" dirty="0">
                <a:ln>
                  <a:noFill/>
                </a:ln>
                <a:solidFill>
                  <a:srgbClr val="000000"/>
                </a:solidFill>
                <a:effectLst/>
                <a:uLnTx/>
                <a:uFillTx/>
                <a:latin typeface="Meiryo"/>
                <a:ea typeface="Meiryo"/>
                <a:cs typeface="Meiryo"/>
                <a:sym typeface="Meiryo"/>
              </a:rPr>
              <a:t>タップ</a:t>
            </a:r>
            <a:endParaRPr kumimoji="0" sz="1800" b="1" i="0" u="none" strike="noStrike" kern="0" cap="none" spc="0" normalizeH="0" baseline="0" noProof="0" dirty="0">
              <a:ln>
                <a:noFill/>
              </a:ln>
              <a:solidFill>
                <a:srgbClr val="000000"/>
              </a:solidFill>
              <a:effectLst/>
              <a:uLnTx/>
              <a:uFillTx/>
              <a:latin typeface="Meiryo"/>
              <a:ea typeface="Meiryo"/>
              <a:cs typeface="Meiryo"/>
              <a:sym typeface="Meiryo"/>
            </a:endParaRPr>
          </a:p>
        </p:txBody>
      </p:sp>
      <p:grpSp>
        <p:nvGrpSpPr>
          <p:cNvPr id="92" name="図形グループ 91"/>
          <p:cNvGrpSpPr/>
          <p:nvPr/>
        </p:nvGrpSpPr>
        <p:grpSpPr>
          <a:xfrm>
            <a:off x="2568390" y="2005361"/>
            <a:ext cx="1596790" cy="3600000"/>
            <a:chOff x="2568390" y="2005361"/>
            <a:chExt cx="1596790" cy="3600000"/>
          </a:xfrm>
        </p:grpSpPr>
        <p:pic>
          <p:nvPicPr>
            <p:cNvPr id="93" name="図 92" descr="グラフィカル ユーザー インターフェイス, テキスト, アプリケーション, チャットまたはテキスト メッセージ, メール&#10;&#10;自動的に生成された説明">
              <a:extLst>
                <a:ext uri="{FF2B5EF4-FFF2-40B4-BE49-F238E27FC236}">
                  <a16:creationId xmlns:a16="http://schemas.microsoft.com/office/drawing/2014/main" id="{3F99A25E-C460-1F4B-8544-CD7624F39E23}"/>
                </a:ext>
              </a:extLst>
            </p:cNvPr>
            <p:cNvPicPr>
              <a:picLocks noChangeAspect="1"/>
            </p:cNvPicPr>
            <p:nvPr/>
          </p:nvPicPr>
          <p:blipFill rotWithShape="1">
            <a:blip r:embed="rId3"/>
            <a:srcRect t="3479"/>
            <a:stretch/>
          </p:blipFill>
          <p:spPr>
            <a:xfrm>
              <a:off x="2568390" y="2005361"/>
              <a:ext cx="1596790" cy="3600000"/>
            </a:xfrm>
            <a:prstGeom prst="rect">
              <a:avLst/>
            </a:prstGeom>
            <a:ln>
              <a:solidFill>
                <a:schemeClr val="tx1"/>
              </a:solidFill>
            </a:ln>
          </p:spPr>
        </p:pic>
        <p:sp>
          <p:nvSpPr>
            <p:cNvPr id="94" name="Google Shape;195;p3">
              <a:extLst>
                <a:ext uri="{FF2B5EF4-FFF2-40B4-BE49-F238E27FC236}">
                  <a16:creationId xmlns:a16="http://schemas.microsoft.com/office/drawing/2014/main" id="{A29F5D69-69F5-8140-A72C-5F5585C7BF36}"/>
                </a:ext>
              </a:extLst>
            </p:cNvPr>
            <p:cNvSpPr/>
            <p:nvPr/>
          </p:nvSpPr>
          <p:spPr>
            <a:xfrm>
              <a:off x="2735118" y="3146839"/>
              <a:ext cx="1212104" cy="290946"/>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95;p3">
              <a:extLst>
                <a:ext uri="{FF2B5EF4-FFF2-40B4-BE49-F238E27FC236}">
                  <a16:creationId xmlns:a16="http://schemas.microsoft.com/office/drawing/2014/main" id="{7F7A0085-B0F9-D249-878C-700A58B5B9E2}"/>
                </a:ext>
              </a:extLst>
            </p:cNvPr>
            <p:cNvSpPr/>
            <p:nvPr/>
          </p:nvSpPr>
          <p:spPr>
            <a:xfrm>
              <a:off x="2735118" y="2930235"/>
              <a:ext cx="1222122" cy="180110"/>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図形グループ 95"/>
          <p:cNvGrpSpPr/>
          <p:nvPr/>
        </p:nvGrpSpPr>
        <p:grpSpPr>
          <a:xfrm>
            <a:off x="4657010" y="2012176"/>
            <a:ext cx="1782520" cy="3600000"/>
            <a:chOff x="4657010" y="2012176"/>
            <a:chExt cx="1782520" cy="3600000"/>
          </a:xfrm>
        </p:grpSpPr>
        <p:pic>
          <p:nvPicPr>
            <p:cNvPr id="97" name="図 96" descr="グラフィカル ユーザー インターフェイス, アプリケーション&#10;&#10;自動的に生成された説明">
              <a:extLst>
                <a:ext uri="{FF2B5EF4-FFF2-40B4-BE49-F238E27FC236}">
                  <a16:creationId xmlns:a16="http://schemas.microsoft.com/office/drawing/2014/main" id="{2CD1E536-855B-834F-9312-29AC92871EA0}"/>
                </a:ext>
              </a:extLst>
            </p:cNvPr>
            <p:cNvPicPr>
              <a:picLocks noChangeAspect="1"/>
            </p:cNvPicPr>
            <p:nvPr/>
          </p:nvPicPr>
          <p:blipFill rotWithShape="1">
            <a:blip r:embed="rId5"/>
            <a:srcRect t="2424" b="11112"/>
            <a:stretch/>
          </p:blipFill>
          <p:spPr>
            <a:xfrm>
              <a:off x="4657010" y="2012176"/>
              <a:ext cx="1782520" cy="3600000"/>
            </a:xfrm>
            <a:prstGeom prst="rect">
              <a:avLst/>
            </a:prstGeom>
            <a:ln>
              <a:solidFill>
                <a:schemeClr val="tx1"/>
              </a:solidFill>
            </a:ln>
          </p:spPr>
        </p:pic>
        <p:sp>
          <p:nvSpPr>
            <p:cNvPr id="98" name="Google Shape;195;p3">
              <a:extLst>
                <a:ext uri="{FF2B5EF4-FFF2-40B4-BE49-F238E27FC236}">
                  <a16:creationId xmlns:a16="http://schemas.microsoft.com/office/drawing/2014/main" id="{295E89F2-7F10-1247-97A5-D95C2B82EE9B}"/>
                </a:ext>
              </a:extLst>
            </p:cNvPr>
            <p:cNvSpPr/>
            <p:nvPr/>
          </p:nvSpPr>
          <p:spPr>
            <a:xfrm>
              <a:off x="5017740" y="2884547"/>
              <a:ext cx="1371938" cy="179562"/>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95;p3">
              <a:extLst>
                <a:ext uri="{FF2B5EF4-FFF2-40B4-BE49-F238E27FC236}">
                  <a16:creationId xmlns:a16="http://schemas.microsoft.com/office/drawing/2014/main" id="{9C015AAB-E794-1B44-99FE-F494D2267C6B}"/>
                </a:ext>
              </a:extLst>
            </p:cNvPr>
            <p:cNvSpPr/>
            <p:nvPr/>
          </p:nvSpPr>
          <p:spPr>
            <a:xfrm>
              <a:off x="5056600" y="3324851"/>
              <a:ext cx="1371938" cy="179562"/>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95;p3">
              <a:extLst>
                <a:ext uri="{FF2B5EF4-FFF2-40B4-BE49-F238E27FC236}">
                  <a16:creationId xmlns:a16="http://schemas.microsoft.com/office/drawing/2014/main" id="{734E299C-CE9B-B446-98F4-FCEAAB72C3F3}"/>
                </a:ext>
              </a:extLst>
            </p:cNvPr>
            <p:cNvSpPr/>
            <p:nvPr/>
          </p:nvSpPr>
          <p:spPr>
            <a:xfrm>
              <a:off x="5009291" y="3651278"/>
              <a:ext cx="1371938" cy="234302"/>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95;p3">
              <a:extLst>
                <a:ext uri="{FF2B5EF4-FFF2-40B4-BE49-F238E27FC236}">
                  <a16:creationId xmlns:a16="http://schemas.microsoft.com/office/drawing/2014/main" id="{0A03AC96-F387-9942-ABAB-2CA9F658E7C3}"/>
                </a:ext>
              </a:extLst>
            </p:cNvPr>
            <p:cNvSpPr/>
            <p:nvPr/>
          </p:nvSpPr>
          <p:spPr>
            <a:xfrm>
              <a:off x="5028892" y="4041697"/>
              <a:ext cx="1371938" cy="232150"/>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95;p3">
              <a:extLst>
                <a:ext uri="{FF2B5EF4-FFF2-40B4-BE49-F238E27FC236}">
                  <a16:creationId xmlns:a16="http://schemas.microsoft.com/office/drawing/2014/main" id="{BDE576B0-7CCE-8A4F-B934-AF0D2CAE1EC2}"/>
                </a:ext>
              </a:extLst>
            </p:cNvPr>
            <p:cNvSpPr/>
            <p:nvPr/>
          </p:nvSpPr>
          <p:spPr>
            <a:xfrm>
              <a:off x="5045449" y="4465444"/>
              <a:ext cx="1371938" cy="251410"/>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95;p3">
              <a:extLst>
                <a:ext uri="{FF2B5EF4-FFF2-40B4-BE49-F238E27FC236}">
                  <a16:creationId xmlns:a16="http://schemas.microsoft.com/office/drawing/2014/main" id="{1E095CB2-725E-7D45-BC69-E52258B665F0}"/>
                </a:ext>
              </a:extLst>
            </p:cNvPr>
            <p:cNvSpPr/>
            <p:nvPr/>
          </p:nvSpPr>
          <p:spPr>
            <a:xfrm>
              <a:off x="5059304" y="4879940"/>
              <a:ext cx="1371938" cy="243426"/>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95;p3">
              <a:extLst>
                <a:ext uri="{FF2B5EF4-FFF2-40B4-BE49-F238E27FC236}">
                  <a16:creationId xmlns:a16="http://schemas.microsoft.com/office/drawing/2014/main" id="{68D36E8C-AC06-2B4A-95B4-C2DF7731C1B0}"/>
                </a:ext>
              </a:extLst>
            </p:cNvPr>
            <p:cNvSpPr/>
            <p:nvPr/>
          </p:nvSpPr>
          <p:spPr>
            <a:xfrm>
              <a:off x="5037001" y="5267190"/>
              <a:ext cx="1371938" cy="257620"/>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 name="図形グループ 104"/>
          <p:cNvGrpSpPr/>
          <p:nvPr/>
        </p:nvGrpSpPr>
        <p:grpSpPr>
          <a:xfrm>
            <a:off x="6855095" y="2012486"/>
            <a:ext cx="1674286" cy="3600000"/>
            <a:chOff x="6855095" y="2012486"/>
            <a:chExt cx="1674286" cy="3600000"/>
          </a:xfrm>
        </p:grpSpPr>
        <p:pic>
          <p:nvPicPr>
            <p:cNvPr id="106" name="図 105">
              <a:extLst>
                <a:ext uri="{FF2B5EF4-FFF2-40B4-BE49-F238E27FC236}">
                  <a16:creationId xmlns:a16="http://schemas.microsoft.com/office/drawing/2014/main" id="{1C6749DC-B3DA-0F42-ADF6-74A3EEC91077}"/>
                </a:ext>
              </a:extLst>
            </p:cNvPr>
            <p:cNvPicPr>
              <a:picLocks noChangeAspect="1"/>
            </p:cNvPicPr>
            <p:nvPr/>
          </p:nvPicPr>
          <p:blipFill>
            <a:blip r:embed="rId6"/>
            <a:stretch>
              <a:fillRect/>
            </a:stretch>
          </p:blipFill>
          <p:spPr>
            <a:xfrm>
              <a:off x="6855095" y="2012486"/>
              <a:ext cx="1674286" cy="3600000"/>
            </a:xfrm>
            <a:prstGeom prst="rect">
              <a:avLst/>
            </a:prstGeom>
            <a:ln>
              <a:solidFill>
                <a:schemeClr val="tx1"/>
              </a:solidFill>
            </a:ln>
          </p:spPr>
        </p:pic>
        <p:sp>
          <p:nvSpPr>
            <p:cNvPr id="107" name="Google Shape;195;p3">
              <a:extLst>
                <a:ext uri="{FF2B5EF4-FFF2-40B4-BE49-F238E27FC236}">
                  <a16:creationId xmlns:a16="http://schemas.microsoft.com/office/drawing/2014/main" id="{D19DAF19-FA6B-BF44-81C0-2DC6811F9428}"/>
                </a:ext>
              </a:extLst>
            </p:cNvPr>
            <p:cNvSpPr/>
            <p:nvPr/>
          </p:nvSpPr>
          <p:spPr>
            <a:xfrm>
              <a:off x="6885360" y="2477284"/>
              <a:ext cx="1212104" cy="349500"/>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95;p3">
              <a:extLst>
                <a:ext uri="{FF2B5EF4-FFF2-40B4-BE49-F238E27FC236}">
                  <a16:creationId xmlns:a16="http://schemas.microsoft.com/office/drawing/2014/main" id="{C7E2E145-11D7-4042-BD92-06E57C9B0028}"/>
                </a:ext>
              </a:extLst>
            </p:cNvPr>
            <p:cNvSpPr/>
            <p:nvPr/>
          </p:nvSpPr>
          <p:spPr>
            <a:xfrm>
              <a:off x="6888905" y="2852969"/>
              <a:ext cx="727847" cy="133304"/>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95;p3">
              <a:extLst>
                <a:ext uri="{FF2B5EF4-FFF2-40B4-BE49-F238E27FC236}">
                  <a16:creationId xmlns:a16="http://schemas.microsoft.com/office/drawing/2014/main" id="{20628D45-2C8A-514B-AAB7-91398C8D9989}"/>
                </a:ext>
              </a:extLst>
            </p:cNvPr>
            <p:cNvSpPr/>
            <p:nvPr/>
          </p:nvSpPr>
          <p:spPr>
            <a:xfrm flipV="1">
              <a:off x="6995229" y="3702198"/>
              <a:ext cx="1212104" cy="964018"/>
            </a:xfrm>
            <a:prstGeom prst="rect">
              <a:avLst/>
            </a:prstGeom>
            <a:blipFill dpi="0" rotWithShape="1">
              <a:blip r:embed="rId4">
                <a:alphaModFix amt="72000"/>
              </a:blip>
              <a:srcRect/>
              <a:tile tx="0" ty="0" sx="100000" sy="100000" flip="none" algn="tl"/>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0" name="Google Shape;540;p14">
            <a:extLst>
              <a:ext uri="{FF2B5EF4-FFF2-40B4-BE49-F238E27FC236}">
                <a16:creationId xmlns:a16="http://schemas.microsoft.com/office/drawing/2014/main" id="{F46E9692-7786-6F44-912E-37D8F4820F7B}"/>
              </a:ext>
            </a:extLst>
          </p:cNvPr>
          <p:cNvSpPr/>
          <p:nvPr/>
        </p:nvSpPr>
        <p:spPr>
          <a:xfrm>
            <a:off x="4564197" y="2243133"/>
            <a:ext cx="1972023" cy="3437682"/>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32"/>
              <a:buFont typeface="Arial"/>
              <a:buNone/>
              <a:tabLst/>
              <a:defRPr/>
            </a:pPr>
            <a:endParaRPr kumimoji="0" sz="1632"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11" name="Google Shape;541;p14">
            <a:extLst>
              <a:ext uri="{FF2B5EF4-FFF2-40B4-BE49-F238E27FC236}">
                <a16:creationId xmlns:a16="http://schemas.microsoft.com/office/drawing/2014/main" id="{62693929-FCC7-C647-8B57-8B358DEBC6EF}"/>
              </a:ext>
            </a:extLst>
          </p:cNvPr>
          <p:cNvGrpSpPr/>
          <p:nvPr/>
        </p:nvGrpSpPr>
        <p:grpSpPr>
          <a:xfrm>
            <a:off x="4352241" y="2084191"/>
            <a:ext cx="441147" cy="400110"/>
            <a:chOff x="3501100" y="4812902"/>
            <a:chExt cx="441147" cy="400110"/>
          </a:xfrm>
        </p:grpSpPr>
        <p:sp>
          <p:nvSpPr>
            <p:cNvPr id="112"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32"/>
                <a:buFont typeface="Arial"/>
                <a:buNone/>
                <a:tabLst/>
                <a:defRPr/>
              </a:pPr>
              <a:endParaRPr kumimoji="0" sz="1632"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ja-JP" altLang="en-US" sz="2000" b="1" i="0" u="none" strike="noStrike" kern="0" cap="none" spc="0" normalizeH="0" baseline="0" noProof="0" dirty="0">
                  <a:ln>
                    <a:noFill/>
                  </a:ln>
                  <a:solidFill>
                    <a:srgbClr val="009650"/>
                  </a:solidFill>
                  <a:effectLst/>
                  <a:uLnTx/>
                  <a:uFillTx/>
                  <a:latin typeface="Meiryo"/>
                  <a:ea typeface="Meiryo"/>
                  <a:cs typeface="Meiryo"/>
                  <a:sym typeface="Meiryo"/>
                </a:rPr>
                <a:t>❷</a:t>
              </a:r>
              <a:endParaRPr kumimoji="0" sz="2000" b="1" i="0" u="none" strike="noStrike" kern="0" cap="none" spc="0" normalizeH="0" baseline="0" noProof="0" dirty="0">
                <a:ln>
                  <a:noFill/>
                </a:ln>
                <a:solidFill>
                  <a:srgbClr val="009650"/>
                </a:solidFill>
                <a:effectLst/>
                <a:uLnTx/>
                <a:uFillTx/>
                <a:latin typeface="Meiryo"/>
                <a:ea typeface="Meiryo"/>
                <a:cs typeface="Meiryo"/>
                <a:sym typeface="Meiryo"/>
              </a:endParaRPr>
            </a:p>
          </p:txBody>
        </p:sp>
      </p:grpSp>
      <p:sp>
        <p:nvSpPr>
          <p:cNvPr id="114" name="Google Shape;540;p14">
            <a:extLst>
              <a:ext uri="{FF2B5EF4-FFF2-40B4-BE49-F238E27FC236}">
                <a16:creationId xmlns:a16="http://schemas.microsoft.com/office/drawing/2014/main" id="{2E1D4214-7FE6-964E-992B-A0F3A49903F6}"/>
              </a:ext>
            </a:extLst>
          </p:cNvPr>
          <p:cNvSpPr/>
          <p:nvPr/>
        </p:nvSpPr>
        <p:spPr>
          <a:xfrm>
            <a:off x="6813389" y="5096576"/>
            <a:ext cx="17640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32"/>
              <a:buFont typeface="Arial"/>
              <a:buNone/>
              <a:tabLst/>
              <a:defRPr/>
            </a:pPr>
            <a:endParaRPr kumimoji="0" sz="1632"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15" name="Google Shape;541;p14">
            <a:extLst>
              <a:ext uri="{FF2B5EF4-FFF2-40B4-BE49-F238E27FC236}">
                <a16:creationId xmlns:a16="http://schemas.microsoft.com/office/drawing/2014/main" id="{76C59B9B-6DD5-EB40-A766-65C0692008D9}"/>
              </a:ext>
            </a:extLst>
          </p:cNvPr>
          <p:cNvGrpSpPr/>
          <p:nvPr/>
        </p:nvGrpSpPr>
        <p:grpSpPr>
          <a:xfrm>
            <a:off x="6572913" y="4912855"/>
            <a:ext cx="441147" cy="400110"/>
            <a:chOff x="3501100" y="4812902"/>
            <a:chExt cx="441147" cy="400110"/>
          </a:xfrm>
        </p:grpSpPr>
        <p:sp>
          <p:nvSpPr>
            <p:cNvPr id="116" name="Google Shape;542;p14">
              <a:extLst>
                <a:ext uri="{FF2B5EF4-FFF2-40B4-BE49-F238E27FC236}">
                  <a16:creationId xmlns:a16="http://schemas.microsoft.com/office/drawing/2014/main" id="{D41A43E5-7C53-7B45-A27D-9C513B309030}"/>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32"/>
                <a:buFont typeface="Arial"/>
                <a:buNone/>
                <a:tabLst/>
                <a:defRPr/>
              </a:pPr>
              <a:endParaRPr kumimoji="0" sz="1632"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Google Shape;543;p14">
              <a:extLst>
                <a:ext uri="{FF2B5EF4-FFF2-40B4-BE49-F238E27FC236}">
                  <a16:creationId xmlns:a16="http://schemas.microsoft.com/office/drawing/2014/main" id="{1AEDC8A5-7CC0-3C48-B11B-4B71D2CDE300}"/>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altLang="ja-JP" sz="2000" b="1" i="0" u="none" strike="noStrike" kern="0" cap="none" spc="0" normalizeH="0" baseline="0" noProof="0" dirty="0">
                  <a:ln>
                    <a:noFill/>
                  </a:ln>
                  <a:solidFill>
                    <a:srgbClr val="009650"/>
                  </a:solidFill>
                  <a:effectLst/>
                  <a:uLnTx/>
                  <a:uFillTx/>
                  <a:latin typeface="Meiryo"/>
                  <a:ea typeface="Meiryo"/>
                  <a:cs typeface="Meiryo"/>
                  <a:sym typeface="Meiryo"/>
                </a:rPr>
                <a:t>❸</a:t>
              </a:r>
              <a:endParaRPr kumimoji="0" sz="2000" b="1" i="0" u="none" strike="noStrike" kern="0" cap="none" spc="0" normalizeH="0" baseline="0" noProof="0" dirty="0">
                <a:ln>
                  <a:noFill/>
                </a:ln>
                <a:solidFill>
                  <a:srgbClr val="009650"/>
                </a:solidFill>
                <a:effectLst/>
                <a:uLnTx/>
                <a:uFillTx/>
                <a:latin typeface="Meiryo"/>
                <a:ea typeface="Meiryo"/>
                <a:cs typeface="Meiryo"/>
                <a:sym typeface="Meiryo"/>
              </a:endParaRPr>
            </a:p>
          </p:txBody>
        </p:sp>
      </p:grpSp>
      <p:sp>
        <p:nvSpPr>
          <p:cNvPr id="118" name="Google Shape;532;p14"/>
          <p:cNvSpPr/>
          <p:nvPr/>
        </p:nvSpPr>
        <p:spPr>
          <a:xfrm>
            <a:off x="2477567" y="4108323"/>
            <a:ext cx="1767639" cy="60554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32"/>
              <a:buFont typeface="Arial"/>
              <a:buNone/>
              <a:tabLst/>
              <a:defRPr/>
            </a:pPr>
            <a:endParaRPr kumimoji="0" sz="1632"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19" name="Google Shape;541;p14">
            <a:extLst>
              <a:ext uri="{FF2B5EF4-FFF2-40B4-BE49-F238E27FC236}">
                <a16:creationId xmlns:a16="http://schemas.microsoft.com/office/drawing/2014/main" id="{62693929-FCC7-C647-8B57-8B358DEBC6EF}"/>
              </a:ext>
            </a:extLst>
          </p:cNvPr>
          <p:cNvGrpSpPr/>
          <p:nvPr/>
        </p:nvGrpSpPr>
        <p:grpSpPr>
          <a:xfrm>
            <a:off x="2244041" y="3925691"/>
            <a:ext cx="441147" cy="400110"/>
            <a:chOff x="3501100" y="4812902"/>
            <a:chExt cx="441147" cy="400110"/>
          </a:xfrm>
        </p:grpSpPr>
        <p:sp>
          <p:nvSpPr>
            <p:cNvPr id="120"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32"/>
                <a:buFont typeface="Arial"/>
                <a:buNone/>
                <a:tabLst/>
                <a:defRPr/>
              </a:pPr>
              <a:endParaRPr kumimoji="0" sz="1632"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ja-JP" altLang="en-US" sz="2000" b="1" i="0" u="none" strike="noStrike" kern="0" cap="none" spc="0" normalizeH="0" baseline="0" noProof="0" dirty="0" smtClean="0">
                  <a:ln>
                    <a:noFill/>
                  </a:ln>
                  <a:solidFill>
                    <a:srgbClr val="009650"/>
                  </a:solidFill>
                  <a:effectLst/>
                  <a:uLnTx/>
                  <a:uFillTx/>
                  <a:latin typeface="Meiryo"/>
                  <a:ea typeface="Meiryo"/>
                  <a:cs typeface="Meiryo"/>
                  <a:sym typeface="Meiryo"/>
                </a:rPr>
                <a:t>❶</a:t>
              </a:r>
              <a:endParaRPr kumimoji="0" sz="2000" b="1" i="0" u="none" strike="noStrike" kern="0" cap="none" spc="0" normalizeH="0" baseline="0" noProof="0" dirty="0">
                <a:ln>
                  <a:noFill/>
                </a:ln>
                <a:solidFill>
                  <a:srgbClr val="009650"/>
                </a:solidFill>
                <a:effectLst/>
                <a:uLnTx/>
                <a:uFillTx/>
                <a:latin typeface="Meiryo"/>
                <a:ea typeface="Meiryo"/>
                <a:cs typeface="Meiryo"/>
                <a:sym typeface="Meiryo"/>
              </a:endParaRPr>
            </a:p>
          </p:txBody>
        </p:sp>
      </p:grpSp>
      <p:grpSp>
        <p:nvGrpSpPr>
          <p:cNvPr id="122" name="Google Shape;544;p14">
            <a:extLst>
              <a:ext uri="{FF2B5EF4-FFF2-40B4-BE49-F238E27FC236}">
                <a16:creationId xmlns:a16="http://schemas.microsoft.com/office/drawing/2014/main" id="{4031CE72-6FD8-544F-8B0D-34B9BD86B388}"/>
              </a:ext>
            </a:extLst>
          </p:cNvPr>
          <p:cNvGrpSpPr/>
          <p:nvPr/>
        </p:nvGrpSpPr>
        <p:grpSpPr>
          <a:xfrm>
            <a:off x="4093736" y="3288370"/>
            <a:ext cx="327273" cy="314468"/>
            <a:chOff x="2743754" y="4622188"/>
            <a:chExt cx="720000" cy="691832"/>
          </a:xfrm>
        </p:grpSpPr>
        <p:cxnSp>
          <p:nvCxnSpPr>
            <p:cNvPr id="123" name="Google Shape;545;p14">
              <a:extLst>
                <a:ext uri="{FF2B5EF4-FFF2-40B4-BE49-F238E27FC236}">
                  <a16:creationId xmlns:a16="http://schemas.microsoft.com/office/drawing/2014/main" id="{DBF9378A-6950-A749-946D-51DD33285181}"/>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124" name="Google Shape;546;p14">
              <a:extLst>
                <a:ext uri="{FF2B5EF4-FFF2-40B4-BE49-F238E27FC236}">
                  <a16:creationId xmlns:a16="http://schemas.microsoft.com/office/drawing/2014/main" id="{2D82AD06-8294-BE4D-B4AA-07039E082BBC}"/>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125" name="Google Shape;547;p14">
              <a:extLst>
                <a:ext uri="{FF2B5EF4-FFF2-40B4-BE49-F238E27FC236}">
                  <a16:creationId xmlns:a16="http://schemas.microsoft.com/office/drawing/2014/main" id="{BCA03978-F1EB-5D48-89BB-07B5F76DF266}"/>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grpSp>
        <p:nvGrpSpPr>
          <p:cNvPr id="126" name="Google Shape;544;p14">
            <a:extLst>
              <a:ext uri="{FF2B5EF4-FFF2-40B4-BE49-F238E27FC236}">
                <a16:creationId xmlns:a16="http://schemas.microsoft.com/office/drawing/2014/main" id="{C0AC6EE3-6D57-464A-8465-3B11CB2E49FE}"/>
              </a:ext>
            </a:extLst>
          </p:cNvPr>
          <p:cNvGrpSpPr/>
          <p:nvPr/>
        </p:nvGrpSpPr>
        <p:grpSpPr>
          <a:xfrm>
            <a:off x="6476381" y="3288370"/>
            <a:ext cx="327273" cy="314468"/>
            <a:chOff x="2743754" y="4622188"/>
            <a:chExt cx="720000" cy="691832"/>
          </a:xfrm>
        </p:grpSpPr>
        <p:cxnSp>
          <p:nvCxnSpPr>
            <p:cNvPr id="127" name="Google Shape;545;p14">
              <a:extLst>
                <a:ext uri="{FF2B5EF4-FFF2-40B4-BE49-F238E27FC236}">
                  <a16:creationId xmlns:a16="http://schemas.microsoft.com/office/drawing/2014/main" id="{EAEB5B78-B024-B54E-9291-956C3013B8C1}"/>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128" name="Google Shape;547;p14">
              <a:extLst>
                <a:ext uri="{FF2B5EF4-FFF2-40B4-BE49-F238E27FC236}">
                  <a16:creationId xmlns:a16="http://schemas.microsoft.com/office/drawing/2014/main" id="{62DB46F7-C2C6-E547-84FE-B7B62487E2B0}"/>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129" name="Google Shape;546;p14">
              <a:extLst>
                <a:ext uri="{FF2B5EF4-FFF2-40B4-BE49-F238E27FC236}">
                  <a16:creationId xmlns:a16="http://schemas.microsoft.com/office/drawing/2014/main" id="{670E7501-A9FD-DF41-A692-4211F070096D}"/>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44"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1181405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4"/>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【12】</a:t>
            </a:r>
            <a:r>
              <a:rPr lang="ja-JP" altLang="en-US" sz="2800" b="1" i="0" u="none" strike="noStrike" cap="none" dirty="0" smtClean="0">
                <a:solidFill>
                  <a:srgbClr val="009650"/>
                </a:solidFill>
                <a:latin typeface="Meiryo"/>
                <a:ea typeface="Meiryo"/>
                <a:cs typeface="Meiryo"/>
                <a:sym typeface="Meiryo"/>
              </a:rPr>
              <a:t>薬局</a:t>
            </a:r>
            <a:r>
              <a:rPr lang="ja-JP" altLang="en-US" sz="2800" b="1" i="0" u="none" strike="noStrike" cap="none" dirty="0">
                <a:solidFill>
                  <a:srgbClr val="009650"/>
                </a:solidFill>
                <a:latin typeface="Meiryo"/>
                <a:ea typeface="Meiryo"/>
                <a:cs typeface="Meiryo"/>
                <a:sym typeface="Meiryo"/>
              </a:rPr>
              <a:t>の選択</a:t>
            </a:r>
            <a:endParaRPr sz="1400" b="0" i="0" u="none" strike="noStrike" cap="none" dirty="0">
              <a:solidFill>
                <a:srgbClr val="000000"/>
              </a:solidFill>
              <a:latin typeface="Arial"/>
              <a:ea typeface="Arial"/>
              <a:cs typeface="Arial"/>
              <a:sym typeface="Arial"/>
            </a:endParaRPr>
          </a:p>
        </p:txBody>
      </p:sp>
      <p:sp>
        <p:nvSpPr>
          <p:cNvPr id="528" name="Google Shape;528;p14"/>
          <p:cNvSpPr txBox="1"/>
          <p:nvPr/>
        </p:nvSpPr>
        <p:spPr>
          <a:xfrm>
            <a:off x="2583341" y="1628771"/>
            <a:ext cx="1945888"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en-US" sz="1400" b="1" i="0" u="none" strike="noStrike" cap="none" dirty="0" err="1">
                <a:solidFill>
                  <a:srgbClr val="009650"/>
                </a:solidFill>
                <a:latin typeface="Meiryo"/>
                <a:ea typeface="Meiryo"/>
                <a:cs typeface="Meiryo"/>
                <a:sym typeface="Meiryo"/>
              </a:rPr>
              <a:t>予約を確定する</a:t>
            </a:r>
            <a:endParaRPr sz="1400" b="1" i="0" u="none" strike="noStrike" cap="none" dirty="0">
              <a:solidFill>
                <a:srgbClr val="009650"/>
              </a:solidFill>
              <a:latin typeface="Meiryo"/>
              <a:ea typeface="Meiryo"/>
              <a:cs typeface="Meiryo"/>
              <a:sym typeface="Meiryo"/>
            </a:endParaRPr>
          </a:p>
        </p:txBody>
      </p:sp>
      <p:sp>
        <p:nvSpPr>
          <p:cNvPr id="531" name="Google Shape;531;p14"/>
          <p:cNvSpPr txBox="1"/>
          <p:nvPr/>
        </p:nvSpPr>
        <p:spPr>
          <a:xfrm>
            <a:off x="323791" y="1905000"/>
            <a:ext cx="2374804" cy="1686985"/>
          </a:xfrm>
          <a:prstGeom prst="rect">
            <a:avLst/>
          </a:prstGeom>
          <a:noFill/>
          <a:ln>
            <a:noFill/>
          </a:ln>
        </p:spPr>
        <p:txBody>
          <a:bodyPr spcFirstLastPara="1" wrap="square" lIns="0" tIns="12050" rIns="0" bIns="0" anchor="t" anchorCtr="0">
            <a:spAutoFit/>
          </a:bodyPr>
          <a:lstStyle/>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1800" b="1" dirty="0">
                <a:solidFill>
                  <a:schemeClr val="dk1"/>
                </a:solidFill>
                <a:latin typeface="Meiryo"/>
                <a:ea typeface="Meiryo"/>
                <a:cs typeface="Meiryo"/>
                <a:sym typeface="Meiryo"/>
              </a:rPr>
              <a:t>	</a:t>
            </a:r>
            <a:r>
              <a:rPr lang="ja-JP" altLang="ja-JP" sz="1800" b="1" dirty="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予約</a:t>
            </a:r>
            <a:r>
              <a:rPr lang="ja-JP" altLang="en-US" sz="1800" b="1" i="0" u="none" strike="noStrike" cap="none" dirty="0">
                <a:solidFill>
                  <a:schemeClr val="dk1"/>
                </a:solidFill>
                <a:latin typeface="Meiryo"/>
                <a:ea typeface="Meiryo"/>
                <a:cs typeface="Meiryo"/>
                <a:sym typeface="Meiryo"/>
              </a:rPr>
              <a:t>を確定する</a:t>
            </a:r>
            <a:r>
              <a:rPr lang="ja-JP" altLang="en-US" sz="1800" b="1" i="0" u="none" strike="noStrike" cap="none" dirty="0" smtClean="0">
                <a:solidFill>
                  <a:schemeClr val="dk1"/>
                </a:solidFill>
                <a:latin typeface="Meiryo"/>
                <a:ea typeface="Meiryo"/>
                <a:cs typeface="Meiryo"/>
                <a:sym typeface="Meiryo"/>
              </a:rPr>
              <a:t>」</a:t>
            </a:r>
            <a:r>
              <a:rPr lang="en-US" altLang="ja-JP" sz="1800" b="1" i="0" u="none" strike="noStrike" cap="none" dirty="0" smtClean="0">
                <a:solidFill>
                  <a:schemeClr val="dk1"/>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をタップ</a:t>
            </a:r>
            <a:endParaRPr lang="en-US" altLang="ja-JP" sz="1800" b="1" i="0" u="none" strike="noStrike" cap="none" dirty="0">
              <a:solidFill>
                <a:schemeClr val="dk1"/>
              </a:solidFill>
              <a:latin typeface="Meiryo"/>
              <a:ea typeface="Meiryo"/>
              <a:cs typeface="Meiryo"/>
              <a:sym typeface="Meiryo"/>
            </a:endParaRPr>
          </a:p>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1800" b="1" dirty="0">
                <a:solidFill>
                  <a:schemeClr val="dk1"/>
                </a:solidFill>
                <a:latin typeface="Meiryo"/>
                <a:ea typeface="Meiryo"/>
                <a:cs typeface="Meiryo"/>
                <a:sym typeface="Meiryo"/>
              </a:rPr>
              <a:t>	</a:t>
            </a:r>
            <a:r>
              <a:rPr lang="ja-JP" altLang="ja-JP" sz="1800" b="1" dirty="0">
                <a:solidFill>
                  <a:schemeClr val="dk1"/>
                </a:solidFill>
                <a:latin typeface="Meiryo"/>
                <a:ea typeface="Meiryo"/>
                <a:cs typeface="Meiryo"/>
                <a:sym typeface="Meiryo"/>
              </a:rPr>
              <a:t>｢</a:t>
            </a:r>
            <a:r>
              <a:rPr lang="ja-JP" altLang="en-US" sz="1800" b="1" dirty="0" smtClean="0">
                <a:solidFill>
                  <a:schemeClr val="dk1"/>
                </a:solidFill>
                <a:latin typeface="Meiryo"/>
                <a:ea typeface="Meiryo"/>
                <a:cs typeface="Meiryo"/>
                <a:sym typeface="Meiryo"/>
              </a:rPr>
              <a:t>確定</a:t>
            </a:r>
            <a:r>
              <a:rPr lang="ja-JP" altLang="en-US" sz="1800" b="1" spc="-700" dirty="0">
                <a:latin typeface="Meiryo" charset="-128"/>
                <a:ea typeface="Meiryo" charset="-128"/>
                <a:cs typeface="Meiryo" charset="-128"/>
              </a:rPr>
              <a:t>」</a:t>
            </a:r>
            <a:r>
              <a:rPr lang="ja-JP" altLang="en-US" sz="1800" b="1" dirty="0" smtClean="0">
                <a:solidFill>
                  <a:schemeClr val="dk1"/>
                </a:solidFill>
                <a:latin typeface="Meiryo"/>
                <a:ea typeface="Meiryo"/>
                <a:cs typeface="Meiryo"/>
                <a:sym typeface="Meiryo"/>
              </a:rPr>
              <a:t>をタップ</a:t>
            </a:r>
            <a:endParaRPr lang="en-US" altLang="ja-JP" sz="1800" b="1" dirty="0">
              <a:solidFill>
                <a:schemeClr val="dk1"/>
              </a:solidFill>
              <a:latin typeface="Meiryo"/>
              <a:ea typeface="Meiryo"/>
              <a:cs typeface="Meiryo"/>
              <a:sym typeface="Meiryo"/>
            </a:endParaRPr>
          </a:p>
          <a:p>
            <a:pPr marL="9525" marR="4344">
              <a:spcBef>
                <a:spcPts val="85"/>
              </a:spcBef>
              <a:buSzPts val="2400"/>
              <a:tabLst>
                <a:tab pos="355600" algn="l"/>
              </a:tabLst>
            </a:pPr>
            <a:r>
              <a:rPr lang="ja-JP" altLang="en-US" sz="2400" b="1" dirty="0">
                <a:solidFill>
                  <a:srgbClr val="009650"/>
                </a:solidFill>
                <a:latin typeface="Meiryo"/>
                <a:ea typeface="Meiryo"/>
                <a:cs typeface="Meiryo"/>
                <a:sym typeface="Meiryo"/>
              </a:rPr>
              <a:t>❸</a:t>
            </a:r>
            <a:r>
              <a:rPr lang="ja-JP" altLang="en-US" sz="1800" b="1" dirty="0">
                <a:solidFill>
                  <a:schemeClr val="dk1"/>
                </a:solidFill>
                <a:latin typeface="Meiryo"/>
                <a:ea typeface="Meiryo"/>
                <a:cs typeface="Meiryo"/>
                <a:sym typeface="Meiryo"/>
              </a:rPr>
              <a:t> 予約した日時</a:t>
            </a:r>
            <a:r>
              <a:rPr lang="ja-JP" altLang="en-US" sz="1800" b="1" dirty="0" smtClean="0">
                <a:solidFill>
                  <a:schemeClr val="dk1"/>
                </a:solidFill>
                <a:latin typeface="Meiryo"/>
                <a:ea typeface="Meiryo"/>
                <a:cs typeface="Meiryo"/>
                <a:sym typeface="Meiryo"/>
              </a:rPr>
              <a:t>まで</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待ちます</a:t>
            </a:r>
            <a:endParaRPr sz="1800" b="1" i="0" u="none" strike="noStrike" cap="none" dirty="0">
              <a:solidFill>
                <a:schemeClr val="dk1"/>
              </a:solidFill>
              <a:latin typeface="Meiryo"/>
              <a:ea typeface="Meiryo"/>
              <a:cs typeface="Meiryo"/>
              <a:sym typeface="Meiryo"/>
            </a:endParaRPr>
          </a:p>
        </p:txBody>
      </p:sp>
      <p:grpSp>
        <p:nvGrpSpPr>
          <p:cNvPr id="43" name="Google Shape;544;p14">
            <a:extLst>
              <a:ext uri="{FF2B5EF4-FFF2-40B4-BE49-F238E27FC236}">
                <a16:creationId xmlns:a16="http://schemas.microsoft.com/office/drawing/2014/main" id="{4031CE72-6FD8-544F-8B0D-34B9BD86B388}"/>
              </a:ext>
            </a:extLst>
          </p:cNvPr>
          <p:cNvGrpSpPr/>
          <p:nvPr/>
        </p:nvGrpSpPr>
        <p:grpSpPr>
          <a:xfrm>
            <a:off x="6471991" y="3280702"/>
            <a:ext cx="327273" cy="314468"/>
            <a:chOff x="2743754" y="4622188"/>
            <a:chExt cx="720000" cy="691832"/>
          </a:xfrm>
        </p:grpSpPr>
        <p:cxnSp>
          <p:nvCxnSpPr>
            <p:cNvPr id="44" name="Google Shape;545;p14">
              <a:extLst>
                <a:ext uri="{FF2B5EF4-FFF2-40B4-BE49-F238E27FC236}">
                  <a16:creationId xmlns:a16="http://schemas.microsoft.com/office/drawing/2014/main" id="{DBF9378A-6950-A749-946D-51DD33285181}"/>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45" name="Google Shape;546;p14">
              <a:extLst>
                <a:ext uri="{FF2B5EF4-FFF2-40B4-BE49-F238E27FC236}">
                  <a16:creationId xmlns:a16="http://schemas.microsoft.com/office/drawing/2014/main" id="{2D82AD06-8294-BE4D-B4AA-07039E082BBC}"/>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46" name="Google Shape;547;p14">
              <a:extLst>
                <a:ext uri="{FF2B5EF4-FFF2-40B4-BE49-F238E27FC236}">
                  <a16:creationId xmlns:a16="http://schemas.microsoft.com/office/drawing/2014/main" id="{BCA03978-F1EB-5D48-89BB-07B5F76DF266}"/>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grpSp>
        <p:nvGrpSpPr>
          <p:cNvPr id="47" name="図形グループ 46"/>
          <p:cNvGrpSpPr/>
          <p:nvPr/>
        </p:nvGrpSpPr>
        <p:grpSpPr>
          <a:xfrm>
            <a:off x="4776580" y="2011866"/>
            <a:ext cx="1623130" cy="3600000"/>
            <a:chOff x="4776580" y="2011866"/>
            <a:chExt cx="1623130" cy="3600000"/>
          </a:xfrm>
        </p:grpSpPr>
        <p:pic>
          <p:nvPicPr>
            <p:cNvPr id="48" name="図 47">
              <a:extLst>
                <a:ext uri="{FF2B5EF4-FFF2-40B4-BE49-F238E27FC236}">
                  <a16:creationId xmlns:a16="http://schemas.microsoft.com/office/drawing/2014/main" id="{1E4428CE-A358-694F-A303-A51469E0E6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580" y="2011866"/>
              <a:ext cx="1623130" cy="3600000"/>
            </a:xfrm>
            <a:prstGeom prst="rect">
              <a:avLst/>
            </a:prstGeom>
            <a:ln>
              <a:solidFill>
                <a:schemeClr val="tx1"/>
              </a:solidFill>
            </a:ln>
          </p:spPr>
        </p:pic>
        <p:sp>
          <p:nvSpPr>
            <p:cNvPr id="56" name="Google Shape;195;p3">
              <a:extLst>
                <a:ext uri="{FF2B5EF4-FFF2-40B4-BE49-F238E27FC236}">
                  <a16:creationId xmlns:a16="http://schemas.microsoft.com/office/drawing/2014/main" id="{295E89F2-7F10-1247-97A5-D95C2B82EE9B}"/>
                </a:ext>
              </a:extLst>
            </p:cNvPr>
            <p:cNvSpPr/>
            <p:nvPr/>
          </p:nvSpPr>
          <p:spPr>
            <a:xfrm>
              <a:off x="4854499" y="5181388"/>
              <a:ext cx="1371938" cy="17956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540;p14">
            <a:extLst>
              <a:ext uri="{FF2B5EF4-FFF2-40B4-BE49-F238E27FC236}">
                <a16:creationId xmlns:a16="http://schemas.microsoft.com/office/drawing/2014/main" id="{F46E9692-7786-6F44-912E-37D8F4820F7B}"/>
              </a:ext>
            </a:extLst>
          </p:cNvPr>
          <p:cNvSpPr/>
          <p:nvPr/>
        </p:nvSpPr>
        <p:spPr>
          <a:xfrm>
            <a:off x="5701990" y="4345878"/>
            <a:ext cx="524108" cy="211874"/>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70" name="Google Shape;541;p14">
            <a:extLst>
              <a:ext uri="{FF2B5EF4-FFF2-40B4-BE49-F238E27FC236}">
                <a16:creationId xmlns:a16="http://schemas.microsoft.com/office/drawing/2014/main" id="{62693929-FCC7-C647-8B57-8B358DEBC6EF}"/>
              </a:ext>
            </a:extLst>
          </p:cNvPr>
          <p:cNvGrpSpPr/>
          <p:nvPr/>
        </p:nvGrpSpPr>
        <p:grpSpPr>
          <a:xfrm>
            <a:off x="5475726" y="4145308"/>
            <a:ext cx="441147" cy="400110"/>
            <a:chOff x="3501100" y="4812902"/>
            <a:chExt cx="441147" cy="400110"/>
          </a:xfrm>
        </p:grpSpPr>
        <p:sp>
          <p:nvSpPr>
            <p:cNvPr id="71"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72"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grpSp>
        <p:nvGrpSpPr>
          <p:cNvPr id="73" name="図形グループ 72"/>
          <p:cNvGrpSpPr/>
          <p:nvPr/>
        </p:nvGrpSpPr>
        <p:grpSpPr>
          <a:xfrm>
            <a:off x="2611344" y="2001980"/>
            <a:ext cx="1691615" cy="3600000"/>
            <a:chOff x="2611344" y="2001980"/>
            <a:chExt cx="1691615" cy="3600000"/>
          </a:xfrm>
        </p:grpSpPr>
        <p:pic>
          <p:nvPicPr>
            <p:cNvPr id="74" name="図 73" descr="グラフィカル ユーザー インターフェイス, テキスト, アプリケーション&#10;&#10;自動的に生成された説明">
              <a:extLst>
                <a:ext uri="{FF2B5EF4-FFF2-40B4-BE49-F238E27FC236}">
                  <a16:creationId xmlns:a16="http://schemas.microsoft.com/office/drawing/2014/main" id="{D84107F5-344E-A644-B919-6B05F9A472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611344" y="2001980"/>
              <a:ext cx="1691615" cy="3600000"/>
            </a:xfrm>
            <a:prstGeom prst="rect">
              <a:avLst/>
            </a:prstGeom>
            <a:ln>
              <a:solidFill>
                <a:schemeClr val="tx1"/>
              </a:solidFill>
            </a:ln>
          </p:spPr>
        </p:pic>
        <p:sp>
          <p:nvSpPr>
            <p:cNvPr id="75" name="Google Shape;195;p3">
              <a:extLst>
                <a:ext uri="{FF2B5EF4-FFF2-40B4-BE49-F238E27FC236}">
                  <a16:creationId xmlns:a16="http://schemas.microsoft.com/office/drawing/2014/main" id="{D09F568C-654A-E44E-9F1F-38C7065C6BFB}"/>
                </a:ext>
              </a:extLst>
            </p:cNvPr>
            <p:cNvSpPr/>
            <p:nvPr/>
          </p:nvSpPr>
          <p:spPr>
            <a:xfrm>
              <a:off x="2694780" y="5164854"/>
              <a:ext cx="1189743" cy="87195"/>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5;p3">
              <a:extLst>
                <a:ext uri="{FF2B5EF4-FFF2-40B4-BE49-F238E27FC236}">
                  <a16:creationId xmlns:a16="http://schemas.microsoft.com/office/drawing/2014/main" id="{7E58DAB2-04B5-DE43-8428-B086362322D5}"/>
                </a:ext>
              </a:extLst>
            </p:cNvPr>
            <p:cNvSpPr/>
            <p:nvPr/>
          </p:nvSpPr>
          <p:spPr>
            <a:xfrm>
              <a:off x="2829927" y="3893896"/>
              <a:ext cx="1189743" cy="87195"/>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5;p3">
              <a:extLst>
                <a:ext uri="{FF2B5EF4-FFF2-40B4-BE49-F238E27FC236}">
                  <a16:creationId xmlns:a16="http://schemas.microsoft.com/office/drawing/2014/main" id="{D80A11AC-8934-3446-9044-3CFAE54850E9}"/>
                </a:ext>
              </a:extLst>
            </p:cNvPr>
            <p:cNvSpPr/>
            <p:nvPr/>
          </p:nvSpPr>
          <p:spPr>
            <a:xfrm>
              <a:off x="2887437" y="4046296"/>
              <a:ext cx="1189743" cy="87195"/>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544;p14">
            <a:extLst>
              <a:ext uri="{FF2B5EF4-FFF2-40B4-BE49-F238E27FC236}">
                <a16:creationId xmlns:a16="http://schemas.microsoft.com/office/drawing/2014/main" id="{261D6F94-3D21-F149-BD7D-F61B4F7D4EE8}"/>
              </a:ext>
            </a:extLst>
          </p:cNvPr>
          <p:cNvGrpSpPr/>
          <p:nvPr/>
        </p:nvGrpSpPr>
        <p:grpSpPr>
          <a:xfrm>
            <a:off x="4385836" y="3280702"/>
            <a:ext cx="327273" cy="314468"/>
            <a:chOff x="2743754" y="4622188"/>
            <a:chExt cx="720000" cy="691832"/>
          </a:xfrm>
        </p:grpSpPr>
        <p:cxnSp>
          <p:nvCxnSpPr>
            <p:cNvPr id="79" name="Google Shape;545;p14">
              <a:extLst>
                <a:ext uri="{FF2B5EF4-FFF2-40B4-BE49-F238E27FC236}">
                  <a16:creationId xmlns:a16="http://schemas.microsoft.com/office/drawing/2014/main" id="{834466D0-0033-8242-82BA-082E1B0EC6E9}"/>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80" name="Google Shape;546;p14">
              <a:extLst>
                <a:ext uri="{FF2B5EF4-FFF2-40B4-BE49-F238E27FC236}">
                  <a16:creationId xmlns:a16="http://schemas.microsoft.com/office/drawing/2014/main" id="{6BF9D6DB-F9C2-9F4E-8D3C-277687E70307}"/>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81" name="Google Shape;547;p14">
              <a:extLst>
                <a:ext uri="{FF2B5EF4-FFF2-40B4-BE49-F238E27FC236}">
                  <a16:creationId xmlns:a16="http://schemas.microsoft.com/office/drawing/2014/main" id="{48EF76CB-54A1-8847-972B-9E3E0074835F}"/>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grpSp>
        <p:nvGrpSpPr>
          <p:cNvPr id="82" name="図形グループ 81"/>
          <p:cNvGrpSpPr/>
          <p:nvPr/>
        </p:nvGrpSpPr>
        <p:grpSpPr>
          <a:xfrm>
            <a:off x="6870597" y="2003033"/>
            <a:ext cx="1662824" cy="3600931"/>
            <a:chOff x="6870597" y="2003033"/>
            <a:chExt cx="1662824" cy="3600931"/>
          </a:xfrm>
        </p:grpSpPr>
        <p:pic>
          <p:nvPicPr>
            <p:cNvPr id="83" name="図 82" descr="テキスト&#10;&#10;自動的に生成された説明">
              <a:extLst>
                <a:ext uri="{FF2B5EF4-FFF2-40B4-BE49-F238E27FC236}">
                  <a16:creationId xmlns:a16="http://schemas.microsoft.com/office/drawing/2014/main" id="{68275168-B304-F546-AB86-A0C182E7FD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870597" y="2003964"/>
              <a:ext cx="1662824" cy="3600000"/>
            </a:xfrm>
            <a:prstGeom prst="rect">
              <a:avLst/>
            </a:prstGeom>
            <a:ln>
              <a:solidFill>
                <a:schemeClr val="tx1"/>
              </a:solidFill>
            </a:ln>
          </p:spPr>
        </p:pic>
        <p:sp>
          <p:nvSpPr>
            <p:cNvPr id="84" name="Google Shape;195;p3">
              <a:extLst>
                <a:ext uri="{FF2B5EF4-FFF2-40B4-BE49-F238E27FC236}">
                  <a16:creationId xmlns:a16="http://schemas.microsoft.com/office/drawing/2014/main" id="{A5006CEC-4C06-3045-8B58-4527F9FDE2A0}"/>
                </a:ext>
              </a:extLst>
            </p:cNvPr>
            <p:cNvSpPr/>
            <p:nvPr/>
          </p:nvSpPr>
          <p:spPr>
            <a:xfrm>
              <a:off x="7081312" y="2003033"/>
              <a:ext cx="1371938" cy="17956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5;p3">
              <a:extLst>
                <a:ext uri="{FF2B5EF4-FFF2-40B4-BE49-F238E27FC236}">
                  <a16:creationId xmlns:a16="http://schemas.microsoft.com/office/drawing/2014/main" id="{24CF468D-632C-ED4E-AF8A-1E0857618071}"/>
                </a:ext>
              </a:extLst>
            </p:cNvPr>
            <p:cNvSpPr/>
            <p:nvPr/>
          </p:nvSpPr>
          <p:spPr>
            <a:xfrm>
              <a:off x="7156074" y="3190602"/>
              <a:ext cx="907947" cy="9007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5;p3">
              <a:extLst>
                <a:ext uri="{FF2B5EF4-FFF2-40B4-BE49-F238E27FC236}">
                  <a16:creationId xmlns:a16="http://schemas.microsoft.com/office/drawing/2014/main" id="{785A77FD-6356-DD47-942A-2761ABD4DCCD}"/>
                </a:ext>
              </a:extLst>
            </p:cNvPr>
            <p:cNvSpPr/>
            <p:nvPr/>
          </p:nvSpPr>
          <p:spPr>
            <a:xfrm>
              <a:off x="7153200" y="3291243"/>
              <a:ext cx="419116" cy="5844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5;p3">
              <a:extLst>
                <a:ext uri="{FF2B5EF4-FFF2-40B4-BE49-F238E27FC236}">
                  <a16:creationId xmlns:a16="http://schemas.microsoft.com/office/drawing/2014/main" id="{1CDB7711-983B-7C46-9233-3D7332E889C8}"/>
                </a:ext>
              </a:extLst>
            </p:cNvPr>
            <p:cNvSpPr/>
            <p:nvPr/>
          </p:nvSpPr>
          <p:spPr>
            <a:xfrm>
              <a:off x="7642031" y="3469522"/>
              <a:ext cx="419116" cy="5844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5;p3">
              <a:extLst>
                <a:ext uri="{FF2B5EF4-FFF2-40B4-BE49-F238E27FC236}">
                  <a16:creationId xmlns:a16="http://schemas.microsoft.com/office/drawing/2014/main" id="{F30284E9-1524-CA49-92C6-24EF68D88081}"/>
                </a:ext>
              </a:extLst>
            </p:cNvPr>
            <p:cNvSpPr/>
            <p:nvPr/>
          </p:nvSpPr>
          <p:spPr>
            <a:xfrm>
              <a:off x="7199208" y="3544284"/>
              <a:ext cx="847559" cy="72819"/>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5;p3">
              <a:extLst>
                <a:ext uri="{FF2B5EF4-FFF2-40B4-BE49-F238E27FC236}">
                  <a16:creationId xmlns:a16="http://schemas.microsoft.com/office/drawing/2014/main" id="{408C8F0C-5ECB-2D4B-957A-0A1AC520B319}"/>
                </a:ext>
              </a:extLst>
            </p:cNvPr>
            <p:cNvSpPr/>
            <p:nvPr/>
          </p:nvSpPr>
          <p:spPr>
            <a:xfrm>
              <a:off x="7184126" y="3644926"/>
              <a:ext cx="250166" cy="67068"/>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532;p14"/>
          <p:cNvSpPr/>
          <p:nvPr/>
        </p:nvSpPr>
        <p:spPr>
          <a:xfrm>
            <a:off x="2597857" y="5262347"/>
            <a:ext cx="1767639" cy="421024"/>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91" name="Google Shape;533;p14"/>
          <p:cNvGrpSpPr/>
          <p:nvPr/>
        </p:nvGrpSpPr>
        <p:grpSpPr>
          <a:xfrm>
            <a:off x="2370337" y="5070478"/>
            <a:ext cx="441147" cy="400110"/>
            <a:chOff x="3501100" y="4812902"/>
            <a:chExt cx="441147" cy="400110"/>
          </a:xfrm>
        </p:grpSpPr>
        <p:sp>
          <p:nvSpPr>
            <p:cNvPr id="92" name="Google Shape;534;p14"/>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93" name="Google Shape;535;p14"/>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sp>
        <p:nvSpPr>
          <p:cNvPr id="38"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2673150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9"/>
          <p:cNvSpPr txBox="1"/>
          <p:nvPr/>
        </p:nvSpPr>
        <p:spPr>
          <a:xfrm>
            <a:off x="617077" y="1417320"/>
            <a:ext cx="7438787" cy="287965"/>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9650"/>
                </a:solidFill>
                <a:latin typeface="Meiryo"/>
                <a:ea typeface="Meiryo"/>
                <a:cs typeface="Meiryo"/>
                <a:sym typeface="Meiryo"/>
              </a:rPr>
              <a:t>Androidの場合</a:t>
            </a:r>
            <a:endParaRPr sz="1400" b="0" i="0" u="none" strike="noStrike" cap="none">
              <a:solidFill>
                <a:srgbClr val="00B0F0"/>
              </a:solidFill>
              <a:latin typeface="Calibri"/>
              <a:ea typeface="Calibri"/>
              <a:cs typeface="Calibri"/>
              <a:sym typeface="Calibri"/>
            </a:endParaRPr>
          </a:p>
        </p:txBody>
      </p:sp>
      <p:sp>
        <p:nvSpPr>
          <p:cNvPr id="338" name="Google Shape;338;p9"/>
          <p:cNvSpPr txBox="1"/>
          <p:nvPr/>
        </p:nvSpPr>
        <p:spPr>
          <a:xfrm>
            <a:off x="319687" y="1960118"/>
            <a:ext cx="2520000" cy="2187778"/>
          </a:xfrm>
          <a:prstGeom prst="rect">
            <a:avLst/>
          </a:prstGeom>
          <a:noFill/>
          <a:ln>
            <a:noFill/>
          </a:ln>
        </p:spPr>
        <p:txBody>
          <a:bodyPr spcFirstLastPara="1" wrap="square" lIns="0" tIns="12700" rIns="0" bIns="0" anchor="t" anchorCtr="0">
            <a:spAutoFit/>
          </a:bodyPr>
          <a:lstStyle/>
          <a:p>
            <a:pPr marL="12700" marR="0" lvl="0" algn="l" rtl="0">
              <a:spcBef>
                <a:spcPts val="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設定</a:t>
            </a:r>
            <a:r>
              <a:rPr lang="ja-JP" sz="1800" b="1" i="0" u="none" strike="noStrike" cap="none" dirty="0">
                <a:solidFill>
                  <a:schemeClr val="dk1"/>
                </a:solidFill>
                <a:latin typeface="Meiryo"/>
                <a:ea typeface="Meiryo"/>
                <a:cs typeface="Meiryo"/>
                <a:sym typeface="Meiryo"/>
              </a:rPr>
              <a:t>を｢タップ」</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アプリ｣をタップ</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❸</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クロン｣をタップ</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❹</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通知｣をタップ</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❺</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すべて</a:t>
            </a:r>
            <a:r>
              <a:rPr lang="ja-JP" altLang="en-US" sz="1800" b="1" i="0" u="none" strike="noStrike" cap="none" dirty="0">
                <a:solidFill>
                  <a:schemeClr val="dk1"/>
                </a:solidFill>
                <a:latin typeface="Meiryo"/>
                <a:ea typeface="Meiryo"/>
                <a:cs typeface="Meiryo"/>
                <a:sym typeface="Meiryo"/>
              </a:rPr>
              <a:t>ブロック</a:t>
            </a:r>
            <a:r>
              <a:rPr lang="ja-JP" sz="1800" b="1" i="0" u="none" strike="noStrike" cap="none" dirty="0">
                <a:solidFill>
                  <a:schemeClr val="dk1"/>
                </a:solidFill>
                <a:latin typeface="Meiryo"/>
                <a:ea typeface="Meiryo"/>
                <a:cs typeface="Meiryo"/>
                <a:sym typeface="Meiryo"/>
              </a:rPr>
              <a:t>｣</a:t>
            </a:r>
            <a:r>
              <a:rPr lang="ja-JP" sz="1800" b="1" i="0" u="none" strike="noStrike" cap="none" dirty="0" smtClean="0">
                <a:solidFill>
                  <a:schemeClr val="dk1"/>
                </a:solidFill>
                <a:latin typeface="Meiryo"/>
                <a:ea typeface="Meiryo"/>
                <a:cs typeface="Meiryo"/>
                <a:sym typeface="Meiryo"/>
              </a:rPr>
              <a:t>を</a:t>
            </a:r>
            <a:r>
              <a:rPr lang="en-US" altLang="ja-JP" sz="1800" b="1" i="0" u="none" strike="noStrike" cap="none" dirty="0" smtClean="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オフ</a:t>
            </a:r>
            <a:endParaRPr sz="1800" b="1" i="0" u="none" strike="noStrike" cap="none" dirty="0">
              <a:solidFill>
                <a:schemeClr val="dk1"/>
              </a:solidFill>
              <a:latin typeface="Meiryo"/>
              <a:ea typeface="Meiryo"/>
              <a:cs typeface="Meiryo"/>
              <a:sym typeface="Meiryo"/>
            </a:endParaRPr>
          </a:p>
        </p:txBody>
      </p:sp>
      <p:sp>
        <p:nvSpPr>
          <p:cNvPr id="339" name="Google Shape;339;p9"/>
          <p:cNvSpPr txBox="1"/>
          <p:nvPr/>
        </p:nvSpPr>
        <p:spPr>
          <a:xfrm>
            <a:off x="601837" y="5741487"/>
            <a:ext cx="7438787" cy="441843"/>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rgbClr val="009650"/>
                </a:solidFill>
                <a:latin typeface="Meiryo"/>
                <a:ea typeface="Meiryo"/>
                <a:cs typeface="Meiryo"/>
                <a:sym typeface="Meiryo"/>
              </a:rPr>
              <a:t>医療機関から通知の来る前</a:t>
            </a:r>
            <a:r>
              <a:rPr lang="ja-JP" sz="1400" b="1" i="0" u="none" strike="noStrike" cap="none" dirty="0" smtClean="0">
                <a:solidFill>
                  <a:srgbClr val="009650"/>
                </a:solidFill>
                <a:latin typeface="Meiryo"/>
                <a:ea typeface="Meiryo"/>
                <a:cs typeface="Meiryo"/>
                <a:sym typeface="Meiryo"/>
              </a:rPr>
              <a:t>に</a:t>
            </a:r>
            <a:endParaRPr lang="en-US" altLang="ja-JP" sz="1400" b="1" i="0" u="none" strike="noStrike" cap="none" dirty="0" smtClean="0">
              <a:solidFill>
                <a:srgbClr val="00965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smtClean="0">
                <a:solidFill>
                  <a:srgbClr val="009650"/>
                </a:solidFill>
                <a:latin typeface="Meiryo"/>
                <a:ea typeface="Meiryo"/>
                <a:cs typeface="Meiryo"/>
                <a:sym typeface="Meiryo"/>
              </a:rPr>
              <a:t>アプリ</a:t>
            </a:r>
            <a:r>
              <a:rPr lang="ja-JP" sz="1400" b="1" i="0" u="none" strike="noStrike" cap="none" dirty="0">
                <a:solidFill>
                  <a:srgbClr val="009650"/>
                </a:solidFill>
                <a:latin typeface="Meiryo"/>
                <a:ea typeface="Meiryo"/>
                <a:cs typeface="Meiryo"/>
                <a:sym typeface="Meiryo"/>
              </a:rPr>
              <a:t>のPush通知機能をオンにしておきましょう。</a:t>
            </a:r>
            <a:endParaRPr sz="1400" b="0" i="0" u="none" strike="noStrike" cap="none" dirty="0">
              <a:solidFill>
                <a:srgbClr val="000000"/>
              </a:solidFill>
              <a:latin typeface="Arial"/>
              <a:ea typeface="Arial"/>
              <a:cs typeface="Arial"/>
              <a:sym typeface="Arial"/>
            </a:endParaRPr>
          </a:p>
        </p:txBody>
      </p:sp>
      <p:sp>
        <p:nvSpPr>
          <p:cNvPr id="340" name="Google Shape;340;p9"/>
          <p:cNvSpPr txBox="1"/>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p>
          <a:p>
            <a:pPr marL="9525" lvl="0">
              <a:spcBef>
                <a:spcPts val="85"/>
              </a:spcBef>
              <a:buSzPts val="2800"/>
              <a:tabLst>
                <a:tab pos="355600" algn="l"/>
              </a:tabLst>
            </a:pPr>
            <a:r>
              <a:rPr lang="en-US" altLang="ja-JP" sz="2800" b="1" dirty="0" smtClean="0">
                <a:solidFill>
                  <a:srgbClr val="009650"/>
                </a:solidFill>
                <a:latin typeface="Meiryo"/>
                <a:ea typeface="Meiryo"/>
                <a:cs typeface="Meiryo"/>
                <a:sym typeface="Meiryo"/>
              </a:rPr>
              <a:t>【13】</a:t>
            </a:r>
            <a:r>
              <a:rPr lang="ja-JP" altLang="en-US" sz="2800" b="1" i="0" u="none" strike="noStrike" cap="none" dirty="0" smtClean="0">
                <a:solidFill>
                  <a:srgbClr val="009650"/>
                </a:solidFill>
                <a:latin typeface="Meiryo"/>
                <a:ea typeface="Meiryo"/>
                <a:cs typeface="Meiryo"/>
                <a:sym typeface="Meiryo"/>
              </a:rPr>
              <a:t>アプリ</a:t>
            </a:r>
            <a:r>
              <a:rPr lang="ja-JP" altLang="en-US" sz="2800" b="1" i="0" u="none" strike="noStrike" cap="none" dirty="0">
                <a:solidFill>
                  <a:srgbClr val="009650"/>
                </a:solidFill>
                <a:latin typeface="Meiryo"/>
                <a:ea typeface="Meiryo"/>
                <a:cs typeface="Meiryo"/>
                <a:sym typeface="Meiryo"/>
              </a:rPr>
              <a:t>通知</a:t>
            </a:r>
            <a:r>
              <a:rPr lang="en-US" altLang="ja-JP" sz="2800" b="1" i="0" u="none" strike="noStrike" cap="none" dirty="0">
                <a:solidFill>
                  <a:srgbClr val="009650"/>
                </a:solidFill>
                <a:latin typeface="Meiryo"/>
                <a:ea typeface="Meiryo"/>
                <a:cs typeface="Meiryo"/>
                <a:sym typeface="Meiryo"/>
              </a:rPr>
              <a:t>ON</a:t>
            </a:r>
            <a:r>
              <a:rPr lang="ja-JP" altLang="en-US" sz="2800" b="1" dirty="0">
                <a:solidFill>
                  <a:srgbClr val="009650"/>
                </a:solidFill>
                <a:latin typeface="Meiryo"/>
                <a:ea typeface="Meiryo"/>
                <a:cs typeface="Meiryo"/>
                <a:sym typeface="Meiryo"/>
              </a:rPr>
              <a:t>の設</a:t>
            </a:r>
            <a:r>
              <a:rPr lang="ja-JP" altLang="en-US" sz="2800" b="1" spc="-1500" dirty="0">
                <a:solidFill>
                  <a:srgbClr val="009650"/>
                </a:solidFill>
                <a:latin typeface="Meiryo"/>
                <a:ea typeface="Meiryo"/>
                <a:cs typeface="Meiryo"/>
                <a:sym typeface="Meiryo"/>
              </a:rPr>
              <a:t>定</a:t>
            </a:r>
            <a:r>
              <a:rPr lang="ja-JP" altLang="en-US" sz="2800" b="1" dirty="0">
                <a:solidFill>
                  <a:srgbClr val="009650"/>
                </a:solidFill>
                <a:latin typeface="Meiryo"/>
                <a:ea typeface="Meiryo"/>
                <a:cs typeface="Meiryo"/>
                <a:sym typeface="Meiryo"/>
              </a:rPr>
              <a:t>（１）</a:t>
            </a:r>
            <a:endParaRPr sz="1400" b="0" i="0" u="none" strike="noStrike" cap="none" dirty="0">
              <a:solidFill>
                <a:srgbClr val="000000"/>
              </a:solidFill>
              <a:latin typeface="Arial"/>
              <a:ea typeface="Arial"/>
              <a:cs typeface="Arial"/>
              <a:sym typeface="Arial"/>
            </a:endParaRPr>
          </a:p>
        </p:txBody>
      </p:sp>
      <p:sp>
        <p:nvSpPr>
          <p:cNvPr id="342" name="Google Shape;342;p9"/>
          <p:cNvSpPr/>
          <p:nvPr/>
        </p:nvSpPr>
        <p:spPr>
          <a:xfrm>
            <a:off x="2966975" y="1646500"/>
            <a:ext cx="1080000" cy="2060295"/>
          </a:xfrm>
          <a:prstGeom prst="rect">
            <a:avLst/>
          </a:prstGeom>
          <a:blipFill rotWithShape="1">
            <a:blip r:embed="rId3" cstate="print">
              <a:alphaModFix/>
              <a:extLst>
                <a:ext uri="{28A0092B-C50C-407E-A947-70E740481C1C}">
                  <a14:useLocalDpi xmlns:a14="http://schemas.microsoft.com/office/drawing/2010/main" val="0"/>
                </a:ext>
              </a:extLst>
            </a:blip>
            <a:stretch>
              <a:fillRect/>
            </a:stretch>
          </a:blipFill>
          <a:ln>
            <a:solidFill>
              <a:schemeClr val="tx1"/>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nvGrpSpPr>
          <p:cNvPr id="343" name="Google Shape;343;p9"/>
          <p:cNvGrpSpPr/>
          <p:nvPr/>
        </p:nvGrpSpPr>
        <p:grpSpPr>
          <a:xfrm>
            <a:off x="5016247" y="1650861"/>
            <a:ext cx="1069975" cy="2033901"/>
            <a:chOff x="2912364" y="1769364"/>
            <a:chExt cx="1069975" cy="2132330"/>
          </a:xfrm>
        </p:grpSpPr>
        <p:sp>
          <p:nvSpPr>
            <p:cNvPr id="344" name="Google Shape;344;p9"/>
            <p:cNvSpPr/>
            <p:nvPr/>
          </p:nvSpPr>
          <p:spPr>
            <a:xfrm>
              <a:off x="2913888" y="1770888"/>
              <a:ext cx="1066800" cy="2072639"/>
            </a:xfrm>
            <a:prstGeom prst="rect">
              <a:avLst/>
            </a:prstGeom>
            <a:blipFill rotWithShape="1">
              <a:blip r:embed="rId4"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345" name="Google Shape;345;p9"/>
            <p:cNvSpPr/>
            <p:nvPr/>
          </p:nvSpPr>
          <p:spPr>
            <a:xfrm>
              <a:off x="2912364" y="1769364"/>
              <a:ext cx="1069975" cy="2132330"/>
            </a:xfrm>
            <a:custGeom>
              <a:avLst/>
              <a:gdLst/>
              <a:ahLst/>
              <a:cxnLst/>
              <a:rect l="l" t="t" r="r" b="b"/>
              <a:pathLst>
                <a:path w="1069975" h="2132329" extrusionOk="0">
                  <a:moveTo>
                    <a:pt x="0" y="0"/>
                  </a:moveTo>
                  <a:lnTo>
                    <a:pt x="1069848" y="0"/>
                  </a:lnTo>
                  <a:lnTo>
                    <a:pt x="1069848" y="2132076"/>
                  </a:lnTo>
                  <a:lnTo>
                    <a:pt x="0" y="2132076"/>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346" name="Google Shape;346;p9"/>
          <p:cNvGrpSpPr/>
          <p:nvPr/>
        </p:nvGrpSpPr>
        <p:grpSpPr>
          <a:xfrm>
            <a:off x="5015757" y="3875381"/>
            <a:ext cx="1071090" cy="2034191"/>
            <a:chOff x="6220968" y="1758696"/>
            <a:chExt cx="1068705" cy="2127885"/>
          </a:xfrm>
        </p:grpSpPr>
        <p:sp>
          <p:nvSpPr>
            <p:cNvPr id="347" name="Google Shape;347;p9"/>
            <p:cNvSpPr/>
            <p:nvPr/>
          </p:nvSpPr>
          <p:spPr>
            <a:xfrm>
              <a:off x="6220968" y="1758696"/>
              <a:ext cx="1066800" cy="2072639"/>
            </a:xfrm>
            <a:prstGeom prst="rect">
              <a:avLst/>
            </a:prstGeom>
            <a:blipFill rotWithShape="1">
              <a:blip r:embed="rId5"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348" name="Google Shape;348;p9"/>
            <p:cNvSpPr/>
            <p:nvPr/>
          </p:nvSpPr>
          <p:spPr>
            <a:xfrm>
              <a:off x="6220968" y="1758696"/>
              <a:ext cx="1068705" cy="2127885"/>
            </a:xfrm>
            <a:custGeom>
              <a:avLst/>
              <a:gdLst/>
              <a:ahLst/>
              <a:cxnLst/>
              <a:rect l="l" t="t" r="r" b="b"/>
              <a:pathLst>
                <a:path w="1068704" h="2127885" extrusionOk="0">
                  <a:moveTo>
                    <a:pt x="0" y="0"/>
                  </a:moveTo>
                  <a:lnTo>
                    <a:pt x="1068324" y="0"/>
                  </a:lnTo>
                  <a:lnTo>
                    <a:pt x="1068324" y="2127504"/>
                  </a:lnTo>
                  <a:lnTo>
                    <a:pt x="0" y="2127504"/>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349" name="Google Shape;349;p9"/>
          <p:cNvGrpSpPr/>
          <p:nvPr/>
        </p:nvGrpSpPr>
        <p:grpSpPr>
          <a:xfrm>
            <a:off x="6997050" y="3875147"/>
            <a:ext cx="1071567" cy="1929299"/>
            <a:chOff x="7874507" y="1763268"/>
            <a:chExt cx="1129665" cy="2132330"/>
          </a:xfrm>
        </p:grpSpPr>
        <p:sp>
          <p:nvSpPr>
            <p:cNvPr id="350" name="Google Shape;350;p9"/>
            <p:cNvSpPr/>
            <p:nvPr/>
          </p:nvSpPr>
          <p:spPr>
            <a:xfrm>
              <a:off x="7876031" y="1764792"/>
              <a:ext cx="1124712" cy="2072639"/>
            </a:xfrm>
            <a:prstGeom prst="rect">
              <a:avLst/>
            </a:prstGeom>
            <a:blipFill rotWithShape="1">
              <a:blip r:embed="rId6"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351" name="Google Shape;351;p9"/>
            <p:cNvSpPr/>
            <p:nvPr/>
          </p:nvSpPr>
          <p:spPr>
            <a:xfrm>
              <a:off x="7874507" y="1763268"/>
              <a:ext cx="1129665" cy="2132330"/>
            </a:xfrm>
            <a:custGeom>
              <a:avLst/>
              <a:gdLst/>
              <a:ahLst/>
              <a:cxnLst/>
              <a:rect l="l" t="t" r="r" b="b"/>
              <a:pathLst>
                <a:path w="1129665" h="2132329" extrusionOk="0">
                  <a:moveTo>
                    <a:pt x="0" y="0"/>
                  </a:moveTo>
                  <a:lnTo>
                    <a:pt x="1129284" y="0"/>
                  </a:lnTo>
                  <a:lnTo>
                    <a:pt x="1129284" y="2132075"/>
                  </a:lnTo>
                  <a:lnTo>
                    <a:pt x="0" y="2132075"/>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352" name="Google Shape;352;p9"/>
          <p:cNvGrpSpPr/>
          <p:nvPr/>
        </p:nvGrpSpPr>
        <p:grpSpPr>
          <a:xfrm>
            <a:off x="7010080" y="1650797"/>
            <a:ext cx="1071240" cy="2032839"/>
            <a:chOff x="4526280" y="1769364"/>
            <a:chExt cx="1087120" cy="2162810"/>
          </a:xfrm>
        </p:grpSpPr>
        <p:sp>
          <p:nvSpPr>
            <p:cNvPr id="353" name="Google Shape;353;p9"/>
            <p:cNvSpPr/>
            <p:nvPr/>
          </p:nvSpPr>
          <p:spPr>
            <a:xfrm>
              <a:off x="4530852" y="1773936"/>
              <a:ext cx="1077467" cy="2104068"/>
            </a:xfrm>
            <a:prstGeom prst="rect">
              <a:avLst/>
            </a:prstGeom>
            <a:blipFill rotWithShape="1">
              <a:blip r:embed="rId7"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354" name="Google Shape;354;p9"/>
            <p:cNvSpPr/>
            <p:nvPr/>
          </p:nvSpPr>
          <p:spPr>
            <a:xfrm>
              <a:off x="4526280" y="1769364"/>
              <a:ext cx="1087120" cy="2162810"/>
            </a:xfrm>
            <a:custGeom>
              <a:avLst/>
              <a:gdLst/>
              <a:ahLst/>
              <a:cxnLst/>
              <a:rect l="l" t="t" r="r" b="b"/>
              <a:pathLst>
                <a:path w="1087120" h="2162810" extrusionOk="0">
                  <a:moveTo>
                    <a:pt x="0" y="0"/>
                  </a:moveTo>
                  <a:lnTo>
                    <a:pt x="1086612" y="0"/>
                  </a:lnTo>
                  <a:lnTo>
                    <a:pt x="1086612" y="2162556"/>
                  </a:lnTo>
                  <a:lnTo>
                    <a:pt x="0" y="2162556"/>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355" name="Google Shape;355;p9"/>
          <p:cNvGrpSpPr/>
          <p:nvPr/>
        </p:nvGrpSpPr>
        <p:grpSpPr>
          <a:xfrm>
            <a:off x="4128391" y="2110690"/>
            <a:ext cx="720000" cy="691832"/>
            <a:chOff x="2743754" y="4622188"/>
            <a:chExt cx="720000" cy="691832"/>
          </a:xfrm>
        </p:grpSpPr>
        <p:cxnSp>
          <p:nvCxnSpPr>
            <p:cNvPr id="356" name="Google Shape;356;p9"/>
            <p:cNvCxnSpPr/>
            <p:nvPr/>
          </p:nvCxnSpPr>
          <p:spPr>
            <a:xfrm>
              <a:off x="2743754" y="4968104"/>
              <a:ext cx="715567" cy="0"/>
            </a:xfrm>
            <a:prstGeom prst="straightConnector1">
              <a:avLst/>
            </a:prstGeom>
            <a:noFill/>
            <a:ln w="38100" cap="flat" cmpd="sng">
              <a:solidFill>
                <a:srgbClr val="FF0000"/>
              </a:solidFill>
              <a:prstDash val="solid"/>
              <a:round/>
              <a:headEnd type="none" w="sm" len="sm"/>
              <a:tailEnd type="none" w="sm" len="sm"/>
            </a:ln>
          </p:spPr>
        </p:cxnSp>
        <p:cxnSp>
          <p:nvCxnSpPr>
            <p:cNvPr id="357" name="Google Shape;357;p9"/>
            <p:cNvCxnSpPr/>
            <p:nvPr/>
          </p:nvCxnSpPr>
          <p:spPr>
            <a:xfrm rot="10800000" flipH="1">
              <a:off x="3105970" y="4956237"/>
              <a:ext cx="357784" cy="357783"/>
            </a:xfrm>
            <a:prstGeom prst="straightConnector1">
              <a:avLst/>
            </a:prstGeom>
            <a:noFill/>
            <a:ln w="38100" cap="flat" cmpd="sng">
              <a:solidFill>
                <a:srgbClr val="FF0000"/>
              </a:solidFill>
              <a:prstDash val="solid"/>
              <a:round/>
              <a:headEnd type="none" w="sm" len="sm"/>
              <a:tailEnd type="none" w="sm" len="sm"/>
            </a:ln>
          </p:spPr>
        </p:cxnSp>
        <p:cxnSp>
          <p:nvCxnSpPr>
            <p:cNvPr id="358" name="Google Shape;358;p9"/>
            <p:cNvCxnSpPr/>
            <p:nvPr/>
          </p:nvCxnSpPr>
          <p:spPr>
            <a:xfrm>
              <a:off x="3105970" y="4622188"/>
              <a:ext cx="357784" cy="357783"/>
            </a:xfrm>
            <a:prstGeom prst="straightConnector1">
              <a:avLst/>
            </a:prstGeom>
            <a:noFill/>
            <a:ln w="38100" cap="flat" cmpd="sng">
              <a:solidFill>
                <a:srgbClr val="FF0000"/>
              </a:solidFill>
              <a:prstDash val="solid"/>
              <a:round/>
              <a:headEnd type="none" w="sm" len="sm"/>
              <a:tailEnd type="none" w="sm" len="sm"/>
            </a:ln>
          </p:spPr>
        </p:cxnSp>
      </p:grpSp>
      <p:grpSp>
        <p:nvGrpSpPr>
          <p:cNvPr id="359" name="Google Shape;359;p9"/>
          <p:cNvGrpSpPr/>
          <p:nvPr/>
        </p:nvGrpSpPr>
        <p:grpSpPr>
          <a:xfrm>
            <a:off x="6201616" y="2119390"/>
            <a:ext cx="720000" cy="691832"/>
            <a:chOff x="2743754" y="4622188"/>
            <a:chExt cx="720000" cy="691832"/>
          </a:xfrm>
        </p:grpSpPr>
        <p:cxnSp>
          <p:nvCxnSpPr>
            <p:cNvPr id="360" name="Google Shape;360;p9"/>
            <p:cNvCxnSpPr/>
            <p:nvPr/>
          </p:nvCxnSpPr>
          <p:spPr>
            <a:xfrm>
              <a:off x="2743754" y="4968104"/>
              <a:ext cx="715567" cy="0"/>
            </a:xfrm>
            <a:prstGeom prst="straightConnector1">
              <a:avLst/>
            </a:prstGeom>
            <a:noFill/>
            <a:ln w="38100" cap="flat" cmpd="sng">
              <a:solidFill>
                <a:srgbClr val="FF0000"/>
              </a:solidFill>
              <a:prstDash val="solid"/>
              <a:round/>
              <a:headEnd type="none" w="sm" len="sm"/>
              <a:tailEnd type="none" w="sm" len="sm"/>
            </a:ln>
          </p:spPr>
        </p:cxnSp>
        <p:cxnSp>
          <p:nvCxnSpPr>
            <p:cNvPr id="361" name="Google Shape;361;p9"/>
            <p:cNvCxnSpPr/>
            <p:nvPr/>
          </p:nvCxnSpPr>
          <p:spPr>
            <a:xfrm rot="10800000" flipH="1">
              <a:off x="3105970" y="4956237"/>
              <a:ext cx="357784" cy="357783"/>
            </a:xfrm>
            <a:prstGeom prst="straightConnector1">
              <a:avLst/>
            </a:prstGeom>
            <a:noFill/>
            <a:ln w="38100" cap="flat" cmpd="sng">
              <a:solidFill>
                <a:srgbClr val="FF0000"/>
              </a:solidFill>
              <a:prstDash val="solid"/>
              <a:round/>
              <a:headEnd type="none" w="sm" len="sm"/>
              <a:tailEnd type="none" w="sm" len="sm"/>
            </a:ln>
          </p:spPr>
        </p:cxnSp>
        <p:cxnSp>
          <p:nvCxnSpPr>
            <p:cNvPr id="362" name="Google Shape;362;p9"/>
            <p:cNvCxnSpPr/>
            <p:nvPr/>
          </p:nvCxnSpPr>
          <p:spPr>
            <a:xfrm>
              <a:off x="3105970" y="4622188"/>
              <a:ext cx="357784" cy="357783"/>
            </a:xfrm>
            <a:prstGeom prst="straightConnector1">
              <a:avLst/>
            </a:prstGeom>
            <a:noFill/>
            <a:ln w="38100" cap="flat" cmpd="sng">
              <a:solidFill>
                <a:srgbClr val="FF0000"/>
              </a:solidFill>
              <a:prstDash val="solid"/>
              <a:round/>
              <a:headEnd type="none" w="sm" len="sm"/>
              <a:tailEnd type="none" w="sm" len="sm"/>
            </a:ln>
          </p:spPr>
        </p:cxnSp>
      </p:grpSp>
      <p:grpSp>
        <p:nvGrpSpPr>
          <p:cNvPr id="363" name="Google Shape;363;p9"/>
          <p:cNvGrpSpPr/>
          <p:nvPr/>
        </p:nvGrpSpPr>
        <p:grpSpPr>
          <a:xfrm>
            <a:off x="4136150" y="4374968"/>
            <a:ext cx="720000" cy="691832"/>
            <a:chOff x="2743754" y="4622188"/>
            <a:chExt cx="720000" cy="691832"/>
          </a:xfrm>
        </p:grpSpPr>
        <p:cxnSp>
          <p:nvCxnSpPr>
            <p:cNvPr id="364" name="Google Shape;364;p9"/>
            <p:cNvCxnSpPr/>
            <p:nvPr/>
          </p:nvCxnSpPr>
          <p:spPr>
            <a:xfrm>
              <a:off x="2743754" y="4968104"/>
              <a:ext cx="715567" cy="0"/>
            </a:xfrm>
            <a:prstGeom prst="straightConnector1">
              <a:avLst/>
            </a:prstGeom>
            <a:noFill/>
            <a:ln w="38100" cap="flat" cmpd="sng">
              <a:solidFill>
                <a:srgbClr val="FF0000"/>
              </a:solidFill>
              <a:prstDash val="solid"/>
              <a:round/>
              <a:headEnd type="none" w="sm" len="sm"/>
              <a:tailEnd type="none" w="sm" len="sm"/>
            </a:ln>
          </p:spPr>
        </p:cxnSp>
        <p:cxnSp>
          <p:nvCxnSpPr>
            <p:cNvPr id="365" name="Google Shape;365;p9"/>
            <p:cNvCxnSpPr/>
            <p:nvPr/>
          </p:nvCxnSpPr>
          <p:spPr>
            <a:xfrm rot="10800000" flipH="1">
              <a:off x="3105970" y="4956237"/>
              <a:ext cx="357784" cy="357783"/>
            </a:xfrm>
            <a:prstGeom prst="straightConnector1">
              <a:avLst/>
            </a:prstGeom>
            <a:noFill/>
            <a:ln w="38100" cap="flat" cmpd="sng">
              <a:solidFill>
                <a:srgbClr val="FF0000"/>
              </a:solidFill>
              <a:prstDash val="solid"/>
              <a:round/>
              <a:headEnd type="none" w="sm" len="sm"/>
              <a:tailEnd type="none" w="sm" len="sm"/>
            </a:ln>
          </p:spPr>
        </p:cxnSp>
        <p:cxnSp>
          <p:nvCxnSpPr>
            <p:cNvPr id="366" name="Google Shape;366;p9"/>
            <p:cNvCxnSpPr/>
            <p:nvPr/>
          </p:nvCxnSpPr>
          <p:spPr>
            <a:xfrm>
              <a:off x="3105970" y="4622188"/>
              <a:ext cx="357784" cy="357783"/>
            </a:xfrm>
            <a:prstGeom prst="straightConnector1">
              <a:avLst/>
            </a:prstGeom>
            <a:noFill/>
            <a:ln w="38100" cap="flat" cmpd="sng">
              <a:solidFill>
                <a:srgbClr val="FF0000"/>
              </a:solidFill>
              <a:prstDash val="solid"/>
              <a:round/>
              <a:headEnd type="none" w="sm" len="sm"/>
              <a:tailEnd type="none" w="sm" len="sm"/>
            </a:ln>
          </p:spPr>
        </p:cxnSp>
      </p:grpSp>
      <p:grpSp>
        <p:nvGrpSpPr>
          <p:cNvPr id="367" name="Google Shape;367;p9"/>
          <p:cNvGrpSpPr/>
          <p:nvPr/>
        </p:nvGrpSpPr>
        <p:grpSpPr>
          <a:xfrm>
            <a:off x="6209375" y="4383668"/>
            <a:ext cx="720000" cy="691832"/>
            <a:chOff x="2743754" y="4622188"/>
            <a:chExt cx="720000" cy="691832"/>
          </a:xfrm>
        </p:grpSpPr>
        <p:cxnSp>
          <p:nvCxnSpPr>
            <p:cNvPr id="368" name="Google Shape;368;p9"/>
            <p:cNvCxnSpPr/>
            <p:nvPr/>
          </p:nvCxnSpPr>
          <p:spPr>
            <a:xfrm>
              <a:off x="2743754" y="4968104"/>
              <a:ext cx="715567" cy="0"/>
            </a:xfrm>
            <a:prstGeom prst="straightConnector1">
              <a:avLst/>
            </a:prstGeom>
            <a:noFill/>
            <a:ln w="38100" cap="flat" cmpd="sng">
              <a:solidFill>
                <a:srgbClr val="FF0000"/>
              </a:solidFill>
              <a:prstDash val="solid"/>
              <a:round/>
              <a:headEnd type="none" w="sm" len="sm"/>
              <a:tailEnd type="none" w="sm" len="sm"/>
            </a:ln>
          </p:spPr>
        </p:cxnSp>
        <p:cxnSp>
          <p:nvCxnSpPr>
            <p:cNvPr id="369" name="Google Shape;369;p9"/>
            <p:cNvCxnSpPr/>
            <p:nvPr/>
          </p:nvCxnSpPr>
          <p:spPr>
            <a:xfrm rot="10800000" flipH="1">
              <a:off x="3105970" y="4956237"/>
              <a:ext cx="357784" cy="357783"/>
            </a:xfrm>
            <a:prstGeom prst="straightConnector1">
              <a:avLst/>
            </a:prstGeom>
            <a:noFill/>
            <a:ln w="38100" cap="flat" cmpd="sng">
              <a:solidFill>
                <a:srgbClr val="FF0000"/>
              </a:solidFill>
              <a:prstDash val="solid"/>
              <a:round/>
              <a:headEnd type="none" w="sm" len="sm"/>
              <a:tailEnd type="none" w="sm" len="sm"/>
            </a:ln>
          </p:spPr>
        </p:cxnSp>
        <p:cxnSp>
          <p:nvCxnSpPr>
            <p:cNvPr id="370" name="Google Shape;370;p9"/>
            <p:cNvCxnSpPr/>
            <p:nvPr/>
          </p:nvCxnSpPr>
          <p:spPr>
            <a:xfrm>
              <a:off x="3105970" y="4622188"/>
              <a:ext cx="357784" cy="357783"/>
            </a:xfrm>
            <a:prstGeom prst="straightConnector1">
              <a:avLst/>
            </a:prstGeom>
            <a:noFill/>
            <a:ln w="38100" cap="flat" cmpd="sng">
              <a:solidFill>
                <a:srgbClr val="FF0000"/>
              </a:solidFill>
              <a:prstDash val="solid"/>
              <a:round/>
              <a:headEnd type="none" w="sm" len="sm"/>
              <a:tailEnd type="none" w="sm" len="sm"/>
            </a:ln>
          </p:spPr>
        </p:cxnSp>
      </p:grpSp>
      <p:sp>
        <p:nvSpPr>
          <p:cNvPr id="371" name="Google Shape;371;p9"/>
          <p:cNvSpPr/>
          <p:nvPr/>
        </p:nvSpPr>
        <p:spPr>
          <a:xfrm>
            <a:off x="6969143" y="4244654"/>
            <a:ext cx="1152000" cy="18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72" name="Google Shape;372;p9"/>
          <p:cNvGrpSpPr/>
          <p:nvPr/>
        </p:nvGrpSpPr>
        <p:grpSpPr>
          <a:xfrm>
            <a:off x="6756596" y="4047944"/>
            <a:ext cx="441147" cy="400110"/>
            <a:chOff x="3501100" y="4812902"/>
            <a:chExt cx="441147" cy="400110"/>
          </a:xfrm>
        </p:grpSpPr>
        <p:sp>
          <p:nvSpPr>
            <p:cNvPr id="373" name="Google Shape;373;p9"/>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74" name="Google Shape;374;p9"/>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❺</a:t>
              </a:r>
              <a:endParaRPr sz="2000" b="1" i="0" u="none" strike="noStrike" cap="none">
                <a:solidFill>
                  <a:srgbClr val="009650"/>
                </a:solidFill>
                <a:latin typeface="Meiryo"/>
                <a:ea typeface="Meiryo"/>
                <a:cs typeface="Meiryo"/>
                <a:sym typeface="Meiryo"/>
              </a:endParaRPr>
            </a:p>
          </p:txBody>
        </p:sp>
      </p:grpSp>
      <p:sp>
        <p:nvSpPr>
          <p:cNvPr id="375" name="Google Shape;375;p9"/>
          <p:cNvSpPr/>
          <p:nvPr/>
        </p:nvSpPr>
        <p:spPr>
          <a:xfrm>
            <a:off x="4978799" y="5130800"/>
            <a:ext cx="1152000" cy="18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76" name="Google Shape;376;p9"/>
          <p:cNvGrpSpPr/>
          <p:nvPr/>
        </p:nvGrpSpPr>
        <p:grpSpPr>
          <a:xfrm>
            <a:off x="4766252" y="4934090"/>
            <a:ext cx="441147" cy="400110"/>
            <a:chOff x="3501100" y="4812902"/>
            <a:chExt cx="441147" cy="400110"/>
          </a:xfrm>
        </p:grpSpPr>
        <p:sp>
          <p:nvSpPr>
            <p:cNvPr id="377" name="Google Shape;377;p9"/>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78" name="Google Shape;378;p9"/>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❹</a:t>
              </a:r>
              <a:endParaRPr sz="2000" b="1" i="0" u="none" strike="noStrike" cap="none">
                <a:solidFill>
                  <a:srgbClr val="009650"/>
                </a:solidFill>
                <a:latin typeface="Meiryo"/>
                <a:ea typeface="Meiryo"/>
                <a:cs typeface="Meiryo"/>
                <a:sym typeface="Meiryo"/>
              </a:endParaRPr>
            </a:p>
          </p:txBody>
        </p:sp>
      </p:grpSp>
      <p:sp>
        <p:nvSpPr>
          <p:cNvPr id="379" name="Google Shape;379;p9"/>
          <p:cNvSpPr/>
          <p:nvPr/>
        </p:nvSpPr>
        <p:spPr>
          <a:xfrm>
            <a:off x="6971234" y="2900044"/>
            <a:ext cx="1152000" cy="18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80" name="Google Shape;380;p9"/>
          <p:cNvGrpSpPr/>
          <p:nvPr/>
        </p:nvGrpSpPr>
        <p:grpSpPr>
          <a:xfrm>
            <a:off x="6758687" y="2703334"/>
            <a:ext cx="441147" cy="400110"/>
            <a:chOff x="3501100" y="4812902"/>
            <a:chExt cx="441147" cy="400110"/>
          </a:xfrm>
        </p:grpSpPr>
        <p:sp>
          <p:nvSpPr>
            <p:cNvPr id="381" name="Google Shape;381;p9"/>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82" name="Google Shape;382;p9"/>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❸</a:t>
              </a:r>
              <a:endParaRPr sz="2000" b="1" i="0" u="none" strike="noStrike" cap="none">
                <a:solidFill>
                  <a:srgbClr val="009650"/>
                </a:solidFill>
                <a:latin typeface="Meiryo"/>
                <a:ea typeface="Meiryo"/>
                <a:cs typeface="Meiryo"/>
                <a:sym typeface="Meiryo"/>
              </a:endParaRPr>
            </a:p>
          </p:txBody>
        </p:sp>
      </p:grpSp>
      <p:sp>
        <p:nvSpPr>
          <p:cNvPr id="383" name="Google Shape;383;p9"/>
          <p:cNvSpPr/>
          <p:nvPr/>
        </p:nvSpPr>
        <p:spPr>
          <a:xfrm>
            <a:off x="4986986" y="2605210"/>
            <a:ext cx="1152000" cy="18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84" name="Google Shape;384;p9"/>
          <p:cNvGrpSpPr/>
          <p:nvPr/>
        </p:nvGrpSpPr>
        <p:grpSpPr>
          <a:xfrm>
            <a:off x="4774439" y="2408500"/>
            <a:ext cx="441147" cy="400110"/>
            <a:chOff x="3501100" y="4812902"/>
            <a:chExt cx="441147" cy="400110"/>
          </a:xfrm>
        </p:grpSpPr>
        <p:sp>
          <p:nvSpPr>
            <p:cNvPr id="385" name="Google Shape;385;p9"/>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86" name="Google Shape;386;p9"/>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❷</a:t>
              </a:r>
              <a:endParaRPr sz="2000" b="1" i="0" u="none" strike="noStrike" cap="none">
                <a:solidFill>
                  <a:srgbClr val="009650"/>
                </a:solidFill>
                <a:latin typeface="Meiryo"/>
                <a:ea typeface="Meiryo"/>
                <a:cs typeface="Meiryo"/>
                <a:sym typeface="Meiryo"/>
              </a:endParaRPr>
            </a:p>
          </p:txBody>
        </p:sp>
      </p:grpSp>
      <p:sp>
        <p:nvSpPr>
          <p:cNvPr id="387" name="Google Shape;387;p9"/>
          <p:cNvSpPr/>
          <p:nvPr/>
        </p:nvSpPr>
        <p:spPr>
          <a:xfrm>
            <a:off x="3726209" y="2766100"/>
            <a:ext cx="338319" cy="252000"/>
          </a:xfrm>
          <a:prstGeom prst="rect">
            <a:avLst/>
          </a:prstGeom>
          <a:noFill/>
          <a:ln w="19050" cap="flat" cmpd="sng">
            <a:solidFill>
              <a:srgbClr val="0096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88" name="Google Shape;388;p9"/>
          <p:cNvGrpSpPr/>
          <p:nvPr/>
        </p:nvGrpSpPr>
        <p:grpSpPr>
          <a:xfrm>
            <a:off x="3500375" y="2544856"/>
            <a:ext cx="441147" cy="400110"/>
            <a:chOff x="3486965" y="4812902"/>
            <a:chExt cx="469418" cy="400110"/>
          </a:xfrm>
        </p:grpSpPr>
        <p:sp>
          <p:nvSpPr>
            <p:cNvPr id="389" name="Google Shape;389;p9"/>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90" name="Google Shape;390;p9"/>
            <p:cNvSpPr/>
            <p:nvPr/>
          </p:nvSpPr>
          <p:spPr>
            <a:xfrm>
              <a:off x="3486965" y="4812902"/>
              <a:ext cx="46941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❶</a:t>
              </a:r>
              <a:endParaRPr sz="2000" b="1" i="0" u="none" strike="noStrike" cap="none">
                <a:solidFill>
                  <a:srgbClr val="009650"/>
                </a:solidFill>
                <a:latin typeface="Meiryo"/>
                <a:ea typeface="Meiryo"/>
                <a:cs typeface="Meiryo"/>
                <a:sym typeface="Meiryo"/>
              </a:endParaRPr>
            </a:p>
          </p:txBody>
        </p:sp>
      </p:grpSp>
      <p:sp>
        <p:nvSpPr>
          <p:cNvPr id="57"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2013670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0"/>
          <p:cNvSpPr txBox="1"/>
          <p:nvPr/>
        </p:nvSpPr>
        <p:spPr>
          <a:xfrm>
            <a:off x="601837" y="5741487"/>
            <a:ext cx="7438787" cy="441843"/>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rgbClr val="009650"/>
                </a:solidFill>
                <a:latin typeface="Meiryo"/>
                <a:ea typeface="Meiryo"/>
                <a:cs typeface="Meiryo"/>
                <a:sym typeface="Meiryo"/>
              </a:rPr>
              <a:t>医療機関から通知の来る前</a:t>
            </a:r>
            <a:r>
              <a:rPr lang="ja-JP" sz="1400" b="1" i="0" u="none" strike="noStrike" cap="none" dirty="0" smtClean="0">
                <a:solidFill>
                  <a:srgbClr val="009650"/>
                </a:solidFill>
                <a:latin typeface="Meiryo"/>
                <a:ea typeface="Meiryo"/>
                <a:cs typeface="Meiryo"/>
                <a:sym typeface="Meiryo"/>
              </a:rPr>
              <a:t>に</a:t>
            </a:r>
            <a:endParaRPr lang="en-US" altLang="ja-JP" sz="1400" b="1" i="0" u="none" strike="noStrike" cap="none" dirty="0" smtClean="0">
              <a:solidFill>
                <a:srgbClr val="00965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smtClean="0">
                <a:solidFill>
                  <a:srgbClr val="009650"/>
                </a:solidFill>
                <a:latin typeface="Meiryo"/>
                <a:ea typeface="Meiryo"/>
                <a:cs typeface="Meiryo"/>
                <a:sym typeface="Meiryo"/>
              </a:rPr>
              <a:t>アプリ</a:t>
            </a:r>
            <a:r>
              <a:rPr lang="ja-JP" sz="1400" b="1" i="0" u="none" strike="noStrike" cap="none" dirty="0">
                <a:solidFill>
                  <a:srgbClr val="009650"/>
                </a:solidFill>
                <a:latin typeface="Meiryo"/>
                <a:ea typeface="Meiryo"/>
                <a:cs typeface="Meiryo"/>
                <a:sym typeface="Meiryo"/>
              </a:rPr>
              <a:t>のPush通知機能をオンにしておきましょう。</a:t>
            </a:r>
            <a:endParaRPr sz="1400" b="0" i="0" u="none" strike="noStrike" cap="none" dirty="0">
              <a:solidFill>
                <a:srgbClr val="000000"/>
              </a:solidFill>
              <a:latin typeface="Arial"/>
              <a:ea typeface="Arial"/>
              <a:cs typeface="Arial"/>
              <a:sym typeface="Arial"/>
            </a:endParaRPr>
          </a:p>
        </p:txBody>
      </p:sp>
      <p:sp>
        <p:nvSpPr>
          <p:cNvPr id="623" name="Google Shape;623;p10"/>
          <p:cNvSpPr txBox="1"/>
          <p:nvPr/>
        </p:nvSpPr>
        <p:spPr>
          <a:xfrm>
            <a:off x="581075" y="1380744"/>
            <a:ext cx="7221805" cy="357205"/>
          </a:xfrm>
          <a:prstGeom prst="rect">
            <a:avLst/>
          </a:prstGeom>
          <a:noFill/>
          <a:ln>
            <a:noFill/>
          </a:ln>
        </p:spPr>
        <p:txBody>
          <a:bodyPr spcFirstLastPara="1" wrap="square" lIns="0" tIns="10850" rIns="0" bIns="0" anchor="t" anchorCtr="0">
            <a:spAutoFit/>
          </a:bodyPr>
          <a:lstStyle/>
          <a:p>
            <a:pPr marL="10860" marR="4344" lvl="0" indent="0" algn="l" rtl="0">
              <a:lnSpc>
                <a:spcPct val="125000"/>
              </a:lnSpc>
              <a:spcBef>
                <a:spcPts val="0"/>
              </a:spcBef>
              <a:spcAft>
                <a:spcPts val="0"/>
              </a:spcAft>
              <a:buClr>
                <a:srgbClr val="000000"/>
              </a:buClr>
              <a:buSzPts val="1800"/>
              <a:buFont typeface="Arial"/>
              <a:buNone/>
            </a:pPr>
            <a:r>
              <a:rPr lang="ja-JP" sz="1800" b="1" i="0" u="none" strike="noStrike" cap="none" dirty="0" smtClean="0">
                <a:solidFill>
                  <a:srgbClr val="009650"/>
                </a:solidFill>
                <a:latin typeface="Meiryo"/>
                <a:ea typeface="Meiryo"/>
                <a:cs typeface="Meiryo"/>
                <a:sym typeface="Meiryo"/>
              </a:rPr>
              <a:t>i</a:t>
            </a:r>
            <a:r>
              <a:rPr lang="en-US" altLang="ja-JP" sz="1800" b="1" dirty="0">
                <a:solidFill>
                  <a:srgbClr val="009650"/>
                </a:solidFill>
                <a:latin typeface="Meiryo"/>
                <a:ea typeface="Meiryo"/>
                <a:cs typeface="Meiryo"/>
                <a:sym typeface="Meiryo"/>
              </a:rPr>
              <a:t>P</a:t>
            </a:r>
            <a:r>
              <a:rPr lang="en-US" altLang="ja-JP" sz="1800" b="1" i="0" u="none" strike="noStrike" cap="none" dirty="0" smtClean="0">
                <a:solidFill>
                  <a:srgbClr val="009650"/>
                </a:solidFill>
                <a:latin typeface="Meiryo"/>
                <a:ea typeface="Meiryo"/>
                <a:cs typeface="Meiryo"/>
                <a:sym typeface="Meiryo"/>
              </a:rPr>
              <a:t>hone</a:t>
            </a:r>
            <a:r>
              <a:rPr lang="ja-JP" sz="1800" b="1" i="0" u="none" strike="noStrike" cap="none" dirty="0" smtClean="0">
                <a:solidFill>
                  <a:srgbClr val="009650"/>
                </a:solidFill>
                <a:latin typeface="Meiryo"/>
                <a:ea typeface="Meiryo"/>
                <a:cs typeface="Meiryo"/>
                <a:sym typeface="Meiryo"/>
              </a:rPr>
              <a:t>の</a:t>
            </a:r>
            <a:r>
              <a:rPr lang="ja-JP" sz="1800" b="1" i="0" u="none" strike="noStrike" cap="none" dirty="0">
                <a:solidFill>
                  <a:srgbClr val="009650"/>
                </a:solidFill>
                <a:latin typeface="Meiryo"/>
                <a:ea typeface="Meiryo"/>
                <a:cs typeface="Meiryo"/>
                <a:sym typeface="Meiryo"/>
              </a:rPr>
              <a:t>場合</a:t>
            </a:r>
            <a:endParaRPr sz="1800" b="1" i="0" u="none" strike="noStrike" cap="none" dirty="0">
              <a:solidFill>
                <a:schemeClr val="dk1"/>
              </a:solidFill>
              <a:latin typeface="Meiryo"/>
              <a:ea typeface="Meiryo"/>
              <a:cs typeface="Meiryo"/>
              <a:sym typeface="Meiryo"/>
            </a:endParaRPr>
          </a:p>
        </p:txBody>
      </p:sp>
      <p:sp>
        <p:nvSpPr>
          <p:cNvPr id="624" name="Google Shape;624;p10"/>
          <p:cNvSpPr txBox="1"/>
          <p:nvPr/>
        </p:nvSpPr>
        <p:spPr>
          <a:xfrm>
            <a:off x="319687" y="1960118"/>
            <a:ext cx="2520000" cy="2108269"/>
          </a:xfrm>
          <a:prstGeom prst="rect">
            <a:avLst/>
          </a:prstGeom>
          <a:noFill/>
          <a:ln>
            <a:noFill/>
          </a:ln>
        </p:spPr>
        <p:txBody>
          <a:bodyPr spcFirstLastPara="1" wrap="square" lIns="0" tIns="12700" rIns="0" bIns="0" anchor="t" anchorCtr="0">
            <a:spAutoFit/>
          </a:bodyPr>
          <a:lstStyle/>
          <a:p>
            <a:pPr marL="12700" marR="0"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❶	</a:t>
            </a:r>
            <a:r>
              <a:rPr lang="ja-JP" sz="1800" b="1" i="0" u="none" strike="noStrike" cap="none" dirty="0">
                <a:solidFill>
                  <a:schemeClr val="dk1"/>
                </a:solidFill>
                <a:latin typeface="Meiryo"/>
                <a:ea typeface="Meiryo"/>
                <a:cs typeface="Meiryo"/>
                <a:sym typeface="Meiryo"/>
              </a:rPr>
              <a:t>設定を｢タップ」</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❷	</a:t>
            </a:r>
            <a:r>
              <a:rPr lang="ja-JP" sz="1800" b="1" i="0" u="none" strike="noStrike" cap="none" dirty="0">
                <a:solidFill>
                  <a:schemeClr val="dk1"/>
                </a:solidFill>
                <a:latin typeface="Meiryo"/>
                <a:ea typeface="Meiryo"/>
                <a:cs typeface="Meiryo"/>
                <a:sym typeface="Meiryo"/>
              </a:rPr>
              <a:t>｢通知｣をタップ</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❸	</a:t>
            </a:r>
            <a:r>
              <a:rPr lang="ja-JP" sz="1800" b="1" i="0" u="none" strike="noStrike" cap="none" dirty="0">
                <a:solidFill>
                  <a:schemeClr val="dk1"/>
                </a:solidFill>
                <a:latin typeface="Meiryo"/>
                <a:ea typeface="Meiryo"/>
                <a:cs typeface="Meiryo"/>
                <a:sym typeface="Meiryo"/>
              </a:rPr>
              <a:t>｢クロン｣</a:t>
            </a:r>
            <a:r>
              <a:rPr lang="ja-JP" sz="1800" b="1" i="0" u="none" strike="noStrike" cap="none" dirty="0" smtClean="0">
                <a:solidFill>
                  <a:schemeClr val="dk1"/>
                </a:solidFill>
                <a:latin typeface="Meiryo"/>
                <a:ea typeface="Meiryo"/>
                <a:cs typeface="Meiryo"/>
                <a:sym typeface="Meiryo"/>
              </a:rPr>
              <a:t>を</a:t>
            </a:r>
            <a:endParaRPr lang="en-US" altLang="ja-JP" sz="1800" b="1" i="0" u="none" strike="noStrike" cap="none" dirty="0" smtClean="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❹	</a:t>
            </a:r>
            <a:r>
              <a:rPr lang="ja-JP" sz="1800" b="1" i="0" u="none" strike="noStrike" cap="none" dirty="0">
                <a:solidFill>
                  <a:schemeClr val="dk1"/>
                </a:solidFill>
                <a:latin typeface="Meiryo"/>
                <a:ea typeface="Meiryo"/>
                <a:cs typeface="Meiryo"/>
                <a:sym typeface="Meiryo"/>
              </a:rPr>
              <a:t>｢通知と許可｣を</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1800"/>
              <a:buFont typeface="Arial"/>
              <a:buNone/>
              <a:tabLst>
                <a:tab pos="355600" algn="l"/>
              </a:tabLst>
            </a:pPr>
            <a:r>
              <a:rPr lang="ja-JP" sz="1800" b="1" i="0" u="none" strike="noStrike" cap="none" dirty="0">
                <a:solidFill>
                  <a:schemeClr val="dk1"/>
                </a:solidFill>
                <a:latin typeface="Meiryo"/>
                <a:ea typeface="Meiryo"/>
                <a:cs typeface="Meiryo"/>
                <a:sym typeface="Meiryo"/>
              </a:rPr>
              <a:t>	タップ</a:t>
            </a:r>
            <a:endParaRPr sz="1400" b="0" i="0" u="none" strike="noStrike" cap="none" dirty="0">
              <a:solidFill>
                <a:srgbClr val="000000"/>
              </a:solidFill>
              <a:latin typeface="Arial"/>
              <a:ea typeface="Arial"/>
              <a:cs typeface="Arial"/>
              <a:sym typeface="Arial"/>
            </a:endParaRPr>
          </a:p>
        </p:txBody>
      </p:sp>
      <p:sp>
        <p:nvSpPr>
          <p:cNvPr id="625" name="Google Shape;625;p10"/>
          <p:cNvSpPr txBox="1"/>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p>
          <a:p>
            <a:pPr marL="9525" lvl="0">
              <a:spcBef>
                <a:spcPts val="85"/>
              </a:spcBef>
              <a:buSzPts val="2800"/>
              <a:tabLst>
                <a:tab pos="355600" algn="l"/>
              </a:tabLst>
            </a:pPr>
            <a:r>
              <a:rPr lang="en-US" altLang="ja-JP" sz="2800" b="1" dirty="0" smtClean="0">
                <a:solidFill>
                  <a:srgbClr val="009650"/>
                </a:solidFill>
                <a:latin typeface="Meiryo"/>
                <a:ea typeface="Meiryo"/>
                <a:cs typeface="Meiryo"/>
                <a:sym typeface="Meiryo"/>
              </a:rPr>
              <a:t>【13】</a:t>
            </a:r>
            <a:r>
              <a:rPr lang="ja-JP" altLang="en-US" sz="2800" b="1" dirty="0" smtClean="0">
                <a:solidFill>
                  <a:srgbClr val="009650"/>
                </a:solidFill>
                <a:latin typeface="Meiryo"/>
                <a:ea typeface="Meiryo"/>
                <a:cs typeface="Meiryo"/>
                <a:sym typeface="Meiryo"/>
              </a:rPr>
              <a:t>アプリ</a:t>
            </a:r>
            <a:r>
              <a:rPr lang="ja-JP" altLang="en-US" sz="2800" b="1" dirty="0">
                <a:solidFill>
                  <a:srgbClr val="009650"/>
                </a:solidFill>
                <a:latin typeface="Meiryo"/>
                <a:ea typeface="Meiryo"/>
                <a:cs typeface="Meiryo"/>
                <a:sym typeface="Meiryo"/>
              </a:rPr>
              <a:t>通知</a:t>
            </a:r>
            <a:r>
              <a:rPr lang="en-US" altLang="ja-JP" sz="2800" b="1" dirty="0">
                <a:solidFill>
                  <a:srgbClr val="009650"/>
                </a:solidFill>
                <a:latin typeface="Meiryo"/>
                <a:ea typeface="Meiryo"/>
                <a:cs typeface="Meiryo"/>
                <a:sym typeface="Meiryo"/>
              </a:rPr>
              <a:t>ON</a:t>
            </a:r>
            <a:r>
              <a:rPr lang="ja-JP" altLang="en-US" sz="2800" b="1" dirty="0">
                <a:solidFill>
                  <a:srgbClr val="009650"/>
                </a:solidFill>
                <a:latin typeface="Meiryo"/>
                <a:ea typeface="Meiryo"/>
                <a:cs typeface="Meiryo"/>
                <a:sym typeface="Meiryo"/>
              </a:rPr>
              <a:t>の設</a:t>
            </a:r>
            <a:r>
              <a:rPr lang="ja-JP" altLang="en-US" sz="2800" b="1" spc="-1500" dirty="0">
                <a:solidFill>
                  <a:srgbClr val="009650"/>
                </a:solidFill>
                <a:latin typeface="Meiryo"/>
                <a:ea typeface="Meiryo"/>
                <a:cs typeface="Meiryo"/>
                <a:sym typeface="Meiryo"/>
              </a:rPr>
              <a:t>定</a:t>
            </a:r>
            <a:r>
              <a:rPr lang="ja-JP" altLang="en-US" sz="2800" b="1" dirty="0" smtClean="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２）</a:t>
            </a:r>
            <a:endParaRPr sz="1400" b="0" i="0" u="none" strike="noStrike" cap="none" dirty="0">
              <a:solidFill>
                <a:srgbClr val="000000"/>
              </a:solidFill>
              <a:latin typeface="Arial"/>
              <a:ea typeface="Arial"/>
              <a:cs typeface="Arial"/>
              <a:sym typeface="Arial"/>
            </a:endParaRPr>
          </a:p>
        </p:txBody>
      </p:sp>
      <p:sp>
        <p:nvSpPr>
          <p:cNvPr id="628" name="Google Shape;628;p10"/>
          <p:cNvSpPr/>
          <p:nvPr/>
        </p:nvSpPr>
        <p:spPr>
          <a:xfrm>
            <a:off x="2514600" y="1993840"/>
            <a:ext cx="1350000" cy="2395160"/>
          </a:xfrm>
          <a:prstGeom prst="rect">
            <a:avLst/>
          </a:prstGeom>
          <a:blipFill rotWithShape="1">
            <a:blip r:embed="rId3" cstate="print">
              <a:alphaModFix/>
              <a:extLst>
                <a:ext uri="{28A0092B-C50C-407E-A947-70E740481C1C}">
                  <a14:useLocalDpi xmlns:a14="http://schemas.microsoft.com/office/drawing/2010/main" val="0"/>
                </a:ext>
              </a:extLst>
            </a:blip>
            <a:stretch>
              <a:fillRect/>
            </a:stretch>
          </a:blipFill>
          <a:ln>
            <a:solidFill>
              <a:schemeClr val="tx1"/>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nvGrpSpPr>
          <p:cNvPr id="629" name="Google Shape;629;p10"/>
          <p:cNvGrpSpPr/>
          <p:nvPr/>
        </p:nvGrpSpPr>
        <p:grpSpPr>
          <a:xfrm>
            <a:off x="4091328" y="1997087"/>
            <a:ext cx="1338863" cy="2367472"/>
            <a:chOff x="2947416" y="4725924"/>
            <a:chExt cx="1068705" cy="1889760"/>
          </a:xfrm>
        </p:grpSpPr>
        <p:sp>
          <p:nvSpPr>
            <p:cNvPr id="630" name="Google Shape;630;p10"/>
            <p:cNvSpPr/>
            <p:nvPr/>
          </p:nvSpPr>
          <p:spPr>
            <a:xfrm>
              <a:off x="2951988" y="4730496"/>
              <a:ext cx="1059180" cy="1880615"/>
            </a:xfrm>
            <a:prstGeom prst="rect">
              <a:avLst/>
            </a:prstGeom>
            <a:blipFill rotWithShape="1">
              <a:blip r:embed="rId4"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631" name="Google Shape;631;p10"/>
            <p:cNvSpPr/>
            <p:nvPr/>
          </p:nvSpPr>
          <p:spPr>
            <a:xfrm>
              <a:off x="2947416" y="4725924"/>
              <a:ext cx="1068705" cy="1889760"/>
            </a:xfrm>
            <a:custGeom>
              <a:avLst/>
              <a:gdLst/>
              <a:ahLst/>
              <a:cxnLst/>
              <a:rect l="l" t="t" r="r" b="b"/>
              <a:pathLst>
                <a:path w="1068704" h="1889759" extrusionOk="0">
                  <a:moveTo>
                    <a:pt x="0" y="0"/>
                  </a:moveTo>
                  <a:lnTo>
                    <a:pt x="1068324" y="0"/>
                  </a:lnTo>
                  <a:lnTo>
                    <a:pt x="1068324" y="1889759"/>
                  </a:lnTo>
                  <a:lnTo>
                    <a:pt x="0" y="1889759"/>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632" name="Google Shape;632;p10"/>
          <p:cNvGrpSpPr/>
          <p:nvPr/>
        </p:nvGrpSpPr>
        <p:grpSpPr>
          <a:xfrm>
            <a:off x="5655911" y="1997031"/>
            <a:ext cx="1338973" cy="2366831"/>
            <a:chOff x="4594860" y="4725924"/>
            <a:chExt cx="1079500" cy="1908175"/>
          </a:xfrm>
        </p:grpSpPr>
        <p:sp>
          <p:nvSpPr>
            <p:cNvPr id="633" name="Google Shape;633;p10"/>
            <p:cNvSpPr/>
            <p:nvPr/>
          </p:nvSpPr>
          <p:spPr>
            <a:xfrm>
              <a:off x="4596384" y="4727448"/>
              <a:ext cx="1072895" cy="1901952"/>
            </a:xfrm>
            <a:prstGeom prst="rect">
              <a:avLst/>
            </a:prstGeom>
            <a:blipFill rotWithShape="1">
              <a:blip r:embed="rId5"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634" name="Google Shape;634;p10"/>
            <p:cNvSpPr/>
            <p:nvPr/>
          </p:nvSpPr>
          <p:spPr>
            <a:xfrm>
              <a:off x="4594860" y="4725924"/>
              <a:ext cx="1079500" cy="1908175"/>
            </a:xfrm>
            <a:custGeom>
              <a:avLst/>
              <a:gdLst/>
              <a:ahLst/>
              <a:cxnLst/>
              <a:rect l="l" t="t" r="r" b="b"/>
              <a:pathLst>
                <a:path w="1079500" h="1908175" extrusionOk="0">
                  <a:moveTo>
                    <a:pt x="0" y="0"/>
                  </a:moveTo>
                  <a:lnTo>
                    <a:pt x="1078992" y="0"/>
                  </a:lnTo>
                  <a:lnTo>
                    <a:pt x="1078992" y="1908048"/>
                  </a:lnTo>
                  <a:lnTo>
                    <a:pt x="0" y="1908048"/>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635" name="Google Shape;635;p10"/>
          <p:cNvGrpSpPr/>
          <p:nvPr/>
        </p:nvGrpSpPr>
        <p:grpSpPr>
          <a:xfrm>
            <a:off x="7188143" y="1986770"/>
            <a:ext cx="1339169" cy="2304669"/>
            <a:chOff x="6283451" y="4728972"/>
            <a:chExt cx="1099185" cy="1891664"/>
          </a:xfrm>
        </p:grpSpPr>
        <p:sp>
          <p:nvSpPr>
            <p:cNvPr id="636" name="Google Shape;636;p10"/>
            <p:cNvSpPr/>
            <p:nvPr/>
          </p:nvSpPr>
          <p:spPr>
            <a:xfrm>
              <a:off x="6284975" y="4730495"/>
              <a:ext cx="1094231" cy="1886711"/>
            </a:xfrm>
            <a:prstGeom prst="rect">
              <a:avLst/>
            </a:prstGeom>
            <a:blipFill rotWithShape="1">
              <a:blip r:embed="rId6"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637" name="Google Shape;637;p10"/>
            <p:cNvSpPr/>
            <p:nvPr/>
          </p:nvSpPr>
          <p:spPr>
            <a:xfrm>
              <a:off x="6283451" y="4728972"/>
              <a:ext cx="1099185" cy="1891664"/>
            </a:xfrm>
            <a:custGeom>
              <a:avLst/>
              <a:gdLst/>
              <a:ahLst/>
              <a:cxnLst/>
              <a:rect l="l" t="t" r="r" b="b"/>
              <a:pathLst>
                <a:path w="1099184" h="1891665" extrusionOk="0">
                  <a:moveTo>
                    <a:pt x="0" y="0"/>
                  </a:moveTo>
                  <a:lnTo>
                    <a:pt x="1098803" y="0"/>
                  </a:lnTo>
                  <a:lnTo>
                    <a:pt x="1098803" y="1891283"/>
                  </a:lnTo>
                  <a:lnTo>
                    <a:pt x="0" y="1891283"/>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638" name="Google Shape;638;p10"/>
          <p:cNvGrpSpPr/>
          <p:nvPr/>
        </p:nvGrpSpPr>
        <p:grpSpPr>
          <a:xfrm>
            <a:off x="3705688" y="2549683"/>
            <a:ext cx="360000" cy="345917"/>
            <a:chOff x="4065688" y="1515815"/>
            <a:chExt cx="360000" cy="345917"/>
          </a:xfrm>
        </p:grpSpPr>
        <p:cxnSp>
          <p:nvCxnSpPr>
            <p:cNvPr id="639" name="Google Shape;639;p10"/>
            <p:cNvCxnSpPr/>
            <p:nvPr/>
          </p:nvCxnSpPr>
          <p:spPr>
            <a:xfrm>
              <a:off x="4065688" y="1688773"/>
              <a:ext cx="357784" cy="0"/>
            </a:xfrm>
            <a:prstGeom prst="straightConnector1">
              <a:avLst/>
            </a:prstGeom>
            <a:noFill/>
            <a:ln w="19050" cap="flat" cmpd="sng">
              <a:solidFill>
                <a:srgbClr val="FF0000"/>
              </a:solidFill>
              <a:prstDash val="solid"/>
              <a:round/>
              <a:headEnd type="none" w="sm" len="sm"/>
              <a:tailEnd type="none" w="sm" len="sm"/>
            </a:ln>
          </p:spPr>
        </p:cxnSp>
        <p:cxnSp>
          <p:nvCxnSpPr>
            <p:cNvPr id="640" name="Google Shape;640;p10"/>
            <p:cNvCxnSpPr/>
            <p:nvPr/>
          </p:nvCxnSpPr>
          <p:spPr>
            <a:xfrm rot="10800000" flipH="1">
              <a:off x="4246796" y="1682840"/>
              <a:ext cx="178892" cy="178892"/>
            </a:xfrm>
            <a:prstGeom prst="straightConnector1">
              <a:avLst/>
            </a:prstGeom>
            <a:noFill/>
            <a:ln w="19050" cap="flat" cmpd="sng">
              <a:solidFill>
                <a:srgbClr val="FF0000"/>
              </a:solidFill>
              <a:prstDash val="solid"/>
              <a:round/>
              <a:headEnd type="none" w="sm" len="sm"/>
              <a:tailEnd type="none" w="sm" len="sm"/>
            </a:ln>
          </p:spPr>
        </p:cxnSp>
        <p:cxnSp>
          <p:nvCxnSpPr>
            <p:cNvPr id="641" name="Google Shape;641;p10"/>
            <p:cNvCxnSpPr/>
            <p:nvPr/>
          </p:nvCxnSpPr>
          <p:spPr>
            <a:xfrm>
              <a:off x="4246796" y="1515815"/>
              <a:ext cx="178892" cy="178892"/>
            </a:xfrm>
            <a:prstGeom prst="straightConnector1">
              <a:avLst/>
            </a:prstGeom>
            <a:noFill/>
            <a:ln w="19050" cap="flat" cmpd="sng">
              <a:solidFill>
                <a:srgbClr val="FF0000"/>
              </a:solidFill>
              <a:prstDash val="solid"/>
              <a:round/>
              <a:headEnd type="none" w="sm" len="sm"/>
              <a:tailEnd type="none" w="sm" len="sm"/>
            </a:ln>
          </p:spPr>
        </p:cxnSp>
      </p:grpSp>
      <p:sp>
        <p:nvSpPr>
          <p:cNvPr id="642" name="Google Shape;642;p10"/>
          <p:cNvSpPr/>
          <p:nvPr/>
        </p:nvSpPr>
        <p:spPr>
          <a:xfrm>
            <a:off x="2844133" y="3542219"/>
            <a:ext cx="360000" cy="36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43" name="Google Shape;643;p10"/>
          <p:cNvGrpSpPr/>
          <p:nvPr/>
        </p:nvGrpSpPr>
        <p:grpSpPr>
          <a:xfrm>
            <a:off x="2618300" y="3345509"/>
            <a:ext cx="441147" cy="400110"/>
            <a:chOff x="3486965" y="4812902"/>
            <a:chExt cx="469418" cy="400110"/>
          </a:xfrm>
        </p:grpSpPr>
        <p:sp>
          <p:nvSpPr>
            <p:cNvPr id="644" name="Google Shape;644;p10"/>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45" name="Google Shape;645;p10"/>
            <p:cNvSpPr/>
            <p:nvPr/>
          </p:nvSpPr>
          <p:spPr>
            <a:xfrm>
              <a:off x="3486965" y="4812902"/>
              <a:ext cx="46941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❶</a:t>
              </a:r>
              <a:endParaRPr sz="2000" b="1" i="0" u="none" strike="noStrike" cap="none">
                <a:solidFill>
                  <a:srgbClr val="009650"/>
                </a:solidFill>
                <a:latin typeface="Meiryo"/>
                <a:ea typeface="Meiryo"/>
                <a:cs typeface="Meiryo"/>
                <a:sym typeface="Meiryo"/>
              </a:endParaRPr>
            </a:p>
          </p:txBody>
        </p:sp>
      </p:grpSp>
      <p:sp>
        <p:nvSpPr>
          <p:cNvPr id="646" name="Google Shape;646;p10"/>
          <p:cNvSpPr/>
          <p:nvPr/>
        </p:nvSpPr>
        <p:spPr>
          <a:xfrm>
            <a:off x="4065688" y="3096174"/>
            <a:ext cx="1296000" cy="21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47" name="Google Shape;647;p10"/>
          <p:cNvGrpSpPr/>
          <p:nvPr/>
        </p:nvGrpSpPr>
        <p:grpSpPr>
          <a:xfrm>
            <a:off x="3853141" y="2899464"/>
            <a:ext cx="441147" cy="400110"/>
            <a:chOff x="3501100" y="4812902"/>
            <a:chExt cx="441147" cy="400110"/>
          </a:xfrm>
        </p:grpSpPr>
        <p:sp>
          <p:nvSpPr>
            <p:cNvPr id="648" name="Google Shape;648;p10"/>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49" name="Google Shape;649;p10"/>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❷</a:t>
              </a:r>
              <a:endParaRPr sz="2000" b="1" i="0" u="none" strike="noStrike" cap="none">
                <a:solidFill>
                  <a:srgbClr val="009650"/>
                </a:solidFill>
                <a:latin typeface="Meiryo"/>
                <a:ea typeface="Meiryo"/>
                <a:cs typeface="Meiryo"/>
                <a:sym typeface="Meiryo"/>
              </a:endParaRPr>
            </a:p>
          </p:txBody>
        </p:sp>
      </p:grpSp>
      <p:sp>
        <p:nvSpPr>
          <p:cNvPr id="650" name="Google Shape;650;p10"/>
          <p:cNvSpPr/>
          <p:nvPr/>
        </p:nvSpPr>
        <p:spPr>
          <a:xfrm>
            <a:off x="5628040" y="3802280"/>
            <a:ext cx="1296000" cy="21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51" name="Google Shape;651;p10"/>
          <p:cNvGrpSpPr/>
          <p:nvPr/>
        </p:nvGrpSpPr>
        <p:grpSpPr>
          <a:xfrm>
            <a:off x="5415493" y="3605570"/>
            <a:ext cx="441147" cy="400110"/>
            <a:chOff x="3501100" y="4812902"/>
            <a:chExt cx="441147" cy="400110"/>
          </a:xfrm>
        </p:grpSpPr>
        <p:sp>
          <p:nvSpPr>
            <p:cNvPr id="652" name="Google Shape;652;p10"/>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53" name="Google Shape;653;p10"/>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❸</a:t>
              </a:r>
              <a:endParaRPr sz="2000" b="1" i="0" u="none" strike="noStrike" cap="none">
                <a:solidFill>
                  <a:srgbClr val="009650"/>
                </a:solidFill>
                <a:latin typeface="Meiryo"/>
                <a:ea typeface="Meiryo"/>
                <a:cs typeface="Meiryo"/>
                <a:sym typeface="Meiryo"/>
              </a:endParaRPr>
            </a:p>
          </p:txBody>
        </p:sp>
      </p:grpSp>
      <p:sp>
        <p:nvSpPr>
          <p:cNvPr id="654" name="Google Shape;654;p10"/>
          <p:cNvSpPr/>
          <p:nvPr/>
        </p:nvSpPr>
        <p:spPr>
          <a:xfrm>
            <a:off x="7152040" y="2370950"/>
            <a:ext cx="1296000" cy="21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55" name="Google Shape;655;p10"/>
          <p:cNvGrpSpPr/>
          <p:nvPr/>
        </p:nvGrpSpPr>
        <p:grpSpPr>
          <a:xfrm>
            <a:off x="6939493" y="2174240"/>
            <a:ext cx="441147" cy="400110"/>
            <a:chOff x="3501100" y="4812902"/>
            <a:chExt cx="441147" cy="400110"/>
          </a:xfrm>
        </p:grpSpPr>
        <p:sp>
          <p:nvSpPr>
            <p:cNvPr id="656" name="Google Shape;656;p10"/>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57" name="Google Shape;657;p10"/>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❹</a:t>
              </a:r>
              <a:endParaRPr sz="2000" b="1" i="0" u="none" strike="noStrike" cap="none">
                <a:solidFill>
                  <a:srgbClr val="009650"/>
                </a:solidFill>
                <a:latin typeface="Meiryo"/>
                <a:ea typeface="Meiryo"/>
                <a:cs typeface="Meiryo"/>
                <a:sym typeface="Meiryo"/>
              </a:endParaRPr>
            </a:p>
          </p:txBody>
        </p:sp>
      </p:grpSp>
      <p:grpSp>
        <p:nvGrpSpPr>
          <p:cNvPr id="658" name="Google Shape;658;p10"/>
          <p:cNvGrpSpPr/>
          <p:nvPr/>
        </p:nvGrpSpPr>
        <p:grpSpPr>
          <a:xfrm>
            <a:off x="5266800" y="2549683"/>
            <a:ext cx="360000" cy="345917"/>
            <a:chOff x="4065688" y="1515815"/>
            <a:chExt cx="360000" cy="345917"/>
          </a:xfrm>
        </p:grpSpPr>
        <p:cxnSp>
          <p:nvCxnSpPr>
            <p:cNvPr id="659" name="Google Shape;659;p10"/>
            <p:cNvCxnSpPr/>
            <p:nvPr/>
          </p:nvCxnSpPr>
          <p:spPr>
            <a:xfrm>
              <a:off x="4065688" y="1688773"/>
              <a:ext cx="357784" cy="0"/>
            </a:xfrm>
            <a:prstGeom prst="straightConnector1">
              <a:avLst/>
            </a:prstGeom>
            <a:noFill/>
            <a:ln w="19050" cap="flat" cmpd="sng">
              <a:solidFill>
                <a:srgbClr val="FF0000"/>
              </a:solidFill>
              <a:prstDash val="solid"/>
              <a:round/>
              <a:headEnd type="none" w="sm" len="sm"/>
              <a:tailEnd type="none" w="sm" len="sm"/>
            </a:ln>
          </p:spPr>
        </p:cxnSp>
        <p:cxnSp>
          <p:nvCxnSpPr>
            <p:cNvPr id="660" name="Google Shape;660;p10"/>
            <p:cNvCxnSpPr/>
            <p:nvPr/>
          </p:nvCxnSpPr>
          <p:spPr>
            <a:xfrm rot="10800000" flipH="1">
              <a:off x="4246796" y="1682840"/>
              <a:ext cx="178892" cy="178892"/>
            </a:xfrm>
            <a:prstGeom prst="straightConnector1">
              <a:avLst/>
            </a:prstGeom>
            <a:noFill/>
            <a:ln w="19050" cap="flat" cmpd="sng">
              <a:solidFill>
                <a:srgbClr val="FF0000"/>
              </a:solidFill>
              <a:prstDash val="solid"/>
              <a:round/>
              <a:headEnd type="none" w="sm" len="sm"/>
              <a:tailEnd type="none" w="sm" len="sm"/>
            </a:ln>
          </p:spPr>
        </p:cxnSp>
        <p:cxnSp>
          <p:nvCxnSpPr>
            <p:cNvPr id="661" name="Google Shape;661;p10"/>
            <p:cNvCxnSpPr/>
            <p:nvPr/>
          </p:nvCxnSpPr>
          <p:spPr>
            <a:xfrm>
              <a:off x="4246796" y="1515815"/>
              <a:ext cx="178892" cy="178892"/>
            </a:xfrm>
            <a:prstGeom prst="straightConnector1">
              <a:avLst/>
            </a:prstGeom>
            <a:noFill/>
            <a:ln w="19050" cap="flat" cmpd="sng">
              <a:solidFill>
                <a:srgbClr val="FF0000"/>
              </a:solidFill>
              <a:prstDash val="solid"/>
              <a:round/>
              <a:headEnd type="none" w="sm" len="sm"/>
              <a:tailEnd type="none" w="sm" len="sm"/>
            </a:ln>
          </p:spPr>
        </p:cxnSp>
      </p:grpSp>
      <p:grpSp>
        <p:nvGrpSpPr>
          <p:cNvPr id="662" name="Google Shape;662;p10"/>
          <p:cNvGrpSpPr/>
          <p:nvPr/>
        </p:nvGrpSpPr>
        <p:grpSpPr>
          <a:xfrm>
            <a:off x="6808582" y="2549683"/>
            <a:ext cx="360000" cy="345917"/>
            <a:chOff x="4065688" y="1515815"/>
            <a:chExt cx="360000" cy="345917"/>
          </a:xfrm>
        </p:grpSpPr>
        <p:cxnSp>
          <p:nvCxnSpPr>
            <p:cNvPr id="663" name="Google Shape;663;p10"/>
            <p:cNvCxnSpPr/>
            <p:nvPr/>
          </p:nvCxnSpPr>
          <p:spPr>
            <a:xfrm>
              <a:off x="4065688" y="1688773"/>
              <a:ext cx="357784" cy="0"/>
            </a:xfrm>
            <a:prstGeom prst="straightConnector1">
              <a:avLst/>
            </a:prstGeom>
            <a:noFill/>
            <a:ln w="19050" cap="flat" cmpd="sng">
              <a:solidFill>
                <a:srgbClr val="FF0000"/>
              </a:solidFill>
              <a:prstDash val="solid"/>
              <a:round/>
              <a:headEnd type="none" w="sm" len="sm"/>
              <a:tailEnd type="none" w="sm" len="sm"/>
            </a:ln>
          </p:spPr>
        </p:cxnSp>
        <p:cxnSp>
          <p:nvCxnSpPr>
            <p:cNvPr id="664" name="Google Shape;664;p10"/>
            <p:cNvCxnSpPr/>
            <p:nvPr/>
          </p:nvCxnSpPr>
          <p:spPr>
            <a:xfrm rot="10800000" flipH="1">
              <a:off x="4246796" y="1682840"/>
              <a:ext cx="178892" cy="178892"/>
            </a:xfrm>
            <a:prstGeom prst="straightConnector1">
              <a:avLst/>
            </a:prstGeom>
            <a:noFill/>
            <a:ln w="19050" cap="flat" cmpd="sng">
              <a:solidFill>
                <a:srgbClr val="FF0000"/>
              </a:solidFill>
              <a:prstDash val="solid"/>
              <a:round/>
              <a:headEnd type="none" w="sm" len="sm"/>
              <a:tailEnd type="none" w="sm" len="sm"/>
            </a:ln>
          </p:spPr>
        </p:cxnSp>
        <p:cxnSp>
          <p:nvCxnSpPr>
            <p:cNvPr id="665" name="Google Shape;665;p10"/>
            <p:cNvCxnSpPr/>
            <p:nvPr/>
          </p:nvCxnSpPr>
          <p:spPr>
            <a:xfrm>
              <a:off x="4246796" y="1515815"/>
              <a:ext cx="178892" cy="178892"/>
            </a:xfrm>
            <a:prstGeom prst="straightConnector1">
              <a:avLst/>
            </a:prstGeom>
            <a:noFill/>
            <a:ln w="19050" cap="flat" cmpd="sng">
              <a:solidFill>
                <a:srgbClr val="FF0000"/>
              </a:solidFill>
              <a:prstDash val="solid"/>
              <a:round/>
              <a:headEnd type="none" w="sm" len="sm"/>
              <a:tailEnd type="none" w="sm" len="sm"/>
            </a:ln>
          </p:spPr>
        </p:cxnSp>
      </p:grpSp>
      <p:sp>
        <p:nvSpPr>
          <p:cNvPr id="45"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3171174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18;p14">
            <a:extLst>
              <a:ext uri="{FF2B5EF4-FFF2-40B4-BE49-F238E27FC236}">
                <a16:creationId xmlns:a16="http://schemas.microsoft.com/office/drawing/2014/main" id="{5DDC6872-700B-FA4E-8B82-61AF013965BA}"/>
              </a:ext>
            </a:extLst>
          </p:cNvPr>
          <p:cNvSpPr txBox="1">
            <a:spLocks/>
          </p:cNvSpPr>
          <p:nvPr/>
        </p:nvSpPr>
        <p:spPr>
          <a:xfrm>
            <a:off x="1630900" y="304800"/>
            <a:ext cx="6840000" cy="9000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737"/>
            </a:pPr>
            <a:endParaRPr lang="ja-JP" altLang="en-US" sz="2737" b="1"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p>
          <a:p>
            <a:pPr marL="9525" lvl="0">
              <a:spcBef>
                <a:spcPts val="85"/>
              </a:spcBef>
              <a:buSzPts val="2800"/>
              <a:tabLst>
                <a:tab pos="355600" algn="l"/>
              </a:tabLst>
            </a:pPr>
            <a:r>
              <a:rPr lang="en-US" altLang="ja-JP" sz="2800" b="1" dirty="0" smtClean="0">
                <a:solidFill>
                  <a:srgbClr val="009650"/>
                </a:solidFill>
                <a:latin typeface="Meiryo"/>
                <a:ea typeface="Meiryo"/>
                <a:cs typeface="Meiryo"/>
                <a:sym typeface="Meiryo"/>
              </a:rPr>
              <a:t>【14】</a:t>
            </a:r>
            <a:r>
              <a:rPr lang="ja-JP" altLang="en-US" sz="2800" b="1" dirty="0" smtClean="0">
                <a:solidFill>
                  <a:srgbClr val="009650"/>
                </a:solidFill>
                <a:latin typeface="Meiryo"/>
                <a:ea typeface="Meiryo"/>
                <a:cs typeface="Meiryo"/>
                <a:sym typeface="Meiryo"/>
              </a:rPr>
              <a:t>問診票</a:t>
            </a:r>
            <a:r>
              <a:rPr lang="ja-JP" altLang="en-US" sz="2800" b="1" dirty="0">
                <a:solidFill>
                  <a:srgbClr val="009650"/>
                </a:solidFill>
                <a:latin typeface="Meiryo"/>
                <a:ea typeface="Meiryo"/>
                <a:cs typeface="Meiryo"/>
                <a:sym typeface="Meiryo"/>
              </a:rPr>
              <a:t>の回答</a:t>
            </a:r>
            <a:endParaRPr lang="ja-JP" altLang="en-US" dirty="0"/>
          </a:p>
        </p:txBody>
      </p:sp>
      <p:sp>
        <p:nvSpPr>
          <p:cNvPr id="24" name="Google Shape;531;p14">
            <a:extLst>
              <a:ext uri="{FF2B5EF4-FFF2-40B4-BE49-F238E27FC236}">
                <a16:creationId xmlns:a16="http://schemas.microsoft.com/office/drawing/2014/main" id="{44E30A06-7908-CD44-A7C6-13A89E751A74}"/>
              </a:ext>
            </a:extLst>
          </p:cNvPr>
          <p:cNvSpPr txBox="1"/>
          <p:nvPr/>
        </p:nvSpPr>
        <p:spPr>
          <a:xfrm>
            <a:off x="323791" y="1435100"/>
            <a:ext cx="2700000" cy="3002538"/>
          </a:xfrm>
          <a:prstGeom prst="rect">
            <a:avLst/>
          </a:prstGeom>
          <a:noFill/>
          <a:ln>
            <a:noFill/>
          </a:ln>
        </p:spPr>
        <p:txBody>
          <a:bodyPr spcFirstLastPara="1" wrap="square" lIns="0" tIns="12050" rIns="0" bIns="0" anchor="t" anchorCtr="0">
            <a:spAutoFit/>
          </a:bodyPr>
          <a:lstStyle/>
          <a:p>
            <a:pPr marL="9525" marR="4344">
              <a:buSzPts val="2400"/>
              <a:tabLst>
                <a:tab pos="355600" algn="l"/>
              </a:tabLst>
            </a:pPr>
            <a:r>
              <a:rPr lang="en-US" altLang="ja-JP" b="1" dirty="0" smtClean="0">
                <a:solidFill>
                  <a:srgbClr val="009650"/>
                </a:solidFill>
                <a:latin typeface="Meiryo"/>
                <a:ea typeface="Meiryo"/>
                <a:cs typeface="Meiryo"/>
                <a:sym typeface="Meiryo"/>
              </a:rPr>
              <a:t>	</a:t>
            </a:r>
            <a:r>
              <a:rPr lang="ja-JP" altLang="en-US" sz="1400" b="1" dirty="0" smtClean="0">
                <a:solidFill>
                  <a:schemeClr val="tx1"/>
                </a:solidFill>
                <a:latin typeface="Meiryo"/>
                <a:ea typeface="Meiryo"/>
                <a:cs typeface="Meiryo"/>
                <a:sym typeface="Meiryo"/>
              </a:rPr>
              <a:t>医療</a:t>
            </a:r>
            <a:r>
              <a:rPr lang="ja-JP" altLang="en-US" sz="1400" b="1" dirty="0">
                <a:solidFill>
                  <a:schemeClr val="tx1"/>
                </a:solidFill>
                <a:latin typeface="Meiryo"/>
                <a:ea typeface="Meiryo"/>
                <a:cs typeface="Meiryo"/>
                <a:sym typeface="Meiryo"/>
              </a:rPr>
              <a:t>機関</a:t>
            </a:r>
            <a:r>
              <a:rPr lang="ja-JP" altLang="en-US" sz="1400" b="1" dirty="0" smtClean="0">
                <a:solidFill>
                  <a:schemeClr val="tx1"/>
                </a:solidFill>
                <a:latin typeface="Meiryo"/>
                <a:ea typeface="Meiryo"/>
                <a:cs typeface="Meiryo"/>
                <a:sym typeface="Meiryo"/>
              </a:rPr>
              <a:t>から</a:t>
            </a:r>
            <a:endParaRPr lang="en-US" altLang="ja-JP" sz="1400" b="1" dirty="0" smtClean="0">
              <a:solidFill>
                <a:schemeClr val="tx1"/>
              </a:solidFill>
              <a:latin typeface="Meiryo"/>
              <a:ea typeface="Meiryo"/>
              <a:cs typeface="Meiryo"/>
              <a:sym typeface="Meiryo"/>
            </a:endParaRPr>
          </a:p>
          <a:p>
            <a:pPr marL="9525" marR="4344">
              <a:buSzPts val="2400"/>
              <a:tabLst>
                <a:tab pos="355600" algn="l"/>
              </a:tabLst>
            </a:pPr>
            <a:r>
              <a:rPr lang="en-US" altLang="ja-JP" sz="1400" b="1" dirty="0">
                <a:latin typeface="Meiryo"/>
                <a:ea typeface="Meiryo"/>
                <a:cs typeface="Meiryo"/>
                <a:sym typeface="Meiryo"/>
              </a:rPr>
              <a:t>	</a:t>
            </a:r>
            <a:r>
              <a:rPr lang="ja-JP" altLang="en-US" sz="1400" b="1" dirty="0" smtClean="0">
                <a:solidFill>
                  <a:schemeClr val="tx1"/>
                </a:solidFill>
                <a:latin typeface="Meiryo"/>
                <a:ea typeface="Meiryo"/>
                <a:cs typeface="Meiryo"/>
                <a:sym typeface="Meiryo"/>
              </a:rPr>
              <a:t>問診票が送付される</a:t>
            </a:r>
            <a:endParaRPr lang="en-US" altLang="ja-JP" sz="1400" b="1" dirty="0" smtClean="0">
              <a:solidFill>
                <a:schemeClr val="tx1"/>
              </a:solidFill>
              <a:latin typeface="Meiryo"/>
              <a:ea typeface="Meiryo"/>
              <a:cs typeface="Meiryo"/>
              <a:sym typeface="Meiryo"/>
            </a:endParaRPr>
          </a:p>
          <a:p>
            <a:pPr marL="9525" marR="4344">
              <a:buSzPts val="2400"/>
              <a:tabLst>
                <a:tab pos="355600" algn="l"/>
              </a:tabLst>
            </a:pPr>
            <a:r>
              <a:rPr lang="en-US" altLang="ja-JP" sz="1400" b="1" dirty="0">
                <a:latin typeface="Meiryo"/>
                <a:ea typeface="Meiryo"/>
                <a:cs typeface="Meiryo"/>
                <a:sym typeface="Meiryo"/>
              </a:rPr>
              <a:t>	</a:t>
            </a:r>
            <a:r>
              <a:rPr lang="ja-JP" altLang="en-US" sz="1400" b="1" dirty="0" smtClean="0">
                <a:solidFill>
                  <a:schemeClr val="tx1"/>
                </a:solidFill>
                <a:latin typeface="Meiryo"/>
                <a:ea typeface="Meiryo"/>
                <a:cs typeface="Meiryo"/>
                <a:sym typeface="Meiryo"/>
              </a:rPr>
              <a:t>場合があります。</a:t>
            </a:r>
            <a:endParaRPr lang="en-US" altLang="ja-JP" sz="1400" b="1" dirty="0" smtClean="0">
              <a:solidFill>
                <a:schemeClr val="tx1"/>
              </a:solidFill>
              <a:latin typeface="Meiryo"/>
              <a:ea typeface="Meiryo"/>
              <a:cs typeface="Meiryo"/>
              <a:sym typeface="Meiryo"/>
            </a:endParaRPr>
          </a:p>
          <a:p>
            <a:pPr marL="9525" marR="4344">
              <a:buSzPts val="2400"/>
              <a:tabLst>
                <a:tab pos="355600" algn="l"/>
              </a:tabLst>
            </a:pPr>
            <a:r>
              <a:rPr lang="en-US" altLang="ja-JP" sz="1400" b="1" dirty="0">
                <a:latin typeface="Meiryo"/>
                <a:ea typeface="Meiryo"/>
                <a:cs typeface="Meiryo"/>
                <a:sym typeface="Meiryo"/>
              </a:rPr>
              <a:t>	</a:t>
            </a:r>
            <a:r>
              <a:rPr lang="ja-JP" altLang="en-US" sz="1400" b="1" dirty="0" smtClean="0">
                <a:solidFill>
                  <a:schemeClr val="tx1"/>
                </a:solidFill>
                <a:latin typeface="Meiryo"/>
                <a:ea typeface="Meiryo"/>
                <a:cs typeface="Meiryo"/>
                <a:sym typeface="Meiryo"/>
              </a:rPr>
              <a:t>診察</a:t>
            </a:r>
            <a:r>
              <a:rPr lang="ja-JP" altLang="en-US" sz="1400" b="1" dirty="0">
                <a:solidFill>
                  <a:schemeClr val="tx1"/>
                </a:solidFill>
                <a:latin typeface="Meiryo"/>
                <a:ea typeface="Meiryo"/>
                <a:cs typeface="Meiryo"/>
                <a:sym typeface="Meiryo"/>
              </a:rPr>
              <a:t>時間まで</a:t>
            </a:r>
            <a:r>
              <a:rPr lang="ja-JP" altLang="en-US" sz="1400" b="1" dirty="0" smtClean="0">
                <a:solidFill>
                  <a:schemeClr val="tx1"/>
                </a:solidFill>
                <a:latin typeface="Meiryo"/>
                <a:ea typeface="Meiryo"/>
                <a:cs typeface="Meiryo"/>
                <a:sym typeface="Meiryo"/>
              </a:rPr>
              <a:t>に</a:t>
            </a:r>
            <a:endParaRPr lang="en-US" altLang="ja-JP" sz="1400" b="1" dirty="0" smtClean="0">
              <a:solidFill>
                <a:schemeClr val="tx1"/>
              </a:solidFill>
              <a:latin typeface="Meiryo"/>
              <a:ea typeface="Meiryo"/>
              <a:cs typeface="Meiryo"/>
              <a:sym typeface="Meiryo"/>
            </a:endParaRPr>
          </a:p>
          <a:p>
            <a:pPr marL="9525" marR="4344">
              <a:buSzPts val="2400"/>
              <a:tabLst>
                <a:tab pos="355600" algn="l"/>
              </a:tabLst>
            </a:pPr>
            <a:r>
              <a:rPr lang="en-US" altLang="ja-JP" sz="1400" b="1" dirty="0">
                <a:latin typeface="Meiryo"/>
                <a:ea typeface="Meiryo"/>
                <a:cs typeface="Meiryo"/>
                <a:sym typeface="Meiryo"/>
              </a:rPr>
              <a:t>	</a:t>
            </a:r>
            <a:r>
              <a:rPr lang="ja-JP" altLang="en-US" sz="1400" b="1" dirty="0" smtClean="0">
                <a:solidFill>
                  <a:schemeClr val="tx1"/>
                </a:solidFill>
                <a:latin typeface="Meiryo"/>
                <a:ea typeface="Meiryo"/>
                <a:cs typeface="Meiryo"/>
                <a:sym typeface="Meiryo"/>
              </a:rPr>
              <a:t>問診票をご回答</a:t>
            </a:r>
            <a:r>
              <a:rPr lang="ja-JP" altLang="en-US" sz="1400" b="1" dirty="0">
                <a:solidFill>
                  <a:schemeClr val="tx1"/>
                </a:solidFill>
                <a:latin typeface="Meiryo"/>
                <a:ea typeface="Meiryo"/>
                <a:cs typeface="Meiryo"/>
                <a:sym typeface="Meiryo"/>
              </a:rPr>
              <a:t>の</a:t>
            </a:r>
            <a:r>
              <a:rPr lang="ja-JP" altLang="en-US" sz="1400" b="1" dirty="0" smtClean="0">
                <a:solidFill>
                  <a:schemeClr val="tx1"/>
                </a:solidFill>
                <a:latin typeface="Meiryo"/>
                <a:ea typeface="Meiryo"/>
                <a:cs typeface="Meiryo"/>
                <a:sym typeface="Meiryo"/>
              </a:rPr>
              <a:t>上</a:t>
            </a:r>
            <a:endParaRPr lang="en-US" altLang="ja-JP" sz="1400" b="1" dirty="0" smtClean="0">
              <a:solidFill>
                <a:schemeClr val="tx1"/>
              </a:solidFill>
              <a:latin typeface="Meiryo"/>
              <a:ea typeface="Meiryo"/>
              <a:cs typeface="Meiryo"/>
              <a:sym typeface="Meiryo"/>
            </a:endParaRPr>
          </a:p>
          <a:p>
            <a:pPr marL="9525" marR="4344">
              <a:buSzPts val="2400"/>
              <a:tabLst>
                <a:tab pos="355600" algn="l"/>
              </a:tabLst>
            </a:pPr>
            <a:r>
              <a:rPr lang="en-US" altLang="ja-JP" sz="1400" b="1" dirty="0">
                <a:solidFill>
                  <a:schemeClr val="tx1"/>
                </a:solidFill>
                <a:latin typeface="Meiryo"/>
                <a:ea typeface="Meiryo"/>
                <a:cs typeface="Meiryo"/>
                <a:sym typeface="Meiryo"/>
              </a:rPr>
              <a:t>	</a:t>
            </a:r>
            <a:r>
              <a:rPr lang="ja-JP" altLang="en-US" sz="1400" b="1" dirty="0" smtClean="0">
                <a:solidFill>
                  <a:schemeClr val="tx1"/>
                </a:solidFill>
                <a:latin typeface="Meiryo"/>
                <a:ea typeface="Meiryo"/>
                <a:cs typeface="Meiryo"/>
                <a:sym typeface="Meiryo"/>
              </a:rPr>
              <a:t>提出</a:t>
            </a:r>
            <a:r>
              <a:rPr lang="ja-JP" altLang="en-US" sz="1400" b="1" dirty="0">
                <a:solidFill>
                  <a:schemeClr val="tx1"/>
                </a:solidFill>
                <a:latin typeface="Meiryo"/>
                <a:ea typeface="Meiryo"/>
                <a:cs typeface="Meiryo"/>
                <a:sym typeface="Meiryo"/>
              </a:rPr>
              <a:t>してください。</a:t>
            </a:r>
            <a:endParaRPr lang="en-US" altLang="ja-JP" sz="1400" b="1" dirty="0">
              <a:solidFill>
                <a:schemeClr val="tx1"/>
              </a:solidFill>
              <a:latin typeface="Meiryo"/>
              <a:ea typeface="Meiryo"/>
              <a:cs typeface="Meiryo"/>
              <a:sym typeface="Meiryo"/>
            </a:endParaRPr>
          </a:p>
          <a:p>
            <a:pPr marL="9525" marR="4344">
              <a:buSzPts val="2400"/>
              <a:tabLst>
                <a:tab pos="355600" algn="l"/>
              </a:tabLst>
            </a:pPr>
            <a:endParaRPr lang="en-US" altLang="ja-JP" sz="2400" b="1" i="0" u="none" strike="noStrike" cap="none" dirty="0">
              <a:solidFill>
                <a:srgbClr val="009650"/>
              </a:solidFill>
              <a:latin typeface="Meiryo"/>
              <a:ea typeface="Meiryo"/>
              <a:cs typeface="Meiryo"/>
              <a:sym typeface="Meiryo"/>
            </a:endParaRPr>
          </a:p>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回答する</a:t>
            </a:r>
            <a:r>
              <a:rPr lang="ja-JP" altLang="en-US" sz="1800" b="1" spc="-700" dirty="0">
                <a:latin typeface="Meiryo" charset="-128"/>
                <a:ea typeface="Meiryo" charset="-128"/>
                <a:cs typeface="Meiryo" charset="-128"/>
              </a:rPr>
              <a:t>」</a:t>
            </a:r>
            <a:r>
              <a:rPr lang="ja-JP" altLang="en-US" sz="1800" b="1" i="0" u="none" strike="noStrike" cap="none" dirty="0" smtClean="0">
                <a:solidFill>
                  <a:schemeClr val="dk1"/>
                </a:solidFill>
                <a:latin typeface="Meiryo"/>
                <a:ea typeface="Meiryo"/>
                <a:cs typeface="Meiryo"/>
                <a:sym typeface="Meiryo"/>
              </a:rPr>
              <a:t>をタップ</a:t>
            </a:r>
            <a:endParaRPr lang="en-US" altLang="ja-JP" sz="1800" b="1" i="0" u="none" strike="noStrike" cap="none" dirty="0">
              <a:solidFill>
                <a:schemeClr val="dk1"/>
              </a:solidFill>
              <a:latin typeface="Meiryo"/>
              <a:ea typeface="Meiryo"/>
              <a:cs typeface="Meiryo"/>
              <a:sym typeface="Meiryo"/>
            </a:endParaRPr>
          </a:p>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必須</a:t>
            </a:r>
            <a:r>
              <a:rPr lang="ja-JP" altLang="en-US" sz="1800" b="1" dirty="0">
                <a:solidFill>
                  <a:schemeClr val="dk1"/>
                </a:solidFill>
                <a:latin typeface="Meiryo"/>
                <a:ea typeface="Meiryo"/>
                <a:cs typeface="Meiryo"/>
                <a:sym typeface="Meiryo"/>
              </a:rPr>
              <a:t>の入力項目</a:t>
            </a:r>
            <a:r>
              <a:rPr lang="ja-JP" altLang="en-US" sz="1800" b="1" dirty="0" smtClean="0">
                <a:solidFill>
                  <a:schemeClr val="dk1"/>
                </a:solidFill>
                <a:latin typeface="Meiryo"/>
                <a:ea typeface="Meiryo"/>
                <a:cs typeface="Meiryo"/>
                <a:sym typeface="Meiryo"/>
              </a:rPr>
              <a:t>を</a:t>
            </a:r>
            <a:endParaRPr lang="en-US" altLang="ja-JP" sz="1800" b="1" dirty="0" smtClean="0">
              <a:solidFill>
                <a:schemeClr val="dk1"/>
              </a:solidFill>
              <a:latin typeface="Meiryo"/>
              <a:ea typeface="Meiryo"/>
              <a:cs typeface="Meiryo"/>
              <a:sym typeface="Meiryo"/>
            </a:endParaRPr>
          </a:p>
          <a:p>
            <a:pPr marL="9525" marR="4344" lvl="0">
              <a:buSzPts val="2400"/>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記入</a:t>
            </a:r>
            <a:r>
              <a:rPr lang="ja-JP" altLang="en-US" sz="1800" b="1" dirty="0">
                <a:solidFill>
                  <a:schemeClr val="dk1"/>
                </a:solidFill>
                <a:latin typeface="Meiryo"/>
                <a:ea typeface="Meiryo"/>
                <a:cs typeface="Meiryo"/>
                <a:sym typeface="Meiryo"/>
              </a:rPr>
              <a:t>して</a:t>
            </a:r>
            <a:r>
              <a:rPr lang="ja-JP" altLang="en-US" sz="1800" b="1" dirty="0" smtClean="0">
                <a:solidFill>
                  <a:schemeClr val="dk1"/>
                </a:solidFill>
                <a:latin typeface="Meiryo"/>
                <a:ea typeface="Meiryo"/>
                <a:cs typeface="Meiryo"/>
                <a:sym typeface="Meiryo"/>
              </a:rPr>
              <a:t>、</a:t>
            </a:r>
            <a:r>
              <a:rPr lang="ja-JP" altLang="ja-JP" sz="1800" b="1" dirty="0" smtClean="0">
                <a:solidFill>
                  <a:schemeClr val="dk1"/>
                </a:solidFill>
                <a:latin typeface="Meiryo"/>
                <a:ea typeface="Meiryo"/>
                <a:cs typeface="Meiryo"/>
                <a:sym typeface="Meiryo"/>
              </a:rPr>
              <a:t>｢</a:t>
            </a:r>
            <a:r>
              <a:rPr lang="ja-JP" altLang="en-US" sz="1800" b="1" dirty="0" smtClean="0">
                <a:solidFill>
                  <a:schemeClr val="dk1"/>
                </a:solidFill>
                <a:latin typeface="Meiryo"/>
                <a:ea typeface="Meiryo"/>
                <a:cs typeface="Meiryo"/>
                <a:sym typeface="Meiryo"/>
              </a:rPr>
              <a:t>提出</a:t>
            </a:r>
            <a:r>
              <a:rPr lang="ja-JP" altLang="en-US" sz="1800" b="1" spc="-700" dirty="0">
                <a:latin typeface="Meiryo" charset="-128"/>
                <a:ea typeface="Meiryo" charset="-128"/>
                <a:cs typeface="Meiryo" charset="-128"/>
              </a:rPr>
              <a:t>」</a:t>
            </a:r>
            <a:r>
              <a:rPr lang="ja-JP" altLang="en-US" sz="1800" b="1" dirty="0" smtClean="0">
                <a:solidFill>
                  <a:schemeClr val="dk1"/>
                </a:solidFill>
                <a:latin typeface="Meiryo"/>
                <a:ea typeface="Meiryo"/>
                <a:cs typeface="Meiryo"/>
                <a:sym typeface="Meiryo"/>
              </a:rPr>
              <a:t>を</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タップ</a:t>
            </a:r>
            <a:endParaRPr lang="en-US" altLang="ja-JP" sz="1800" b="1" dirty="0">
              <a:solidFill>
                <a:schemeClr val="dk1"/>
              </a:solidFill>
              <a:latin typeface="Meiryo"/>
              <a:ea typeface="Meiryo"/>
              <a:cs typeface="Meiryo"/>
              <a:sym typeface="Meiryo"/>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2137D526-7D19-7840-9FB1-137DDDFF1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662" y="2004834"/>
            <a:ext cx="1662563" cy="3600000"/>
          </a:xfrm>
          <a:prstGeom prst="rect">
            <a:avLst/>
          </a:prstGeom>
          <a:ln w="9525">
            <a:solidFill>
              <a:schemeClr val="tx1"/>
            </a:solidFill>
          </a:ln>
        </p:spPr>
      </p:pic>
      <p:pic>
        <p:nvPicPr>
          <p:cNvPr id="26" name="図 25" descr="テキスト&#10;&#10;自動的に生成された説明">
            <a:extLst>
              <a:ext uri="{FF2B5EF4-FFF2-40B4-BE49-F238E27FC236}">
                <a16:creationId xmlns:a16="http://schemas.microsoft.com/office/drawing/2014/main" id="{158532D9-FDFC-B941-883D-8D1DDD2BF7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057" y="2004833"/>
            <a:ext cx="1662562" cy="3600000"/>
          </a:xfrm>
          <a:prstGeom prst="rect">
            <a:avLst/>
          </a:prstGeom>
          <a:ln w="9525">
            <a:solidFill>
              <a:schemeClr val="tx1"/>
            </a:solidFill>
          </a:ln>
        </p:spPr>
      </p:pic>
      <p:sp>
        <p:nvSpPr>
          <p:cNvPr id="27" name="Google Shape;532;p14">
            <a:extLst>
              <a:ext uri="{FF2B5EF4-FFF2-40B4-BE49-F238E27FC236}">
                <a16:creationId xmlns:a16="http://schemas.microsoft.com/office/drawing/2014/main" id="{4A2A2D71-9754-0049-B8F1-C79774DBA86A}"/>
              </a:ext>
            </a:extLst>
          </p:cNvPr>
          <p:cNvSpPr/>
          <p:nvPr/>
        </p:nvSpPr>
        <p:spPr>
          <a:xfrm>
            <a:off x="3757360" y="4923765"/>
            <a:ext cx="1008000" cy="28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28" name="Google Shape;533;p14">
            <a:extLst>
              <a:ext uri="{FF2B5EF4-FFF2-40B4-BE49-F238E27FC236}">
                <a16:creationId xmlns:a16="http://schemas.microsoft.com/office/drawing/2014/main" id="{E56AEC43-5C3B-5843-9450-B3EAEF4F5EAE}"/>
              </a:ext>
            </a:extLst>
          </p:cNvPr>
          <p:cNvGrpSpPr/>
          <p:nvPr/>
        </p:nvGrpSpPr>
        <p:grpSpPr>
          <a:xfrm>
            <a:off x="3524919" y="4724159"/>
            <a:ext cx="441147" cy="400110"/>
            <a:chOff x="3501100" y="4812902"/>
            <a:chExt cx="441147" cy="400110"/>
          </a:xfrm>
        </p:grpSpPr>
        <p:sp>
          <p:nvSpPr>
            <p:cNvPr id="29" name="Google Shape;534;p14">
              <a:extLst>
                <a:ext uri="{FF2B5EF4-FFF2-40B4-BE49-F238E27FC236}">
                  <a16:creationId xmlns:a16="http://schemas.microsoft.com/office/drawing/2014/main" id="{25F4F604-43EA-164C-A94C-2B76C4CD20F7}"/>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0" name="Google Shape;535;p14">
              <a:extLst>
                <a:ext uri="{FF2B5EF4-FFF2-40B4-BE49-F238E27FC236}">
                  <a16:creationId xmlns:a16="http://schemas.microsoft.com/office/drawing/2014/main" id="{10E49E09-456D-ED4A-B144-296E1BFB25A6}"/>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sp>
        <p:nvSpPr>
          <p:cNvPr id="31" name="Google Shape;540;p14">
            <a:extLst>
              <a:ext uri="{FF2B5EF4-FFF2-40B4-BE49-F238E27FC236}">
                <a16:creationId xmlns:a16="http://schemas.microsoft.com/office/drawing/2014/main" id="{F15B65F0-44BF-874E-9E44-2933D5883975}"/>
              </a:ext>
            </a:extLst>
          </p:cNvPr>
          <p:cNvSpPr/>
          <p:nvPr/>
        </p:nvSpPr>
        <p:spPr>
          <a:xfrm>
            <a:off x="6234371" y="2529391"/>
            <a:ext cx="1620000" cy="298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2" name="Google Shape;541;p14">
            <a:extLst>
              <a:ext uri="{FF2B5EF4-FFF2-40B4-BE49-F238E27FC236}">
                <a16:creationId xmlns:a16="http://schemas.microsoft.com/office/drawing/2014/main" id="{61636803-B358-FE48-9712-57E3DB541601}"/>
              </a:ext>
            </a:extLst>
          </p:cNvPr>
          <p:cNvGrpSpPr/>
          <p:nvPr/>
        </p:nvGrpSpPr>
        <p:grpSpPr>
          <a:xfrm>
            <a:off x="6013797" y="2329336"/>
            <a:ext cx="441147" cy="400110"/>
            <a:chOff x="3501100" y="4812902"/>
            <a:chExt cx="441147" cy="400110"/>
          </a:xfrm>
        </p:grpSpPr>
        <p:sp>
          <p:nvSpPr>
            <p:cNvPr id="33" name="Google Shape;542;p14">
              <a:extLst>
                <a:ext uri="{FF2B5EF4-FFF2-40B4-BE49-F238E27FC236}">
                  <a16:creationId xmlns:a16="http://schemas.microsoft.com/office/drawing/2014/main" id="{9522A2F2-24B8-B64A-AE52-BD4C6DB4F878}"/>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4" name="Google Shape;543;p14">
              <a:extLst>
                <a:ext uri="{FF2B5EF4-FFF2-40B4-BE49-F238E27FC236}">
                  <a16:creationId xmlns:a16="http://schemas.microsoft.com/office/drawing/2014/main" id="{DF3897FC-B3A4-1F47-90B8-9B7715F17165}"/>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sp>
        <p:nvSpPr>
          <p:cNvPr id="35" name="Google Shape;528;p14">
            <a:extLst>
              <a:ext uri="{FF2B5EF4-FFF2-40B4-BE49-F238E27FC236}">
                <a16:creationId xmlns:a16="http://schemas.microsoft.com/office/drawing/2014/main" id="{1C5E648F-9374-2B43-87CB-F584D773783A}"/>
              </a:ext>
            </a:extLst>
          </p:cNvPr>
          <p:cNvSpPr txBox="1"/>
          <p:nvPr/>
        </p:nvSpPr>
        <p:spPr>
          <a:xfrm>
            <a:off x="3483687" y="1620242"/>
            <a:ext cx="1945888"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dirty="0">
                <a:solidFill>
                  <a:srgbClr val="009650"/>
                </a:solidFill>
                <a:latin typeface="Meiryo"/>
                <a:ea typeface="Meiryo"/>
                <a:cs typeface="Meiryo"/>
                <a:sym typeface="Meiryo"/>
              </a:rPr>
              <a:t>問診票の回答</a:t>
            </a:r>
            <a:endParaRPr sz="1400" b="1" i="0" u="none" strike="noStrike" cap="none" dirty="0">
              <a:solidFill>
                <a:srgbClr val="009650"/>
              </a:solidFill>
              <a:latin typeface="Meiryo"/>
              <a:ea typeface="Meiryo"/>
              <a:cs typeface="Meiryo"/>
              <a:sym typeface="Meiryo"/>
            </a:endParaRPr>
          </a:p>
        </p:txBody>
      </p:sp>
      <p:grpSp>
        <p:nvGrpSpPr>
          <p:cNvPr id="36" name="図形グループ 35"/>
          <p:cNvGrpSpPr/>
          <p:nvPr/>
        </p:nvGrpSpPr>
        <p:grpSpPr>
          <a:xfrm>
            <a:off x="5339716" y="3080390"/>
            <a:ext cx="720000" cy="691832"/>
            <a:chOff x="2743754" y="4622188"/>
            <a:chExt cx="720000" cy="691832"/>
          </a:xfrm>
        </p:grpSpPr>
        <p:cxnSp>
          <p:nvCxnSpPr>
            <p:cNvPr id="37" name="直線コネクタ 36"/>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3434475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15"/>
          <p:cNvSpPr txBox="1">
            <a:spLocks noGrp="1"/>
          </p:cNvSpPr>
          <p:nvPr>
            <p:ph type="ctrTitle" idx="4294967295"/>
          </p:nvPr>
        </p:nvSpPr>
        <p:spPr>
          <a:xfrm>
            <a:off x="1630900" y="304800"/>
            <a:ext cx="702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【15】</a:t>
            </a:r>
            <a:r>
              <a:rPr lang="ja-JP" sz="2800" b="1" i="0" u="none" strike="noStrike" cap="none" dirty="0" smtClean="0">
                <a:solidFill>
                  <a:srgbClr val="009650"/>
                </a:solidFill>
                <a:latin typeface="Meiryo"/>
                <a:ea typeface="Meiryo"/>
                <a:cs typeface="Meiryo"/>
                <a:sym typeface="Meiryo"/>
              </a:rPr>
              <a:t>ビデオ通話</a:t>
            </a:r>
            <a:endParaRPr sz="1400" b="0" i="0" u="none" strike="noStrike" cap="none" dirty="0">
              <a:solidFill>
                <a:srgbClr val="000000"/>
              </a:solidFill>
              <a:latin typeface="Arial"/>
              <a:ea typeface="Arial"/>
              <a:cs typeface="Arial"/>
              <a:sym typeface="Arial"/>
            </a:endParaRPr>
          </a:p>
        </p:txBody>
      </p:sp>
      <p:sp>
        <p:nvSpPr>
          <p:cNvPr id="568" name="Google Shape;568;p15"/>
          <p:cNvSpPr txBox="1"/>
          <p:nvPr/>
        </p:nvSpPr>
        <p:spPr>
          <a:xfrm>
            <a:off x="323791" y="1905000"/>
            <a:ext cx="2247393" cy="3846872"/>
          </a:xfrm>
          <a:prstGeom prst="rect">
            <a:avLst/>
          </a:prstGeom>
          <a:noFill/>
          <a:ln>
            <a:noFill/>
          </a:ln>
        </p:spPr>
        <p:txBody>
          <a:bodyPr spcFirstLastPara="1" wrap="square" lIns="0" tIns="12050" rIns="0" bIns="0" anchor="t" anchorCtr="0">
            <a:spAutoFit/>
          </a:bodyPr>
          <a:lstStyle/>
          <a:p>
            <a:pPr marL="9525" marR="4344" lvl="0">
              <a:buSzPts val="2400"/>
              <a:tabLst>
                <a:tab pos="355600" algn="l"/>
              </a:tabLst>
            </a:pPr>
            <a:r>
              <a:rPr lang="ja-JP" altLang="en-US" sz="2400" b="1" dirty="0" smtClean="0">
                <a:solidFill>
                  <a:srgbClr val="009650"/>
                </a:solidFill>
                <a:latin typeface="Meiryo"/>
                <a:ea typeface="Meiryo"/>
                <a:cs typeface="Meiryo"/>
                <a:sym typeface="Meiryo"/>
              </a:rPr>
              <a:t>❶</a:t>
            </a:r>
            <a:r>
              <a:rPr lang="en-US" altLang="ja-JP" sz="2400" b="1" dirty="0" smtClean="0">
                <a:solidFill>
                  <a:srgbClr val="009650"/>
                </a:solidFill>
                <a:latin typeface="Meiryo"/>
                <a:ea typeface="Meiryo"/>
                <a:cs typeface="Meiryo"/>
                <a:sym typeface="Meiryo"/>
              </a:rPr>
              <a:t>	</a:t>
            </a:r>
            <a:r>
              <a:rPr lang="ja-JP" altLang="en-US" sz="1800" b="1" dirty="0" smtClean="0">
                <a:latin typeface="Meiryo"/>
                <a:ea typeface="Meiryo"/>
                <a:cs typeface="Meiryo"/>
                <a:sym typeface="Meiryo"/>
              </a:rPr>
              <a:t>予約</a:t>
            </a:r>
            <a:r>
              <a:rPr lang="ja-JP" altLang="en-US" sz="1800" b="1" dirty="0">
                <a:latin typeface="Meiryo"/>
                <a:ea typeface="Meiryo"/>
                <a:cs typeface="Meiryo"/>
                <a:sym typeface="Meiryo"/>
              </a:rPr>
              <a:t>時間</a:t>
            </a:r>
            <a:r>
              <a:rPr lang="ja-JP" altLang="en-US" sz="1800" b="1" dirty="0" smtClean="0">
                <a:latin typeface="Meiryo"/>
                <a:ea typeface="Meiryo"/>
                <a:cs typeface="Meiryo"/>
                <a:sym typeface="Meiryo"/>
              </a:rPr>
              <a:t>に</a:t>
            </a:r>
            <a:endParaRPr lang="en-US" altLang="ja-JP" sz="1800" b="1" dirty="0" smtClean="0">
              <a:latin typeface="Meiryo"/>
              <a:ea typeface="Meiryo"/>
              <a:cs typeface="Meiryo"/>
              <a:sym typeface="Meiryo"/>
            </a:endParaRPr>
          </a:p>
          <a:p>
            <a:pPr marL="9525" marR="4344" lvl="0">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なったら</a:t>
            </a:r>
            <a:r>
              <a:rPr lang="ja-JP" altLang="en-US" sz="1800" b="1" dirty="0">
                <a:latin typeface="Meiryo"/>
                <a:ea typeface="Meiryo"/>
                <a:cs typeface="Meiryo"/>
                <a:sym typeface="Meiryo"/>
              </a:rPr>
              <a:t>アプリ</a:t>
            </a:r>
            <a:r>
              <a:rPr lang="ja-JP" altLang="en-US" sz="1800" b="1" dirty="0" smtClean="0">
                <a:latin typeface="Meiryo"/>
                <a:ea typeface="Meiryo"/>
                <a:cs typeface="Meiryo"/>
                <a:sym typeface="Meiryo"/>
              </a:rPr>
              <a:t>を</a:t>
            </a:r>
            <a:endParaRPr lang="en-US" altLang="ja-JP" sz="1800" b="1" dirty="0" smtClean="0">
              <a:latin typeface="Meiryo"/>
              <a:ea typeface="Meiryo"/>
              <a:cs typeface="Meiryo"/>
              <a:sym typeface="Meiryo"/>
            </a:endParaRPr>
          </a:p>
          <a:p>
            <a:pPr marL="9525" marR="4344" lvl="0">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起動</a:t>
            </a:r>
            <a:r>
              <a:rPr lang="ja-JP" altLang="en-US" sz="1800" b="1" dirty="0">
                <a:latin typeface="Meiryo"/>
                <a:ea typeface="Meiryo"/>
                <a:cs typeface="Meiryo"/>
                <a:sym typeface="Meiryo"/>
              </a:rPr>
              <a:t>し❶をタップ</a:t>
            </a:r>
          </a:p>
          <a:p>
            <a:pPr marL="9525" lvl="0">
              <a:spcBef>
                <a:spcPts val="167"/>
              </a:spcBef>
              <a:buSzPts val="2400"/>
              <a:tabLst>
                <a:tab pos="355600" algn="l"/>
              </a:tabLst>
            </a:pPr>
            <a:r>
              <a:rPr lang="ja-JP" altLang="en-US" sz="2400" b="1" dirty="0" smtClean="0">
                <a:solidFill>
                  <a:srgbClr val="009650"/>
                </a:solidFill>
                <a:latin typeface="Meiryo"/>
                <a:ea typeface="Meiryo"/>
                <a:cs typeface="Meiryo"/>
                <a:sym typeface="Meiryo"/>
              </a:rPr>
              <a:t>❷</a:t>
            </a:r>
            <a:r>
              <a:rPr lang="en-US" altLang="ja-JP" sz="2400" b="1" dirty="0" smtClean="0">
                <a:solidFill>
                  <a:srgbClr val="009650"/>
                </a:solidFill>
                <a:latin typeface="Meiryo"/>
                <a:ea typeface="Meiryo"/>
                <a:cs typeface="Meiryo"/>
                <a:sym typeface="Meiryo"/>
              </a:rPr>
              <a:t>	</a:t>
            </a:r>
            <a:r>
              <a:rPr lang="ja-JP" altLang="en-US" sz="1800" b="1" dirty="0" smtClean="0">
                <a:latin typeface="Meiryo"/>
                <a:ea typeface="Meiryo"/>
                <a:cs typeface="Meiryo"/>
                <a:sym typeface="Meiryo"/>
              </a:rPr>
              <a:t>医師</a:t>
            </a:r>
            <a:r>
              <a:rPr lang="ja-JP" altLang="en-US" sz="1800" b="1" dirty="0">
                <a:latin typeface="Meiryo"/>
                <a:ea typeface="Meiryo"/>
                <a:cs typeface="Meiryo"/>
                <a:sym typeface="Meiryo"/>
              </a:rPr>
              <a:t>が入室</a:t>
            </a:r>
            <a:r>
              <a:rPr lang="ja-JP" altLang="en-US" sz="1800" b="1" dirty="0" smtClean="0">
                <a:latin typeface="Meiryo"/>
                <a:ea typeface="Meiryo"/>
                <a:cs typeface="Meiryo"/>
                <a:sym typeface="Meiryo"/>
              </a:rPr>
              <a:t>して</a:t>
            </a:r>
            <a:endParaRPr lang="en-US" altLang="ja-JP" sz="1800" b="1" dirty="0" smtClean="0">
              <a:latin typeface="Meiryo"/>
              <a:ea typeface="Meiryo"/>
              <a:cs typeface="Meiryo"/>
              <a:sym typeface="Meiryo"/>
            </a:endParaRPr>
          </a:p>
          <a:p>
            <a:pPr marL="9525" lvl="0">
              <a:spcBef>
                <a:spcPts val="167"/>
              </a:spcBef>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いない</a:t>
            </a:r>
            <a:r>
              <a:rPr lang="ja-JP" altLang="en-US" sz="1800" b="1" dirty="0">
                <a:latin typeface="Meiryo"/>
                <a:ea typeface="Meiryo"/>
                <a:cs typeface="Meiryo"/>
                <a:sym typeface="Meiryo"/>
              </a:rPr>
              <a:t>場合</a:t>
            </a:r>
            <a:r>
              <a:rPr lang="ja-JP" altLang="en-US" sz="1800" b="1" dirty="0" smtClean="0">
                <a:latin typeface="Meiryo"/>
                <a:ea typeface="Meiryo"/>
                <a:cs typeface="Meiryo"/>
                <a:sym typeface="Meiryo"/>
              </a:rPr>
              <a:t>は</a:t>
            </a:r>
            <a:endParaRPr lang="en-US" altLang="ja-JP" sz="1800" b="1" dirty="0" smtClean="0">
              <a:latin typeface="Meiryo"/>
              <a:ea typeface="Meiryo"/>
              <a:cs typeface="Meiryo"/>
              <a:sym typeface="Meiryo"/>
            </a:endParaRPr>
          </a:p>
          <a:p>
            <a:pPr marL="9525" lvl="0">
              <a:spcBef>
                <a:spcPts val="167"/>
              </a:spcBef>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しばらく</a:t>
            </a:r>
            <a:endParaRPr lang="en-US" altLang="ja-JP" sz="1800" b="1" dirty="0" smtClean="0">
              <a:latin typeface="Meiryo"/>
              <a:ea typeface="Meiryo"/>
              <a:cs typeface="Meiryo"/>
              <a:sym typeface="Meiryo"/>
            </a:endParaRPr>
          </a:p>
          <a:p>
            <a:pPr marL="9525" lvl="0">
              <a:spcBef>
                <a:spcPts val="167"/>
              </a:spcBef>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待ちましょう</a:t>
            </a:r>
            <a:endParaRPr lang="ja-JP" altLang="en-US" sz="1800" b="1" dirty="0">
              <a:latin typeface="Meiryo"/>
              <a:ea typeface="Meiryo"/>
              <a:cs typeface="Meiryo"/>
              <a:sym typeface="Meiryo"/>
            </a:endParaRPr>
          </a:p>
          <a:p>
            <a:pPr marL="9525" lvl="0">
              <a:spcBef>
                <a:spcPts val="167"/>
              </a:spcBef>
              <a:buSzPts val="2400"/>
              <a:tabLst>
                <a:tab pos="355600" algn="l"/>
              </a:tabLst>
            </a:pPr>
            <a:r>
              <a:rPr lang="ja-JP" altLang="en-US" sz="2400" b="1" dirty="0" smtClean="0">
                <a:solidFill>
                  <a:srgbClr val="009650"/>
                </a:solidFill>
                <a:latin typeface="Meiryo"/>
                <a:ea typeface="Meiryo"/>
                <a:cs typeface="Meiryo"/>
                <a:sym typeface="Meiryo"/>
              </a:rPr>
              <a:t>❸</a:t>
            </a:r>
            <a:r>
              <a:rPr lang="en-US" altLang="ja-JP" sz="2400" b="1" dirty="0" smtClean="0">
                <a:solidFill>
                  <a:srgbClr val="009650"/>
                </a:solidFill>
                <a:latin typeface="Meiryo"/>
                <a:ea typeface="Meiryo"/>
                <a:cs typeface="Meiryo"/>
                <a:sym typeface="Meiryo"/>
              </a:rPr>
              <a:t>	</a:t>
            </a:r>
            <a:r>
              <a:rPr lang="ja-JP" altLang="en-US" sz="1800" b="1" dirty="0" smtClean="0">
                <a:latin typeface="Meiryo"/>
                <a:ea typeface="Meiryo"/>
                <a:cs typeface="Meiryo"/>
                <a:sym typeface="Meiryo"/>
              </a:rPr>
              <a:t>この</a:t>
            </a:r>
            <a:r>
              <a:rPr lang="ja-JP" altLang="en-US" sz="1800" b="1" dirty="0">
                <a:latin typeface="Meiryo"/>
                <a:ea typeface="Meiryo"/>
                <a:cs typeface="Meiryo"/>
                <a:sym typeface="Meiryo"/>
              </a:rPr>
              <a:t>マーク</a:t>
            </a:r>
            <a:r>
              <a:rPr lang="ja-JP" altLang="en-US" sz="1800" b="1" dirty="0" smtClean="0">
                <a:latin typeface="Meiryo"/>
                <a:ea typeface="Meiryo"/>
                <a:cs typeface="Meiryo"/>
                <a:sym typeface="Meiryo"/>
              </a:rPr>
              <a:t>を</a:t>
            </a:r>
            <a:endParaRPr lang="en-US" altLang="ja-JP" sz="1800" b="1" dirty="0" smtClean="0">
              <a:latin typeface="Meiryo"/>
              <a:ea typeface="Meiryo"/>
              <a:cs typeface="Meiryo"/>
              <a:sym typeface="Meiryo"/>
            </a:endParaRPr>
          </a:p>
          <a:p>
            <a:pPr marL="9525" lvl="0">
              <a:spcBef>
                <a:spcPts val="167"/>
              </a:spcBef>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タップ</a:t>
            </a:r>
            <a:r>
              <a:rPr lang="ja-JP" altLang="en-US" sz="1800" b="1" dirty="0">
                <a:latin typeface="Meiryo"/>
                <a:ea typeface="Meiryo"/>
                <a:cs typeface="Meiryo"/>
                <a:sym typeface="Meiryo"/>
              </a:rPr>
              <a:t>して終了</a:t>
            </a:r>
          </a:p>
          <a:p>
            <a:pPr marL="9525" marR="4344" lvl="0">
              <a:spcBef>
                <a:spcPts val="85"/>
              </a:spcBef>
              <a:buSzPts val="1800"/>
              <a:tabLst>
                <a:tab pos="355600" algn="l"/>
              </a:tabLst>
            </a:pPr>
            <a:r>
              <a:rPr lang="en-US" altLang="ja-JP" b="1" dirty="0" smtClean="0">
                <a:solidFill>
                  <a:srgbClr val="009650"/>
                </a:solidFill>
                <a:latin typeface="Meiryo"/>
                <a:ea typeface="Meiryo"/>
                <a:cs typeface="Meiryo"/>
                <a:sym typeface="Meiryo"/>
              </a:rPr>
              <a:t>	</a:t>
            </a:r>
            <a:r>
              <a:rPr lang="ja-JP" altLang="en-US" sz="1400" b="1" dirty="0" smtClean="0">
                <a:solidFill>
                  <a:srgbClr val="009650"/>
                </a:solidFill>
                <a:latin typeface="Meiryo"/>
                <a:ea typeface="Meiryo"/>
                <a:cs typeface="Meiryo"/>
                <a:sym typeface="Meiryo"/>
              </a:rPr>
              <a:t>顔</a:t>
            </a:r>
            <a:r>
              <a:rPr lang="ja-JP" altLang="en-US" sz="1400" b="1" dirty="0">
                <a:solidFill>
                  <a:srgbClr val="009650"/>
                </a:solidFill>
                <a:latin typeface="Meiryo"/>
                <a:ea typeface="Meiryo"/>
                <a:cs typeface="Meiryo"/>
                <a:sym typeface="Meiryo"/>
              </a:rPr>
              <a:t>と音声</a:t>
            </a:r>
            <a:r>
              <a:rPr lang="ja-JP" altLang="en-US" sz="1400" b="1" dirty="0" smtClean="0">
                <a:solidFill>
                  <a:srgbClr val="009650"/>
                </a:solidFill>
                <a:latin typeface="Meiryo"/>
                <a:ea typeface="Meiryo"/>
                <a:cs typeface="Meiryo"/>
                <a:sym typeface="Meiryo"/>
              </a:rPr>
              <a:t>が出ていれば</a:t>
            </a:r>
            <a:endParaRPr lang="en-US" altLang="ja-JP" sz="1400" b="1" dirty="0" smtClean="0">
              <a:solidFill>
                <a:srgbClr val="009650"/>
              </a:solidFill>
              <a:latin typeface="Meiryo"/>
              <a:ea typeface="Meiryo"/>
              <a:cs typeface="Meiryo"/>
              <a:sym typeface="Meiryo"/>
            </a:endParaRPr>
          </a:p>
          <a:p>
            <a:pPr marL="9525" marR="4344" lvl="0">
              <a:spcBef>
                <a:spcPts val="85"/>
              </a:spcBef>
              <a:buSzPts val="1800"/>
              <a:tabLst>
                <a:tab pos="355600" algn="l"/>
              </a:tabLst>
            </a:pPr>
            <a:r>
              <a:rPr lang="en-US" altLang="ja-JP" sz="1400" b="1" dirty="0">
                <a:solidFill>
                  <a:srgbClr val="009650"/>
                </a:solidFill>
                <a:latin typeface="Meiryo"/>
                <a:ea typeface="Meiryo"/>
                <a:cs typeface="Meiryo"/>
                <a:sym typeface="Meiryo"/>
              </a:rPr>
              <a:t>	</a:t>
            </a:r>
            <a:r>
              <a:rPr lang="ja-JP" altLang="en-US" sz="1400" b="1" dirty="0" smtClean="0">
                <a:solidFill>
                  <a:srgbClr val="009650"/>
                </a:solidFill>
                <a:latin typeface="Meiryo"/>
                <a:ea typeface="Meiryo"/>
                <a:cs typeface="Meiryo"/>
                <a:sym typeface="Meiryo"/>
              </a:rPr>
              <a:t>問題</a:t>
            </a:r>
            <a:r>
              <a:rPr lang="ja-JP" altLang="en-US" sz="1400" b="1" dirty="0">
                <a:solidFill>
                  <a:srgbClr val="009650"/>
                </a:solidFill>
                <a:latin typeface="Meiryo"/>
                <a:ea typeface="Meiryo"/>
                <a:cs typeface="Meiryo"/>
                <a:sym typeface="Meiryo"/>
              </a:rPr>
              <a:t>なし</a:t>
            </a:r>
            <a:endParaRPr lang="ja-JP" altLang="en-US" sz="1400" dirty="0"/>
          </a:p>
          <a:p>
            <a:pPr marL="9525" marR="0" lvl="0" algn="l" rtl="0">
              <a:spcBef>
                <a:spcPts val="167"/>
              </a:spcBef>
              <a:spcAft>
                <a:spcPts val="0"/>
              </a:spcAft>
              <a:buClr>
                <a:srgbClr val="000000"/>
              </a:buClr>
              <a:buSzPts val="1800"/>
              <a:buFont typeface="Arial"/>
              <a:buNone/>
              <a:tabLst>
                <a:tab pos="355600" algn="l"/>
              </a:tabLst>
            </a:pPr>
            <a:endParaRPr sz="1800" b="0" i="0" u="none" strike="noStrike" cap="none" dirty="0">
              <a:solidFill>
                <a:schemeClr val="dk1"/>
              </a:solidFill>
              <a:latin typeface="Meiryo"/>
              <a:ea typeface="Meiryo"/>
              <a:cs typeface="Meiryo"/>
              <a:sym typeface="Meiryo"/>
            </a:endParaRPr>
          </a:p>
        </p:txBody>
      </p:sp>
      <p:pic>
        <p:nvPicPr>
          <p:cNvPr id="28" name="図 27" descr="テキスト&#10;&#10;自動的に生成された説明">
            <a:extLst>
              <a:ext uri="{FF2B5EF4-FFF2-40B4-BE49-F238E27FC236}">
                <a16:creationId xmlns:a16="http://schemas.microsoft.com/office/drawing/2014/main" id="{272AEDE3-006B-B245-8A23-D8FE9F650A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293" y="1649914"/>
            <a:ext cx="1461255" cy="3168000"/>
          </a:xfrm>
          <a:prstGeom prst="rect">
            <a:avLst/>
          </a:prstGeom>
        </p:spPr>
      </p:pic>
      <p:pic>
        <p:nvPicPr>
          <p:cNvPr id="31" name="Picture 4">
            <a:extLst>
              <a:ext uri="{FF2B5EF4-FFF2-40B4-BE49-F238E27FC236}">
                <a16:creationId xmlns:a16="http://schemas.microsoft.com/office/drawing/2014/main" id="{F690EAAB-E72E-344F-9005-9B8277B4C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1920" y="1619753"/>
            <a:ext cx="1652081" cy="32411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74E1010B-40B6-D34A-9D03-A0F2923075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5938" y="1631950"/>
            <a:ext cx="1663618" cy="3263774"/>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569;p15"/>
          <p:cNvSpPr/>
          <p:nvPr/>
        </p:nvSpPr>
        <p:spPr>
          <a:xfrm>
            <a:off x="2868742" y="3738553"/>
            <a:ext cx="1368279" cy="34512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4" name="Google Shape;570;p15"/>
          <p:cNvGrpSpPr/>
          <p:nvPr/>
        </p:nvGrpSpPr>
        <p:grpSpPr>
          <a:xfrm>
            <a:off x="2678909" y="3564705"/>
            <a:ext cx="441147" cy="400110"/>
            <a:chOff x="3501100" y="4812902"/>
            <a:chExt cx="441147" cy="400110"/>
          </a:xfrm>
        </p:grpSpPr>
        <p:sp>
          <p:nvSpPr>
            <p:cNvPr id="36" name="Google Shape;571;p15"/>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7" name="Google Shape;572;p15"/>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grpSp>
        <p:nvGrpSpPr>
          <p:cNvPr id="38" name="Google Shape;573;p15"/>
          <p:cNvGrpSpPr/>
          <p:nvPr/>
        </p:nvGrpSpPr>
        <p:grpSpPr>
          <a:xfrm>
            <a:off x="4425479" y="2908583"/>
            <a:ext cx="327273" cy="314468"/>
            <a:chOff x="2743754" y="4622188"/>
            <a:chExt cx="720000" cy="691832"/>
          </a:xfrm>
        </p:grpSpPr>
        <p:cxnSp>
          <p:nvCxnSpPr>
            <p:cNvPr id="39" name="Google Shape;574;p15"/>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40" name="Google Shape;575;p15"/>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41" name="Google Shape;576;p15"/>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grpSp>
        <p:nvGrpSpPr>
          <p:cNvPr id="42" name="Google Shape;578;p15"/>
          <p:cNvGrpSpPr/>
          <p:nvPr/>
        </p:nvGrpSpPr>
        <p:grpSpPr>
          <a:xfrm>
            <a:off x="4696313" y="1486215"/>
            <a:ext cx="441147" cy="400110"/>
            <a:chOff x="3501100" y="4812902"/>
            <a:chExt cx="441147" cy="400110"/>
          </a:xfrm>
        </p:grpSpPr>
        <p:sp>
          <p:nvSpPr>
            <p:cNvPr id="43" name="Google Shape;579;p15"/>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4" name="Google Shape;580;p15"/>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grpSp>
        <p:nvGrpSpPr>
          <p:cNvPr id="45" name="Google Shape;581;p15"/>
          <p:cNvGrpSpPr/>
          <p:nvPr/>
        </p:nvGrpSpPr>
        <p:grpSpPr>
          <a:xfrm>
            <a:off x="6553877" y="2908583"/>
            <a:ext cx="327273" cy="314468"/>
            <a:chOff x="2743754" y="4622188"/>
            <a:chExt cx="720000" cy="691832"/>
          </a:xfrm>
        </p:grpSpPr>
        <p:cxnSp>
          <p:nvCxnSpPr>
            <p:cNvPr id="46" name="Google Shape;582;p15"/>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47" name="Google Shape;583;p15"/>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48" name="Google Shape;584;p15"/>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49" name="Google Shape;585;p15"/>
          <p:cNvSpPr/>
          <p:nvPr/>
        </p:nvSpPr>
        <p:spPr>
          <a:xfrm>
            <a:off x="6965723" y="4253521"/>
            <a:ext cx="432000" cy="46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50" name="Google Shape;586;p15"/>
          <p:cNvGrpSpPr/>
          <p:nvPr/>
        </p:nvGrpSpPr>
        <p:grpSpPr>
          <a:xfrm>
            <a:off x="6758035" y="4088205"/>
            <a:ext cx="441147" cy="400110"/>
            <a:chOff x="3501100" y="4812902"/>
            <a:chExt cx="441147" cy="400110"/>
          </a:xfrm>
        </p:grpSpPr>
        <p:sp>
          <p:nvSpPr>
            <p:cNvPr id="51" name="Google Shape;587;p15"/>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2" name="Google Shape;588;p15"/>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❸</a:t>
              </a:r>
              <a:endParaRPr sz="2000" b="1" i="0" u="none" strike="noStrike" cap="none" dirty="0">
                <a:solidFill>
                  <a:srgbClr val="009650"/>
                </a:solidFill>
                <a:latin typeface="Meiryo"/>
                <a:ea typeface="Meiryo"/>
                <a:cs typeface="Meiryo"/>
                <a:sym typeface="Meiryo"/>
              </a:endParaRPr>
            </a:p>
          </p:txBody>
        </p:sp>
      </p:grpSp>
      <p:sp>
        <p:nvSpPr>
          <p:cNvPr id="53" name="テキスト ボックス 52"/>
          <p:cNvSpPr txBox="1"/>
          <p:nvPr/>
        </p:nvSpPr>
        <p:spPr>
          <a:xfrm>
            <a:off x="2853086" y="5078849"/>
            <a:ext cx="5400000" cy="1169551"/>
          </a:xfrm>
          <a:prstGeom prst="rect">
            <a:avLst/>
          </a:prstGeom>
          <a:noFill/>
        </p:spPr>
        <p:txBody>
          <a:bodyPr wrap="square" rtlCol="0">
            <a:spAutoFit/>
          </a:bodyPr>
          <a:lstStyle/>
          <a:p>
            <a:r>
              <a:rPr kumimoji="1" lang="ja-JP" altLang="en-US" sz="1400" b="1" dirty="0">
                <a:solidFill>
                  <a:srgbClr val="009650"/>
                </a:solidFill>
                <a:latin typeface="Meiryo" charset="-128"/>
                <a:ea typeface="Meiryo" charset="-128"/>
                <a:cs typeface="Meiryo" charset="-128"/>
              </a:rPr>
              <a:t>お薬をどのように受け取るか</a:t>
            </a:r>
            <a:r>
              <a:rPr kumimoji="1" lang="ja-JP" altLang="en-US" sz="1400" b="1" dirty="0" smtClean="0">
                <a:solidFill>
                  <a:srgbClr val="009650"/>
                </a:solidFill>
                <a:latin typeface="Meiryo" charset="-128"/>
                <a:ea typeface="Meiryo" charset="-128"/>
                <a:cs typeface="Meiryo" charset="-128"/>
              </a:rPr>
              <a:t>を医師</a:t>
            </a:r>
            <a:r>
              <a:rPr kumimoji="1" lang="ja-JP" altLang="en-US" sz="1400" b="1" dirty="0">
                <a:solidFill>
                  <a:srgbClr val="009650"/>
                </a:solidFill>
                <a:latin typeface="Meiryo" charset="-128"/>
                <a:ea typeface="Meiryo" charset="-128"/>
                <a:cs typeface="Meiryo" charset="-128"/>
              </a:rPr>
              <a:t>と確認しましょう。</a:t>
            </a:r>
            <a:endParaRPr kumimoji="1" lang="en-US" altLang="ja-JP" sz="1400" b="1" dirty="0">
              <a:solidFill>
                <a:srgbClr val="009650"/>
              </a:solidFill>
              <a:latin typeface="Meiryo" charset="-128"/>
              <a:ea typeface="Meiryo" charset="-128"/>
              <a:cs typeface="Meiryo" charset="-128"/>
            </a:endParaRPr>
          </a:p>
          <a:p>
            <a:r>
              <a:rPr kumimoji="1" lang="ja-JP" altLang="en-US" sz="1400" b="1" dirty="0">
                <a:solidFill>
                  <a:srgbClr val="009650"/>
                </a:solidFill>
                <a:latin typeface="Meiryo" charset="-128"/>
                <a:ea typeface="Meiryo" charset="-128"/>
                <a:cs typeface="Meiryo" charset="-128"/>
              </a:rPr>
              <a:t>❶医療機関からお薬が届く</a:t>
            </a:r>
            <a:endParaRPr kumimoji="1" lang="en-US" altLang="ja-JP" sz="1400" b="1" dirty="0">
              <a:solidFill>
                <a:srgbClr val="009650"/>
              </a:solidFill>
              <a:latin typeface="Meiryo" charset="-128"/>
              <a:ea typeface="Meiryo" charset="-128"/>
              <a:cs typeface="Meiryo" charset="-128"/>
            </a:endParaRPr>
          </a:p>
          <a:p>
            <a:r>
              <a:rPr kumimoji="1" lang="ja-JP" altLang="en-US" sz="1400" b="1" dirty="0">
                <a:solidFill>
                  <a:srgbClr val="009650"/>
                </a:solidFill>
                <a:latin typeface="Meiryo" charset="-128"/>
                <a:ea typeface="Meiryo" charset="-128"/>
                <a:cs typeface="Meiryo" charset="-128"/>
              </a:rPr>
              <a:t>❷医療機関から処方箋が届く</a:t>
            </a:r>
            <a:endParaRPr kumimoji="1" lang="en-US" altLang="ja-JP" sz="1400" b="1" dirty="0">
              <a:solidFill>
                <a:srgbClr val="009650"/>
              </a:solidFill>
              <a:latin typeface="Meiryo" charset="-128"/>
              <a:ea typeface="Meiryo" charset="-128"/>
              <a:cs typeface="Meiryo" charset="-128"/>
            </a:endParaRPr>
          </a:p>
          <a:p>
            <a:r>
              <a:rPr kumimoji="1" lang="ja-JP" altLang="en-US" sz="1400" b="1" dirty="0">
                <a:solidFill>
                  <a:srgbClr val="009650"/>
                </a:solidFill>
                <a:latin typeface="Meiryo" charset="-128"/>
                <a:ea typeface="Meiryo" charset="-128"/>
                <a:cs typeface="Meiryo" charset="-128"/>
              </a:rPr>
              <a:t>❸希望する薬局に処方箋を</a:t>
            </a:r>
            <a:r>
              <a:rPr kumimoji="1" lang="en-US" altLang="ja-JP" sz="1400" b="1" dirty="0">
                <a:solidFill>
                  <a:srgbClr val="009650"/>
                </a:solidFill>
                <a:latin typeface="Meiryo" charset="-128"/>
                <a:ea typeface="Meiryo" charset="-128"/>
                <a:cs typeface="Meiryo" charset="-128"/>
              </a:rPr>
              <a:t>FAX</a:t>
            </a:r>
            <a:r>
              <a:rPr kumimoji="1" lang="ja-JP" altLang="en-US" sz="1400" b="1" dirty="0">
                <a:solidFill>
                  <a:srgbClr val="009650"/>
                </a:solidFill>
                <a:latin typeface="Meiryo" charset="-128"/>
                <a:ea typeface="Meiryo" charset="-128"/>
                <a:cs typeface="Meiryo" charset="-128"/>
              </a:rPr>
              <a:t>してもらう</a:t>
            </a:r>
            <a:endParaRPr kumimoji="1" lang="en-US" altLang="ja-JP" sz="1400" b="1" dirty="0">
              <a:solidFill>
                <a:srgbClr val="009650"/>
              </a:solidFill>
              <a:latin typeface="Meiryo" charset="-128"/>
              <a:ea typeface="Meiryo" charset="-128"/>
              <a:cs typeface="Meiryo" charset="-128"/>
            </a:endParaRPr>
          </a:p>
          <a:p>
            <a:endParaRPr kumimoji="1" lang="ja-JP" altLang="en-US" sz="1400" b="1" dirty="0">
              <a:solidFill>
                <a:srgbClr val="009650"/>
              </a:solidFill>
              <a:latin typeface="Meiryo" charset="-128"/>
              <a:ea typeface="Meiryo" charset="-128"/>
              <a:cs typeface="Meiryo" charset="-128"/>
            </a:endParaRPr>
          </a:p>
        </p:txBody>
      </p:sp>
      <p:sp>
        <p:nvSpPr>
          <p:cNvPr id="54"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2030552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7"/>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【16】</a:t>
            </a:r>
            <a:r>
              <a:rPr lang="ja-JP" altLang="en-US" sz="2800" b="1" dirty="0" smtClean="0">
                <a:solidFill>
                  <a:srgbClr val="009650"/>
                </a:solidFill>
                <a:latin typeface="Meiryo"/>
                <a:ea typeface="Meiryo"/>
                <a:cs typeface="Meiryo"/>
                <a:sym typeface="Meiryo"/>
              </a:rPr>
              <a:t>診察後</a:t>
            </a:r>
            <a:r>
              <a:rPr lang="ja-JP" altLang="en-US" sz="2800" b="1" dirty="0">
                <a:solidFill>
                  <a:srgbClr val="009650"/>
                </a:solidFill>
                <a:latin typeface="Meiryo"/>
                <a:ea typeface="Meiryo"/>
                <a:cs typeface="Meiryo"/>
                <a:sym typeface="Meiryo"/>
              </a:rPr>
              <a:t>の流れ</a:t>
            </a:r>
            <a:endParaRPr sz="1400" b="0" i="0" u="none" strike="noStrike" cap="none" dirty="0">
              <a:solidFill>
                <a:srgbClr val="000000"/>
              </a:solidFill>
              <a:latin typeface="Arial"/>
              <a:ea typeface="Arial"/>
              <a:cs typeface="Arial"/>
              <a:sym typeface="Arial"/>
            </a:endParaRPr>
          </a:p>
        </p:txBody>
      </p:sp>
      <p:sp>
        <p:nvSpPr>
          <p:cNvPr id="674" name="Google Shape;674;p17"/>
          <p:cNvSpPr txBox="1"/>
          <p:nvPr/>
        </p:nvSpPr>
        <p:spPr>
          <a:xfrm>
            <a:off x="2950449" y="2356599"/>
            <a:ext cx="1800000" cy="2457780"/>
          </a:xfrm>
          <a:prstGeom prst="rect">
            <a:avLst/>
          </a:prstGeom>
          <a:noFill/>
          <a:ln>
            <a:noFill/>
          </a:ln>
        </p:spPr>
        <p:txBody>
          <a:bodyPr spcFirstLastPara="1" wrap="square" lIns="0" tIns="10850" rIns="0" bIns="0" anchor="t" anchorCtr="0">
            <a:spAutoFit/>
          </a:bodyPr>
          <a:lstStyle/>
          <a:p>
            <a:pPr marL="10860" marR="4344" lvl="0" indent="0" algn="just" rtl="0">
              <a:spcBef>
                <a:spcPts val="0"/>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ビデオ診察が</a:t>
            </a:r>
            <a:endParaRPr sz="1400" b="0" i="0" u="none" strike="noStrike" cap="none" dirty="0">
              <a:solidFill>
                <a:schemeClr val="dk1"/>
              </a:solidFill>
              <a:latin typeface="Meiryo"/>
              <a:ea typeface="Meiryo"/>
              <a:cs typeface="Meiryo"/>
              <a:sym typeface="Meiryo"/>
            </a:endParaRPr>
          </a:p>
          <a:p>
            <a:pPr marL="10860" marR="4344" lvl="0" indent="0" algn="just" rtl="0">
              <a:spcBef>
                <a:spcPts val="85"/>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終わったら、</a:t>
            </a:r>
            <a:endParaRPr sz="1400" b="0" i="0" u="none" strike="noStrike" cap="none" dirty="0">
              <a:solidFill>
                <a:schemeClr val="dk1"/>
              </a:solidFill>
              <a:latin typeface="Meiryo"/>
              <a:ea typeface="Meiryo"/>
              <a:cs typeface="Meiryo"/>
              <a:sym typeface="Meiryo"/>
            </a:endParaRPr>
          </a:p>
          <a:p>
            <a:pPr marL="10860" marR="4344" lvl="0" indent="0" algn="just" rtl="0">
              <a:spcBef>
                <a:spcPts val="85"/>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登録してある</a:t>
            </a:r>
            <a:endParaRPr sz="1400" b="0" i="0" u="none" strike="noStrike" cap="none" dirty="0">
              <a:solidFill>
                <a:schemeClr val="dk1"/>
              </a:solidFill>
              <a:latin typeface="Meiryo"/>
              <a:ea typeface="Meiryo"/>
              <a:cs typeface="Meiryo"/>
              <a:sym typeface="Meiryo"/>
            </a:endParaRPr>
          </a:p>
          <a:p>
            <a:pPr marL="10860" marR="4344" lvl="0" indent="0" algn="just" rtl="0">
              <a:spcBef>
                <a:spcPts val="85"/>
              </a:spcBef>
              <a:spcAft>
                <a:spcPts val="0"/>
              </a:spcAft>
              <a:buClr>
                <a:srgbClr val="000000"/>
              </a:buClr>
              <a:buSzPts val="1400"/>
              <a:buFont typeface="Arial"/>
              <a:buNone/>
            </a:pPr>
            <a:r>
              <a:rPr lang="ja-JP" sz="1400" b="0" i="0" u="none" strike="noStrike" cap="none" dirty="0" smtClean="0">
                <a:solidFill>
                  <a:schemeClr val="dk1"/>
                </a:solidFill>
                <a:latin typeface="Meiryo"/>
                <a:ea typeface="Meiryo"/>
                <a:cs typeface="Meiryo"/>
                <a:sym typeface="Meiryo"/>
              </a:rPr>
              <a:t>クレジット</a:t>
            </a:r>
            <a:endParaRPr lang="en-US" altLang="ja-JP" sz="1400" b="0" i="0" u="none" strike="noStrike" cap="none" dirty="0" smtClean="0">
              <a:solidFill>
                <a:schemeClr val="dk1"/>
              </a:solidFill>
              <a:latin typeface="Meiryo"/>
              <a:ea typeface="Meiryo"/>
              <a:cs typeface="Meiryo"/>
              <a:sym typeface="Meiryo"/>
            </a:endParaRPr>
          </a:p>
          <a:p>
            <a:pPr marL="10860" marR="4344" lvl="0" indent="0" algn="just" rtl="0">
              <a:spcBef>
                <a:spcPts val="85"/>
              </a:spcBef>
              <a:spcAft>
                <a:spcPts val="0"/>
              </a:spcAft>
              <a:buClr>
                <a:srgbClr val="000000"/>
              </a:buClr>
              <a:buSzPts val="1400"/>
              <a:buFont typeface="Arial"/>
              <a:buNone/>
            </a:pPr>
            <a:r>
              <a:rPr lang="ja-JP" sz="1400" b="0" i="0" u="none" strike="noStrike" cap="none" dirty="0" smtClean="0">
                <a:solidFill>
                  <a:schemeClr val="dk1"/>
                </a:solidFill>
                <a:latin typeface="Meiryo"/>
                <a:ea typeface="Meiryo"/>
                <a:cs typeface="Meiryo"/>
                <a:sym typeface="Meiryo"/>
              </a:rPr>
              <a:t>カード</a:t>
            </a:r>
            <a:r>
              <a:rPr lang="ja-JP" sz="1400" b="0" i="0" u="none" strike="noStrike" cap="none" dirty="0">
                <a:solidFill>
                  <a:schemeClr val="dk1"/>
                </a:solidFill>
                <a:latin typeface="Meiryo"/>
                <a:ea typeface="Meiryo"/>
                <a:cs typeface="Meiryo"/>
                <a:sym typeface="Meiryo"/>
              </a:rPr>
              <a:t>にて</a:t>
            </a:r>
            <a:endParaRPr sz="1400" b="0" i="0" u="none" strike="noStrike" cap="none" dirty="0">
              <a:solidFill>
                <a:schemeClr val="dk1"/>
              </a:solidFill>
              <a:latin typeface="Meiryo"/>
              <a:ea typeface="Meiryo"/>
              <a:cs typeface="Meiryo"/>
              <a:sym typeface="Meiryo"/>
            </a:endParaRPr>
          </a:p>
          <a:p>
            <a:pPr marL="10860" marR="4344" lvl="0" indent="0" algn="just" rtl="0">
              <a:spcBef>
                <a:spcPts val="85"/>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診察代金等</a:t>
            </a:r>
            <a:r>
              <a:rPr lang="ja-JP" sz="1400" b="0" i="0" u="none" strike="noStrike" cap="none" dirty="0" smtClean="0">
                <a:solidFill>
                  <a:schemeClr val="dk1"/>
                </a:solidFill>
                <a:latin typeface="Meiryo"/>
                <a:ea typeface="Meiryo"/>
                <a:cs typeface="Meiryo"/>
                <a:sym typeface="Meiryo"/>
              </a:rPr>
              <a:t>の</a:t>
            </a:r>
            <a:endParaRPr lang="en-US" altLang="ja-JP" sz="1400" b="0" i="0" u="none" strike="noStrike" cap="none" dirty="0" smtClean="0">
              <a:solidFill>
                <a:schemeClr val="dk1"/>
              </a:solidFill>
              <a:latin typeface="Meiryo"/>
              <a:ea typeface="Meiryo"/>
              <a:cs typeface="Meiryo"/>
              <a:sym typeface="Meiryo"/>
            </a:endParaRPr>
          </a:p>
          <a:p>
            <a:pPr marL="10860" marR="4344" lvl="0" indent="0" algn="just" rtl="0">
              <a:spcBef>
                <a:spcPts val="85"/>
              </a:spcBef>
              <a:spcAft>
                <a:spcPts val="0"/>
              </a:spcAft>
              <a:buClr>
                <a:srgbClr val="000000"/>
              </a:buClr>
              <a:buSzPts val="1400"/>
              <a:buFont typeface="Arial"/>
              <a:buNone/>
            </a:pPr>
            <a:r>
              <a:rPr lang="ja-JP" sz="1400" b="0" i="0" u="none" strike="noStrike" cap="none" dirty="0" smtClean="0">
                <a:solidFill>
                  <a:schemeClr val="dk1"/>
                </a:solidFill>
                <a:latin typeface="Meiryo"/>
                <a:ea typeface="Meiryo"/>
                <a:cs typeface="Meiryo"/>
                <a:sym typeface="Meiryo"/>
              </a:rPr>
              <a:t>決済が行われます</a:t>
            </a:r>
            <a:r>
              <a:rPr lang="ja-JP" sz="1400" b="0" i="0" u="none" strike="noStrike" cap="none" dirty="0">
                <a:solidFill>
                  <a:schemeClr val="dk1"/>
                </a:solidFill>
                <a:latin typeface="Meiryo"/>
                <a:ea typeface="Meiryo"/>
                <a:cs typeface="Meiryo"/>
                <a:sym typeface="Meiryo"/>
              </a:rPr>
              <a:t>。</a:t>
            </a:r>
            <a:endParaRPr sz="1400" b="0" i="0" u="none" strike="noStrike" cap="none" dirty="0">
              <a:solidFill>
                <a:schemeClr val="dk1"/>
              </a:solidFill>
              <a:latin typeface="Meiryo"/>
              <a:ea typeface="Meiryo"/>
              <a:cs typeface="Meiryo"/>
              <a:sym typeface="Meiryo"/>
            </a:endParaRPr>
          </a:p>
          <a:p>
            <a:pPr marL="10860" marR="4344" lvl="0" indent="0" algn="l" rtl="0">
              <a:spcBef>
                <a:spcPts val="0"/>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診診察内容と</a:t>
            </a:r>
            <a:endParaRPr sz="1400" b="0" i="0" u="none" strike="noStrike" cap="none" dirty="0">
              <a:solidFill>
                <a:schemeClr val="dk1"/>
              </a:solidFill>
              <a:latin typeface="Meiryo"/>
              <a:ea typeface="Meiryo"/>
              <a:cs typeface="Meiryo"/>
              <a:sym typeface="Meiryo"/>
            </a:endParaRPr>
          </a:p>
          <a:p>
            <a:pPr marL="10860" marR="4344" lvl="0" indent="0" algn="l" rtl="0">
              <a:spcBef>
                <a:spcPts val="0"/>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決済内容は、</a:t>
            </a:r>
            <a:endParaRPr sz="1400" b="0" i="0" u="none" strike="noStrike" cap="none" dirty="0">
              <a:solidFill>
                <a:schemeClr val="dk1"/>
              </a:solidFill>
              <a:latin typeface="Meiryo"/>
              <a:ea typeface="Meiryo"/>
              <a:cs typeface="Meiryo"/>
              <a:sym typeface="Meiryo"/>
            </a:endParaRPr>
          </a:p>
          <a:p>
            <a:pPr marL="10860" marR="4344" lvl="0" indent="0" algn="l" rtl="0">
              <a:spcBef>
                <a:spcPts val="0"/>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アプリから</a:t>
            </a:r>
            <a:endParaRPr sz="1400" b="0" i="0" u="none" strike="noStrike" cap="none" dirty="0">
              <a:solidFill>
                <a:schemeClr val="dk1"/>
              </a:solidFill>
              <a:latin typeface="Meiryo"/>
              <a:ea typeface="Meiryo"/>
              <a:cs typeface="Meiryo"/>
              <a:sym typeface="Meiryo"/>
            </a:endParaRPr>
          </a:p>
          <a:p>
            <a:pPr marL="10860" marR="4344" lvl="0" indent="0" algn="l" rtl="0">
              <a:spcBef>
                <a:spcPts val="0"/>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確認できます。</a:t>
            </a:r>
            <a:endParaRPr sz="1400" b="0" i="0" u="none" strike="noStrike" cap="none" dirty="0">
              <a:solidFill>
                <a:schemeClr val="dk1"/>
              </a:solidFill>
              <a:latin typeface="Meiryo"/>
              <a:ea typeface="Meiryo"/>
              <a:cs typeface="Meiryo"/>
              <a:sym typeface="Meiryo"/>
            </a:endParaRPr>
          </a:p>
        </p:txBody>
      </p:sp>
      <p:sp>
        <p:nvSpPr>
          <p:cNvPr id="675" name="Google Shape;675;p17"/>
          <p:cNvSpPr txBox="1"/>
          <p:nvPr/>
        </p:nvSpPr>
        <p:spPr>
          <a:xfrm>
            <a:off x="4793674" y="2332354"/>
            <a:ext cx="3852000" cy="3724601"/>
          </a:xfrm>
          <a:prstGeom prst="rect">
            <a:avLst/>
          </a:prstGeom>
          <a:noFill/>
          <a:ln>
            <a:noFill/>
          </a:ln>
        </p:spPr>
        <p:txBody>
          <a:bodyPr spcFirstLastPara="1" wrap="square" lIns="0" tIns="10850" rIns="0" bIns="0" anchor="t" anchorCtr="0">
            <a:spAutoFit/>
          </a:bodyPr>
          <a:lstStyle/>
          <a:p>
            <a:pPr marL="10860" marR="4344" lvl="0" algn="just">
              <a:buSzPts val="1400"/>
            </a:pPr>
            <a:r>
              <a:rPr lang="ja-JP" altLang="en-US" sz="1400" b="1" dirty="0" smtClean="0">
                <a:solidFill>
                  <a:srgbClr val="009650"/>
                </a:solidFill>
                <a:latin typeface="Meiryo"/>
                <a:ea typeface="Meiryo"/>
                <a:cs typeface="Meiryo"/>
                <a:sym typeface="Meiryo"/>
              </a:rPr>
              <a:t>❶</a:t>
            </a:r>
            <a:r>
              <a:rPr lang="en-US" altLang="ja-JP" sz="1400" b="1" dirty="0" smtClean="0">
                <a:solidFill>
                  <a:srgbClr val="009650"/>
                </a:solidFill>
                <a:latin typeface="Meiryo"/>
                <a:ea typeface="Meiryo"/>
                <a:cs typeface="Meiryo"/>
                <a:sym typeface="Meiryo"/>
              </a:rPr>
              <a:t> </a:t>
            </a:r>
            <a:r>
              <a:rPr lang="ja-JP" altLang="en-US" sz="1400" b="1" dirty="0" smtClean="0">
                <a:solidFill>
                  <a:srgbClr val="009650"/>
                </a:solidFill>
                <a:latin typeface="Meiryo"/>
                <a:ea typeface="Meiryo"/>
                <a:cs typeface="Meiryo"/>
                <a:sym typeface="Meiryo"/>
              </a:rPr>
              <a:t>医療</a:t>
            </a:r>
            <a:r>
              <a:rPr lang="ja-JP" altLang="en-US" sz="1400" b="1" dirty="0">
                <a:solidFill>
                  <a:srgbClr val="009650"/>
                </a:solidFill>
                <a:latin typeface="Meiryo"/>
                <a:ea typeface="Meiryo"/>
                <a:cs typeface="Meiryo"/>
                <a:sym typeface="Meiryo"/>
              </a:rPr>
              <a:t>機関からお薬が届く場合</a:t>
            </a:r>
            <a:endParaRPr lang="en-US" altLang="ja-JP" sz="1400" b="1" dirty="0">
              <a:solidFill>
                <a:srgbClr val="009650"/>
              </a:solidFill>
              <a:latin typeface="Meiryo"/>
              <a:ea typeface="Meiryo"/>
              <a:cs typeface="Meiryo"/>
              <a:sym typeface="Meiryo"/>
            </a:endParaRPr>
          </a:p>
          <a:p>
            <a:pPr marL="10860" marR="4344" algn="just">
              <a:buSzPts val="1400"/>
            </a:pPr>
            <a:r>
              <a:rPr lang="ja-JP" altLang="en-US" sz="1400" dirty="0">
                <a:solidFill>
                  <a:schemeClr val="dk1"/>
                </a:solidFill>
                <a:latin typeface="Meiryo"/>
                <a:ea typeface="Meiryo"/>
                <a:cs typeface="Meiryo"/>
                <a:sym typeface="Meiryo"/>
              </a:rPr>
              <a:t>お薬は登録している住所に配送されます。</a:t>
            </a:r>
            <a:endParaRPr lang="en-US" altLang="ja-JP" sz="1400" dirty="0">
              <a:solidFill>
                <a:schemeClr val="dk1"/>
              </a:solidFill>
              <a:latin typeface="Meiryo"/>
              <a:ea typeface="Meiryo"/>
              <a:cs typeface="Meiryo"/>
              <a:sym typeface="Meiryo"/>
            </a:endParaRPr>
          </a:p>
          <a:p>
            <a:pPr marL="10860" marR="4344" algn="just">
              <a:buSzPts val="1400"/>
            </a:pPr>
            <a:r>
              <a:rPr lang="ja-JP" altLang="en-US" sz="1100" dirty="0">
                <a:solidFill>
                  <a:schemeClr val="dk1"/>
                </a:solidFill>
                <a:latin typeface="Meiryo"/>
                <a:ea typeface="Meiryo"/>
                <a:cs typeface="Meiryo"/>
                <a:sym typeface="Meiryo"/>
              </a:rPr>
              <a:t>準備されてから数日で届きますので、お手元に</a:t>
            </a:r>
            <a:r>
              <a:rPr lang="ja-JP" altLang="en-US" sz="1100" dirty="0" smtClean="0">
                <a:solidFill>
                  <a:schemeClr val="dk1"/>
                </a:solidFill>
                <a:latin typeface="Meiryo"/>
                <a:ea typeface="Meiryo"/>
                <a:cs typeface="Meiryo"/>
                <a:sym typeface="Meiryo"/>
              </a:rPr>
              <a:t>届いたら</a:t>
            </a:r>
            <a:endParaRPr lang="en-US" altLang="ja-JP" sz="1100" dirty="0" smtClean="0">
              <a:solidFill>
                <a:schemeClr val="dk1"/>
              </a:solidFill>
              <a:latin typeface="Meiryo"/>
              <a:ea typeface="Meiryo"/>
              <a:cs typeface="Meiryo"/>
              <a:sym typeface="Meiryo"/>
            </a:endParaRPr>
          </a:p>
          <a:p>
            <a:pPr marL="10860" marR="4344" algn="just">
              <a:buSzPts val="1400"/>
            </a:pPr>
            <a:r>
              <a:rPr lang="ja-JP" altLang="en-US" sz="1100" dirty="0" smtClean="0">
                <a:solidFill>
                  <a:schemeClr val="dk1"/>
                </a:solidFill>
                <a:latin typeface="Meiryo"/>
                <a:ea typeface="Meiryo"/>
                <a:cs typeface="Meiryo"/>
                <a:sym typeface="Meiryo"/>
              </a:rPr>
              <a:t>緑色</a:t>
            </a:r>
            <a:r>
              <a:rPr lang="ja-JP" altLang="en-US" sz="1100" dirty="0">
                <a:solidFill>
                  <a:schemeClr val="dk1"/>
                </a:solidFill>
                <a:latin typeface="Meiryo"/>
                <a:ea typeface="Meiryo"/>
                <a:cs typeface="Meiryo"/>
                <a:sym typeface="Meiryo"/>
              </a:rPr>
              <a:t>の「受け取りました」ボタンを押します。</a:t>
            </a:r>
            <a:endParaRPr lang="en-US" altLang="ja-JP" sz="1100" dirty="0">
              <a:solidFill>
                <a:schemeClr val="dk1"/>
              </a:solidFill>
              <a:latin typeface="Meiryo"/>
              <a:ea typeface="Meiryo"/>
              <a:cs typeface="Meiryo"/>
              <a:sym typeface="Meiryo"/>
            </a:endParaRPr>
          </a:p>
          <a:p>
            <a:pPr marL="10860" marR="4344" algn="just">
              <a:buSzPts val="1400"/>
            </a:pPr>
            <a:endParaRPr lang="en-US" altLang="ja-JP" sz="1400" dirty="0">
              <a:solidFill>
                <a:schemeClr val="dk1"/>
              </a:solidFill>
              <a:latin typeface="Meiryo"/>
              <a:ea typeface="Meiryo"/>
              <a:cs typeface="Meiryo"/>
              <a:sym typeface="Meiryo"/>
            </a:endParaRPr>
          </a:p>
          <a:p>
            <a:pPr marL="10860" marR="4344" lvl="0" algn="just">
              <a:buSzPts val="1400"/>
            </a:pPr>
            <a:r>
              <a:rPr lang="ja-JP" altLang="en-US" sz="1400" b="1" dirty="0" smtClean="0">
                <a:solidFill>
                  <a:srgbClr val="009650"/>
                </a:solidFill>
                <a:latin typeface="Meiryo"/>
                <a:ea typeface="Meiryo"/>
                <a:cs typeface="Meiryo"/>
                <a:sym typeface="Meiryo"/>
              </a:rPr>
              <a:t>❷</a:t>
            </a:r>
            <a:r>
              <a:rPr lang="en-US" altLang="ja-JP" sz="1400" b="1" dirty="0" smtClean="0">
                <a:solidFill>
                  <a:srgbClr val="009650"/>
                </a:solidFill>
                <a:latin typeface="Meiryo"/>
                <a:ea typeface="Meiryo"/>
                <a:cs typeface="Meiryo"/>
                <a:sym typeface="Meiryo"/>
              </a:rPr>
              <a:t> </a:t>
            </a:r>
            <a:r>
              <a:rPr lang="ja-JP" altLang="en-US" sz="1400" b="1" dirty="0" smtClean="0">
                <a:solidFill>
                  <a:srgbClr val="009650"/>
                </a:solidFill>
                <a:latin typeface="Meiryo"/>
                <a:ea typeface="Meiryo"/>
                <a:cs typeface="Meiryo"/>
                <a:sym typeface="Meiryo"/>
              </a:rPr>
              <a:t>医療</a:t>
            </a:r>
            <a:r>
              <a:rPr lang="ja-JP" altLang="en-US" sz="1400" b="1" dirty="0">
                <a:solidFill>
                  <a:srgbClr val="009650"/>
                </a:solidFill>
                <a:latin typeface="Meiryo"/>
                <a:ea typeface="Meiryo"/>
                <a:cs typeface="Meiryo"/>
                <a:sym typeface="Meiryo"/>
              </a:rPr>
              <a:t>機関から処方箋が届く場合</a:t>
            </a:r>
            <a:endParaRPr lang="en-US" altLang="ja-JP" sz="1400" b="1" dirty="0">
              <a:solidFill>
                <a:srgbClr val="009650"/>
              </a:solidFill>
              <a:latin typeface="Meiryo"/>
              <a:ea typeface="Meiryo"/>
              <a:cs typeface="Meiryo"/>
              <a:sym typeface="Meiryo"/>
            </a:endParaRPr>
          </a:p>
          <a:p>
            <a:pPr marL="10860" marR="4344" algn="just">
              <a:buSzPts val="1400"/>
            </a:pPr>
            <a:r>
              <a:rPr lang="ja-JP" altLang="en-US" sz="1400" dirty="0">
                <a:solidFill>
                  <a:schemeClr val="dk1"/>
                </a:solidFill>
                <a:latin typeface="Meiryo"/>
                <a:ea typeface="Meiryo"/>
                <a:cs typeface="Meiryo"/>
                <a:sym typeface="Meiryo"/>
              </a:rPr>
              <a:t>処方せんは登録している住所</a:t>
            </a:r>
            <a:r>
              <a:rPr lang="ja-JP" altLang="en-US" sz="1400" dirty="0" smtClean="0">
                <a:solidFill>
                  <a:schemeClr val="dk1"/>
                </a:solidFill>
                <a:latin typeface="Meiryo"/>
                <a:ea typeface="Meiryo"/>
                <a:cs typeface="Meiryo"/>
                <a:sym typeface="Meiryo"/>
              </a:rPr>
              <a:t>に</a:t>
            </a:r>
            <a:endParaRPr lang="en-US" altLang="ja-JP" sz="1400" dirty="0" smtClean="0">
              <a:solidFill>
                <a:schemeClr val="dk1"/>
              </a:solidFill>
              <a:latin typeface="Meiryo"/>
              <a:ea typeface="Meiryo"/>
              <a:cs typeface="Meiryo"/>
              <a:sym typeface="Meiryo"/>
            </a:endParaRPr>
          </a:p>
          <a:p>
            <a:pPr marL="10860" marR="4344" algn="just">
              <a:buSzPts val="1400"/>
            </a:pPr>
            <a:r>
              <a:rPr lang="ja-JP" altLang="en-US" sz="1400" dirty="0" smtClean="0">
                <a:solidFill>
                  <a:schemeClr val="dk1"/>
                </a:solidFill>
                <a:latin typeface="Meiryo"/>
                <a:ea typeface="Meiryo"/>
                <a:cs typeface="Meiryo"/>
                <a:sym typeface="Meiryo"/>
              </a:rPr>
              <a:t>配送</a:t>
            </a:r>
            <a:r>
              <a:rPr lang="ja-JP" altLang="en-US" sz="1400" dirty="0">
                <a:solidFill>
                  <a:schemeClr val="dk1"/>
                </a:solidFill>
                <a:latin typeface="Meiryo"/>
                <a:ea typeface="Meiryo"/>
                <a:cs typeface="Meiryo"/>
                <a:sym typeface="Meiryo"/>
              </a:rPr>
              <a:t>されます。</a:t>
            </a:r>
            <a:endParaRPr lang="en-US" altLang="ja-JP" sz="1400" dirty="0">
              <a:solidFill>
                <a:schemeClr val="dk1"/>
              </a:solidFill>
              <a:latin typeface="Meiryo"/>
              <a:ea typeface="Meiryo"/>
              <a:cs typeface="Meiryo"/>
              <a:sym typeface="Meiryo"/>
            </a:endParaRPr>
          </a:p>
          <a:p>
            <a:pPr marL="10860" marR="4344" lvl="0" algn="just">
              <a:buSzPts val="1400"/>
            </a:pPr>
            <a:r>
              <a:rPr lang="ja-JP" altLang="en-US" sz="1050" dirty="0">
                <a:latin typeface="Meiryo"/>
                <a:ea typeface="Meiryo"/>
                <a:cs typeface="Meiryo"/>
                <a:sym typeface="Meiryo"/>
              </a:rPr>
              <a:t>準備されてから数日で届きますので、お手元に</a:t>
            </a:r>
            <a:r>
              <a:rPr lang="ja-JP" altLang="en-US" sz="1050" dirty="0" smtClean="0">
                <a:latin typeface="Meiryo"/>
                <a:ea typeface="Meiryo"/>
                <a:cs typeface="Meiryo"/>
                <a:sym typeface="Meiryo"/>
              </a:rPr>
              <a:t>届いたら</a:t>
            </a:r>
            <a:endParaRPr lang="en-US" altLang="ja-JP" sz="1050" dirty="0" smtClean="0">
              <a:latin typeface="Meiryo"/>
              <a:ea typeface="Meiryo"/>
              <a:cs typeface="Meiryo"/>
              <a:sym typeface="Meiryo"/>
            </a:endParaRPr>
          </a:p>
          <a:p>
            <a:pPr marL="10860" marR="4344" lvl="0" algn="just">
              <a:buSzPts val="1400"/>
            </a:pPr>
            <a:r>
              <a:rPr lang="ja-JP" altLang="en-US" sz="1050" dirty="0" smtClean="0">
                <a:latin typeface="Meiryo"/>
                <a:ea typeface="Meiryo"/>
                <a:cs typeface="Meiryo"/>
                <a:sym typeface="Meiryo"/>
              </a:rPr>
              <a:t>緑色</a:t>
            </a:r>
            <a:r>
              <a:rPr lang="ja-JP" altLang="en-US" sz="1050" dirty="0">
                <a:latin typeface="Meiryo"/>
                <a:ea typeface="Meiryo"/>
                <a:cs typeface="Meiryo"/>
                <a:sym typeface="Meiryo"/>
              </a:rPr>
              <a:t>の「受け取りました」ボタンを押します。</a:t>
            </a:r>
            <a:endParaRPr lang="en-US" altLang="ja-JP" sz="1050" dirty="0">
              <a:latin typeface="Meiryo"/>
              <a:ea typeface="Meiryo"/>
              <a:cs typeface="Meiryo"/>
              <a:sym typeface="Meiryo"/>
            </a:endParaRPr>
          </a:p>
          <a:p>
            <a:pPr marL="10860" marR="4344" algn="just">
              <a:buSzPts val="1400"/>
            </a:pPr>
            <a:r>
              <a:rPr lang="ja-JP" altLang="en-US" sz="1400" dirty="0">
                <a:solidFill>
                  <a:schemeClr val="dk1"/>
                </a:solidFill>
                <a:latin typeface="Meiryo"/>
                <a:ea typeface="Meiryo"/>
                <a:cs typeface="Meiryo"/>
                <a:sym typeface="Meiryo"/>
              </a:rPr>
              <a:t>薬局に持参しましょう。その際</a:t>
            </a:r>
            <a:r>
              <a:rPr lang="ja-JP" altLang="en-US" sz="1400" dirty="0" smtClean="0">
                <a:solidFill>
                  <a:schemeClr val="dk1"/>
                </a:solidFill>
                <a:latin typeface="Meiryo"/>
                <a:ea typeface="Meiryo"/>
                <a:cs typeface="Meiryo"/>
                <a:sym typeface="Meiryo"/>
              </a:rPr>
              <a:t>、</a:t>
            </a:r>
            <a:endParaRPr lang="en-US" altLang="ja-JP" sz="1400" dirty="0" smtClean="0">
              <a:solidFill>
                <a:schemeClr val="dk1"/>
              </a:solidFill>
              <a:latin typeface="Meiryo"/>
              <a:ea typeface="Meiryo"/>
              <a:cs typeface="Meiryo"/>
              <a:sym typeface="Meiryo"/>
            </a:endParaRPr>
          </a:p>
          <a:p>
            <a:pPr marL="10860" marR="4344" algn="just">
              <a:buSzPts val="1400"/>
            </a:pPr>
            <a:r>
              <a:rPr lang="ja-JP" altLang="en-US" sz="1400" dirty="0" smtClean="0">
                <a:solidFill>
                  <a:schemeClr val="dk1"/>
                </a:solidFill>
                <a:latin typeface="Meiryo"/>
                <a:ea typeface="Meiryo"/>
                <a:cs typeface="Meiryo"/>
                <a:sym typeface="Meiryo"/>
              </a:rPr>
              <a:t>処方</a:t>
            </a:r>
            <a:r>
              <a:rPr lang="ja-JP" altLang="en-US" sz="1400" dirty="0">
                <a:solidFill>
                  <a:schemeClr val="dk1"/>
                </a:solidFill>
                <a:latin typeface="Meiryo"/>
                <a:ea typeface="Meiryo"/>
                <a:cs typeface="Meiryo"/>
                <a:sym typeface="Meiryo"/>
              </a:rPr>
              <a:t>せん</a:t>
            </a:r>
            <a:r>
              <a:rPr lang="ja-JP" altLang="en-US" sz="1400" dirty="0" smtClean="0">
                <a:solidFill>
                  <a:schemeClr val="dk1"/>
                </a:solidFill>
                <a:latin typeface="Meiryo"/>
                <a:ea typeface="Meiryo"/>
                <a:cs typeface="Meiryo"/>
                <a:sym typeface="Meiryo"/>
              </a:rPr>
              <a:t>の有効</a:t>
            </a:r>
            <a:r>
              <a:rPr lang="ja-JP" altLang="en-US" sz="1400" dirty="0">
                <a:solidFill>
                  <a:schemeClr val="dk1"/>
                </a:solidFill>
                <a:latin typeface="Meiryo"/>
                <a:ea typeface="Meiryo"/>
                <a:cs typeface="Meiryo"/>
                <a:sym typeface="Meiryo"/>
              </a:rPr>
              <a:t>期間にご注意ください。</a:t>
            </a:r>
            <a:endParaRPr lang="en-US" altLang="ja-JP" sz="1400" dirty="0">
              <a:solidFill>
                <a:schemeClr val="dk1"/>
              </a:solidFill>
              <a:latin typeface="Meiryo"/>
              <a:ea typeface="Meiryo"/>
              <a:cs typeface="Meiryo"/>
              <a:sym typeface="Meiryo"/>
            </a:endParaRPr>
          </a:p>
          <a:p>
            <a:pPr marL="10860" marR="4344" algn="just">
              <a:buSzPts val="1400"/>
            </a:pPr>
            <a:endParaRPr lang="en-US" altLang="ja-JP" sz="1400" dirty="0">
              <a:solidFill>
                <a:schemeClr val="dk1"/>
              </a:solidFill>
              <a:latin typeface="Meiryo"/>
              <a:ea typeface="Meiryo"/>
              <a:cs typeface="Meiryo"/>
              <a:sym typeface="Meiryo"/>
            </a:endParaRPr>
          </a:p>
          <a:p>
            <a:pPr marL="10860" marR="4344" lvl="0" algn="just">
              <a:buSzPts val="1400"/>
            </a:pPr>
            <a:r>
              <a:rPr lang="ja-JP" altLang="en-US" sz="1400" b="1" dirty="0" smtClean="0">
                <a:solidFill>
                  <a:srgbClr val="009650"/>
                </a:solidFill>
                <a:latin typeface="Meiryo"/>
                <a:ea typeface="Meiryo"/>
                <a:cs typeface="Meiryo"/>
                <a:sym typeface="Meiryo"/>
              </a:rPr>
              <a:t>❸</a:t>
            </a:r>
            <a:r>
              <a:rPr lang="en-US" altLang="ja-JP" sz="1400" b="1" dirty="0" smtClean="0">
                <a:solidFill>
                  <a:srgbClr val="009650"/>
                </a:solidFill>
                <a:latin typeface="Meiryo"/>
                <a:ea typeface="Meiryo"/>
                <a:cs typeface="Meiryo"/>
                <a:sym typeface="Meiryo"/>
              </a:rPr>
              <a:t> </a:t>
            </a:r>
            <a:r>
              <a:rPr lang="ja-JP" altLang="en-US" sz="1400" b="1" dirty="0" smtClean="0">
                <a:solidFill>
                  <a:srgbClr val="009650"/>
                </a:solidFill>
                <a:latin typeface="Meiryo"/>
                <a:ea typeface="Meiryo"/>
                <a:cs typeface="Meiryo"/>
                <a:sym typeface="Meiryo"/>
              </a:rPr>
              <a:t>希望</a:t>
            </a:r>
            <a:r>
              <a:rPr lang="ja-JP" altLang="en-US" sz="1400" b="1" dirty="0">
                <a:solidFill>
                  <a:srgbClr val="009650"/>
                </a:solidFill>
                <a:latin typeface="Meiryo"/>
                <a:ea typeface="Meiryo"/>
                <a:cs typeface="Meiryo"/>
                <a:sym typeface="Meiryo"/>
              </a:rPr>
              <a:t>する薬局に処方箋</a:t>
            </a:r>
            <a:r>
              <a:rPr lang="ja-JP" altLang="en-US" sz="1400" b="1" dirty="0" smtClean="0">
                <a:solidFill>
                  <a:srgbClr val="009650"/>
                </a:solidFill>
                <a:latin typeface="Meiryo"/>
                <a:ea typeface="Meiryo"/>
                <a:cs typeface="Meiryo"/>
                <a:sym typeface="Meiryo"/>
              </a:rPr>
              <a:t>を</a:t>
            </a:r>
            <a:endParaRPr lang="en-US" altLang="ja-JP" sz="1400" b="1" dirty="0" smtClean="0">
              <a:solidFill>
                <a:srgbClr val="009650"/>
              </a:solidFill>
              <a:latin typeface="Meiryo"/>
              <a:ea typeface="Meiryo"/>
              <a:cs typeface="Meiryo"/>
              <a:sym typeface="Meiryo"/>
            </a:endParaRPr>
          </a:p>
          <a:p>
            <a:pPr marL="10860" marR="4344" lvl="0" algn="just">
              <a:buSzPts val="1400"/>
            </a:pPr>
            <a:r>
              <a:rPr lang="en" altLang="ja-JP" sz="1400" b="1" dirty="0" smtClean="0">
                <a:solidFill>
                  <a:srgbClr val="009650"/>
                </a:solidFill>
                <a:latin typeface="Meiryo"/>
                <a:ea typeface="Meiryo"/>
                <a:cs typeface="Meiryo"/>
                <a:sym typeface="Meiryo"/>
              </a:rPr>
              <a:t>FAX</a:t>
            </a:r>
            <a:r>
              <a:rPr lang="ja-JP" altLang="en-US" sz="1400" b="1" dirty="0">
                <a:solidFill>
                  <a:srgbClr val="009650"/>
                </a:solidFill>
                <a:latin typeface="Meiryo"/>
                <a:ea typeface="Meiryo"/>
                <a:cs typeface="Meiryo"/>
                <a:sym typeface="Meiryo"/>
              </a:rPr>
              <a:t>してもらう場合</a:t>
            </a:r>
            <a:endParaRPr lang="en-US" altLang="ja-JP" sz="1400" b="1" dirty="0">
              <a:solidFill>
                <a:srgbClr val="009650"/>
              </a:solidFill>
              <a:latin typeface="Meiryo"/>
              <a:ea typeface="Meiryo"/>
              <a:cs typeface="Meiryo"/>
              <a:sym typeface="Meiryo"/>
            </a:endParaRPr>
          </a:p>
          <a:p>
            <a:pPr marL="10860" marR="4344" lvl="0" algn="just">
              <a:buSzPts val="1400"/>
            </a:pPr>
            <a:r>
              <a:rPr lang="ja-JP" altLang="en-US" sz="1400" dirty="0">
                <a:solidFill>
                  <a:schemeClr val="dk1"/>
                </a:solidFill>
                <a:latin typeface="Meiryo"/>
                <a:ea typeface="Meiryo"/>
                <a:cs typeface="Meiryo"/>
                <a:sym typeface="Meiryo"/>
              </a:rPr>
              <a:t>薬局に連絡しお薬の受け取り方法など</a:t>
            </a:r>
            <a:r>
              <a:rPr lang="ja-JP" altLang="en-US" sz="1400" dirty="0" smtClean="0">
                <a:solidFill>
                  <a:schemeClr val="dk1"/>
                </a:solidFill>
                <a:latin typeface="Meiryo"/>
                <a:ea typeface="Meiryo"/>
                <a:cs typeface="Meiryo"/>
                <a:sym typeface="Meiryo"/>
              </a:rPr>
              <a:t>を</a:t>
            </a:r>
            <a:endParaRPr lang="en-US" altLang="ja-JP" sz="1400" dirty="0" smtClean="0">
              <a:solidFill>
                <a:schemeClr val="dk1"/>
              </a:solidFill>
              <a:latin typeface="Meiryo"/>
              <a:ea typeface="Meiryo"/>
              <a:cs typeface="Meiryo"/>
              <a:sym typeface="Meiryo"/>
            </a:endParaRPr>
          </a:p>
          <a:p>
            <a:pPr marL="10860" marR="4344" lvl="0" algn="just">
              <a:buSzPts val="1400"/>
            </a:pPr>
            <a:r>
              <a:rPr lang="ja-JP" altLang="en-US" sz="1400" dirty="0" smtClean="0">
                <a:solidFill>
                  <a:schemeClr val="dk1"/>
                </a:solidFill>
                <a:latin typeface="Meiryo"/>
                <a:ea typeface="Meiryo"/>
                <a:cs typeface="Meiryo"/>
                <a:sym typeface="Meiryo"/>
              </a:rPr>
              <a:t>確認</a:t>
            </a:r>
            <a:r>
              <a:rPr lang="ja-JP" altLang="en-US" sz="1400" dirty="0">
                <a:solidFill>
                  <a:schemeClr val="dk1"/>
                </a:solidFill>
                <a:latin typeface="Meiryo"/>
                <a:ea typeface="Meiryo"/>
                <a:cs typeface="Meiryo"/>
                <a:sym typeface="Meiryo"/>
              </a:rPr>
              <a:t>し受け取り。</a:t>
            </a:r>
          </a:p>
          <a:p>
            <a:pPr marL="10860" marR="4344" lvl="0" algn="just">
              <a:buSzPts val="1400"/>
            </a:pPr>
            <a:endParaRPr lang="ja-JP" altLang="en-US" sz="1400" dirty="0">
              <a:solidFill>
                <a:schemeClr val="dk1"/>
              </a:solidFill>
              <a:latin typeface="Meiryo"/>
              <a:ea typeface="Meiryo"/>
              <a:cs typeface="Meiryo"/>
              <a:sym typeface="Meiryo"/>
            </a:endParaRPr>
          </a:p>
        </p:txBody>
      </p:sp>
      <p:sp>
        <p:nvSpPr>
          <p:cNvPr id="676" name="Google Shape;676;p17"/>
          <p:cNvSpPr txBox="1"/>
          <p:nvPr/>
        </p:nvSpPr>
        <p:spPr>
          <a:xfrm>
            <a:off x="513648" y="1409637"/>
            <a:ext cx="2520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Meiryo"/>
                <a:ea typeface="Meiryo"/>
                <a:cs typeface="Meiryo"/>
                <a:sym typeface="Meiryo"/>
              </a:rPr>
              <a:t>診察・決済内容の確認</a:t>
            </a:r>
            <a:endParaRPr sz="1800" b="1" i="0" u="none" strike="noStrike" cap="none">
              <a:solidFill>
                <a:schemeClr val="dk1"/>
              </a:solidFill>
              <a:latin typeface="Meiryo"/>
              <a:ea typeface="Meiryo"/>
              <a:cs typeface="Meiryo"/>
              <a:sym typeface="Meiryo"/>
            </a:endParaRPr>
          </a:p>
        </p:txBody>
      </p:sp>
      <p:sp>
        <p:nvSpPr>
          <p:cNvPr id="677" name="Google Shape;677;p17"/>
          <p:cNvSpPr txBox="1"/>
          <p:nvPr/>
        </p:nvSpPr>
        <p:spPr>
          <a:xfrm>
            <a:off x="4795200" y="1425266"/>
            <a:ext cx="2520000" cy="564964"/>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Meiryo"/>
                <a:ea typeface="Meiryo"/>
                <a:cs typeface="Meiryo"/>
                <a:sym typeface="Meiryo"/>
              </a:rPr>
              <a:t>お薬の有る場合</a:t>
            </a:r>
            <a:endParaRPr sz="1800" b="1" i="0" u="none" strike="noStrike" cap="none">
              <a:solidFill>
                <a:schemeClr val="dk1"/>
              </a:solidFill>
              <a:latin typeface="Meiryo"/>
              <a:ea typeface="Meiryo"/>
              <a:cs typeface="Meiryo"/>
              <a:sym typeface="Meiryo"/>
            </a:endParaRPr>
          </a:p>
        </p:txBody>
      </p:sp>
      <p:pic>
        <p:nvPicPr>
          <p:cNvPr id="4098" name="Picture 2">
            <a:extLst>
              <a:ext uri="{FF2B5EF4-FFF2-40B4-BE49-F238E27FC236}">
                <a16:creationId xmlns:a16="http://schemas.microsoft.com/office/drawing/2014/main" id="{7FECEEE0-38CF-E04E-8F8D-C47213205F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788" y="1973118"/>
            <a:ext cx="2165300" cy="42480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569;p15">
            <a:extLst>
              <a:ext uri="{FF2B5EF4-FFF2-40B4-BE49-F238E27FC236}">
                <a16:creationId xmlns:a16="http://schemas.microsoft.com/office/drawing/2014/main" id="{9199CA22-1909-2E4B-90BB-089B5A01F990}"/>
              </a:ext>
            </a:extLst>
          </p:cNvPr>
          <p:cNvSpPr/>
          <p:nvPr/>
        </p:nvSpPr>
        <p:spPr>
          <a:xfrm>
            <a:off x="962587" y="4417065"/>
            <a:ext cx="1384604" cy="563644"/>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cxnSp>
        <p:nvCxnSpPr>
          <p:cNvPr id="12" name="直線コネクタ 11"/>
          <p:cNvCxnSpPr/>
          <p:nvPr/>
        </p:nvCxnSpPr>
        <p:spPr>
          <a:xfrm>
            <a:off x="4572000" y="1270000"/>
            <a:ext cx="0" cy="504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562034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F4423DD-F811-9840-A01C-D24DE4136AAF}"/>
              </a:ext>
            </a:extLst>
          </p:cNvPr>
          <p:cNvSpPr txBox="1"/>
          <p:nvPr/>
        </p:nvSpPr>
        <p:spPr>
          <a:xfrm>
            <a:off x="1780308" y="1943100"/>
            <a:ext cx="6984000" cy="4524315"/>
          </a:xfrm>
          <a:prstGeom prst="rect">
            <a:avLst/>
          </a:prstGeom>
          <a:noFill/>
        </p:spPr>
        <p:txBody>
          <a:bodyPr wrap="square" rtlCol="0">
            <a:spAutoFit/>
          </a:bodyPr>
          <a:lstStyle/>
          <a:p>
            <a:r>
              <a:rPr kumimoji="1" lang="ja-JP" altLang="en-US" sz="4800" b="1" dirty="0">
                <a:solidFill>
                  <a:srgbClr val="009650"/>
                </a:solidFill>
                <a:latin typeface="Meiryo" charset="-128"/>
                <a:ea typeface="Meiryo" charset="-128"/>
                <a:cs typeface="Meiryo" charset="-128"/>
              </a:rPr>
              <a:t>ここから</a:t>
            </a:r>
            <a:r>
              <a:rPr kumimoji="1" lang="ja-JP" altLang="en-US" sz="4800" b="1" spc="-1000" dirty="0" smtClean="0">
                <a:solidFill>
                  <a:srgbClr val="009650"/>
                </a:solidFill>
                <a:latin typeface="Meiryo" charset="-128"/>
                <a:ea typeface="Meiryo" charset="-128"/>
                <a:cs typeface="Meiryo" charset="-128"/>
              </a:rPr>
              <a:t>は</a:t>
            </a:r>
            <a:r>
              <a:rPr kumimoji="1" lang="ja-JP" altLang="en-US" sz="4800" b="1" dirty="0" smtClean="0">
                <a:solidFill>
                  <a:srgbClr val="009650"/>
                </a:solidFill>
                <a:latin typeface="Meiryo" charset="-128"/>
                <a:ea typeface="Meiryo" charset="-128"/>
                <a:cs typeface="Meiryo" charset="-128"/>
              </a:rPr>
              <a:t>「再診</a:t>
            </a:r>
            <a:r>
              <a:rPr kumimoji="1" lang="ja-JP" altLang="en-US" sz="4800" b="1" spc="-2000" dirty="0">
                <a:solidFill>
                  <a:srgbClr val="009650"/>
                </a:solidFill>
                <a:latin typeface="Meiryo" charset="-128"/>
                <a:ea typeface="Meiryo" charset="-128"/>
                <a:cs typeface="Meiryo" charset="-128"/>
              </a:rPr>
              <a:t>」</a:t>
            </a:r>
            <a:r>
              <a:rPr kumimoji="1" lang="en-US" altLang="ja-JP" sz="4800" b="1" dirty="0">
                <a:solidFill>
                  <a:srgbClr val="009650"/>
                </a:solidFill>
                <a:latin typeface="Meiryo" charset="-128"/>
                <a:ea typeface="Meiryo" charset="-128"/>
                <a:cs typeface="Meiryo" charset="-128"/>
              </a:rPr>
              <a:t>*</a:t>
            </a:r>
            <a:r>
              <a:rPr kumimoji="1" lang="ja-JP" altLang="en-US" sz="4800" b="1" dirty="0" smtClean="0">
                <a:solidFill>
                  <a:srgbClr val="009650"/>
                </a:solidFill>
                <a:latin typeface="Meiryo" charset="-128"/>
                <a:ea typeface="Meiryo" charset="-128"/>
                <a:cs typeface="Meiryo" charset="-128"/>
              </a:rPr>
              <a:t>の</a:t>
            </a:r>
            <a:endParaRPr kumimoji="1" lang="en-US" altLang="ja-JP" sz="4800" b="1" dirty="0" smtClean="0">
              <a:solidFill>
                <a:srgbClr val="009650"/>
              </a:solidFill>
              <a:latin typeface="Meiryo" charset="-128"/>
              <a:ea typeface="Meiryo" charset="-128"/>
              <a:cs typeface="Meiryo" charset="-128"/>
            </a:endParaRPr>
          </a:p>
          <a:p>
            <a:r>
              <a:rPr kumimoji="1" lang="ja-JP" altLang="en-US" sz="4800" b="1" dirty="0" smtClean="0">
                <a:solidFill>
                  <a:srgbClr val="009650"/>
                </a:solidFill>
                <a:latin typeface="Meiryo" charset="-128"/>
                <a:ea typeface="Meiryo" charset="-128"/>
                <a:cs typeface="Meiryo" charset="-128"/>
              </a:rPr>
              <a:t>場合</a:t>
            </a:r>
            <a:r>
              <a:rPr kumimoji="1" lang="ja-JP" altLang="en-US" sz="4800" b="1" dirty="0">
                <a:solidFill>
                  <a:srgbClr val="009650"/>
                </a:solidFill>
                <a:latin typeface="Meiryo" charset="-128"/>
                <a:ea typeface="Meiryo" charset="-128"/>
                <a:cs typeface="Meiryo" charset="-128"/>
              </a:rPr>
              <a:t>のフロー説明です</a:t>
            </a:r>
            <a:endParaRPr kumimoji="1" lang="en-US" altLang="ja-JP" sz="4800" b="1" dirty="0">
              <a:solidFill>
                <a:srgbClr val="009650"/>
              </a:solidFill>
              <a:latin typeface="Meiryo" charset="-128"/>
              <a:ea typeface="Meiryo" charset="-128"/>
              <a:cs typeface="Meiryo" charset="-128"/>
            </a:endParaRPr>
          </a:p>
          <a:p>
            <a:endParaRPr kumimoji="1" lang="en-US" altLang="ja-JP" sz="4800" b="1" dirty="0">
              <a:solidFill>
                <a:srgbClr val="009650"/>
              </a:solidFill>
              <a:latin typeface="Meiryo" charset="-128"/>
              <a:ea typeface="Meiryo" charset="-128"/>
              <a:cs typeface="Meiryo" charset="-128"/>
            </a:endParaRPr>
          </a:p>
          <a:p>
            <a:r>
              <a:rPr kumimoji="1" lang="en-US" altLang="ja-JP" sz="2400" b="1" dirty="0" smtClean="0">
                <a:solidFill>
                  <a:srgbClr val="009650"/>
                </a:solidFill>
                <a:latin typeface="Meiryo" charset="-128"/>
                <a:ea typeface="Meiryo" charset="-128"/>
                <a:cs typeface="Meiryo" charset="-128"/>
              </a:rPr>
              <a:t>*</a:t>
            </a:r>
            <a:r>
              <a:rPr kumimoji="1" lang="ja-JP" altLang="en-US" sz="2400" b="1" dirty="0" smtClean="0">
                <a:solidFill>
                  <a:srgbClr val="009650"/>
                </a:solidFill>
                <a:latin typeface="Meiryo" charset="-128"/>
                <a:ea typeface="Meiryo" charset="-128"/>
                <a:cs typeface="Meiryo" charset="-128"/>
              </a:rPr>
              <a:t>再診</a:t>
            </a:r>
            <a:r>
              <a:rPr kumimoji="1" lang="ja-JP" altLang="en-US" sz="2400" b="1" dirty="0">
                <a:solidFill>
                  <a:srgbClr val="009650"/>
                </a:solidFill>
                <a:latin typeface="Meiryo" charset="-128"/>
                <a:ea typeface="Meiryo" charset="-128"/>
                <a:cs typeface="Meiryo" charset="-128"/>
              </a:rPr>
              <a:t>と</a:t>
            </a:r>
            <a:r>
              <a:rPr kumimoji="1" lang="ja-JP" altLang="en-US" sz="2400" b="1" dirty="0" smtClean="0">
                <a:solidFill>
                  <a:srgbClr val="009650"/>
                </a:solidFill>
                <a:latin typeface="Meiryo" charset="-128"/>
                <a:ea typeface="Meiryo" charset="-128"/>
                <a:cs typeface="Meiryo" charset="-128"/>
              </a:rPr>
              <a:t>は</a:t>
            </a:r>
            <a:r>
              <a:rPr kumimoji="1" lang="ja-JP" altLang="en-US" sz="2400" b="1" dirty="0">
                <a:solidFill>
                  <a:srgbClr val="009650"/>
                </a:solidFill>
                <a:latin typeface="Meiryo" charset="-128"/>
                <a:ea typeface="Meiryo" charset="-128"/>
                <a:cs typeface="Meiryo" charset="-128"/>
              </a:rPr>
              <a:t>以前かかったことのある医療機関</a:t>
            </a:r>
            <a:r>
              <a:rPr kumimoji="1" lang="ja-JP" altLang="en-US" sz="2400" b="1" dirty="0" smtClean="0">
                <a:solidFill>
                  <a:srgbClr val="009650"/>
                </a:solidFill>
                <a:latin typeface="Meiryo" charset="-128"/>
                <a:ea typeface="Meiryo" charset="-128"/>
                <a:cs typeface="Meiryo" charset="-128"/>
              </a:rPr>
              <a:t>で</a:t>
            </a:r>
            <a:endParaRPr kumimoji="1" lang="en-US" altLang="ja-JP" sz="2400" b="1" dirty="0" smtClean="0">
              <a:solidFill>
                <a:srgbClr val="009650"/>
              </a:solidFill>
              <a:latin typeface="Meiryo" charset="-128"/>
              <a:ea typeface="Meiryo" charset="-128"/>
              <a:cs typeface="Meiryo" charset="-128"/>
            </a:endParaRPr>
          </a:p>
          <a:p>
            <a:r>
              <a:rPr kumimoji="1" lang="ja-JP" altLang="en-US" sz="2400" b="1" dirty="0" smtClean="0">
                <a:solidFill>
                  <a:srgbClr val="009650"/>
                </a:solidFill>
                <a:latin typeface="Meiryo" charset="-128"/>
                <a:ea typeface="Meiryo" charset="-128"/>
                <a:cs typeface="Meiryo" charset="-128"/>
              </a:rPr>
              <a:t>診療</a:t>
            </a:r>
            <a:r>
              <a:rPr kumimoji="1" lang="ja-JP" altLang="en-US" sz="2400" b="1" dirty="0">
                <a:solidFill>
                  <a:srgbClr val="009650"/>
                </a:solidFill>
                <a:latin typeface="Meiryo" charset="-128"/>
                <a:ea typeface="Meiryo" charset="-128"/>
                <a:cs typeface="Meiryo" charset="-128"/>
              </a:rPr>
              <a:t>を受ける</a:t>
            </a:r>
            <a:r>
              <a:rPr kumimoji="1" lang="ja-JP" altLang="en-US" sz="2400" b="1" dirty="0" smtClean="0">
                <a:solidFill>
                  <a:srgbClr val="009650"/>
                </a:solidFill>
                <a:latin typeface="Meiryo" charset="-128"/>
                <a:ea typeface="Meiryo" charset="-128"/>
                <a:cs typeface="Meiryo" charset="-128"/>
              </a:rPr>
              <a:t>場合</a:t>
            </a:r>
            <a:r>
              <a:rPr kumimoji="1" lang="ja-JP" altLang="en-US" sz="2400" b="1" dirty="0">
                <a:solidFill>
                  <a:srgbClr val="009650"/>
                </a:solidFill>
                <a:latin typeface="Meiryo" charset="-128"/>
                <a:ea typeface="Meiryo" charset="-128"/>
                <a:cs typeface="Meiryo" charset="-128"/>
              </a:rPr>
              <a:t>です。</a:t>
            </a:r>
            <a:endParaRPr kumimoji="1" lang="en-US" altLang="ja-JP" sz="2400" b="1" dirty="0">
              <a:solidFill>
                <a:srgbClr val="009650"/>
              </a:solidFill>
              <a:latin typeface="Meiryo" charset="-128"/>
              <a:ea typeface="Meiryo" charset="-128"/>
              <a:cs typeface="Meiryo" charset="-128"/>
            </a:endParaRPr>
          </a:p>
          <a:p>
            <a:endParaRPr kumimoji="1" lang="en-US" altLang="ja-JP" sz="4800" b="1" dirty="0">
              <a:solidFill>
                <a:srgbClr val="009650"/>
              </a:solidFill>
              <a:latin typeface="Meiryo" charset="-128"/>
              <a:ea typeface="Meiryo" charset="-128"/>
              <a:cs typeface="Meiryo" charset="-128"/>
            </a:endParaRPr>
          </a:p>
          <a:p>
            <a:endParaRPr kumimoji="1" lang="ja-JP" altLang="en-US" sz="4800" b="1" dirty="0">
              <a:solidFill>
                <a:srgbClr val="00B050"/>
              </a:solidFill>
              <a:latin typeface="Meiryo" charset="-128"/>
              <a:ea typeface="Meiryo" charset="-128"/>
              <a:cs typeface="Meiryo" charset="-128"/>
            </a:endParaRPr>
          </a:p>
        </p:txBody>
      </p:sp>
      <p:sp>
        <p:nvSpPr>
          <p:cNvPr id="4" name="Google Shape;50;p2"/>
          <p:cNvSpPr/>
          <p:nvPr/>
        </p:nvSpPr>
        <p:spPr>
          <a:xfrm>
            <a:off x="533400" y="1981200"/>
            <a:ext cx="952800" cy="900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39"/>
              <a:buFont typeface="Arial"/>
              <a:buNone/>
            </a:pPr>
            <a:endParaRPr sz="1539" b="0" i="0" u="none" strike="noStrike" cap="none">
              <a:solidFill>
                <a:schemeClr val="dk1"/>
              </a:solidFill>
              <a:latin typeface="Calibri"/>
              <a:ea typeface="Calibri"/>
              <a:cs typeface="Calibri"/>
              <a:sym typeface="Calibri"/>
            </a:endParaRPr>
          </a:p>
        </p:txBody>
      </p:sp>
      <p:cxnSp>
        <p:nvCxnSpPr>
          <p:cNvPr id="5" name="直線コネクタ 4"/>
          <p:cNvCxnSpPr/>
          <p:nvPr/>
        </p:nvCxnSpPr>
        <p:spPr>
          <a:xfrm>
            <a:off x="1690688" y="192088"/>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226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p11"/>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【7】</a:t>
            </a:r>
            <a:r>
              <a:rPr lang="ja-JP" altLang="en-US" sz="2800" b="1" i="0" u="none" strike="noStrike" cap="none" dirty="0" smtClean="0">
                <a:solidFill>
                  <a:srgbClr val="009650"/>
                </a:solidFill>
                <a:latin typeface="Meiryo"/>
                <a:ea typeface="Meiryo"/>
                <a:cs typeface="Meiryo"/>
                <a:sym typeface="Meiryo"/>
              </a:rPr>
              <a:t>診療</a:t>
            </a:r>
            <a:r>
              <a:rPr lang="ja-JP" altLang="en-US" sz="2800" b="1" i="0" u="none" strike="noStrike" cap="none" dirty="0">
                <a:solidFill>
                  <a:srgbClr val="009650"/>
                </a:solidFill>
                <a:latin typeface="Meiryo"/>
                <a:ea typeface="Meiryo"/>
                <a:cs typeface="Meiryo"/>
                <a:sym typeface="Meiryo"/>
              </a:rPr>
              <a:t>メニューの選択</a:t>
            </a:r>
            <a:endParaRPr sz="1400" b="0" i="0" u="none" strike="noStrike" cap="none" dirty="0">
              <a:solidFill>
                <a:srgbClr val="000000"/>
              </a:solidFill>
              <a:latin typeface="Arial"/>
              <a:ea typeface="Arial"/>
              <a:cs typeface="Arial"/>
              <a:sym typeface="Arial"/>
            </a:endParaRPr>
          </a:p>
        </p:txBody>
      </p:sp>
      <p:sp>
        <p:nvSpPr>
          <p:cNvPr id="405" name="Google Shape;405;p11"/>
          <p:cNvSpPr txBox="1"/>
          <p:nvPr/>
        </p:nvSpPr>
        <p:spPr>
          <a:xfrm>
            <a:off x="2634500" y="1615639"/>
            <a:ext cx="1800000" cy="225844"/>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009650"/>
                </a:solidFill>
                <a:latin typeface="Meiryo"/>
                <a:ea typeface="Meiryo"/>
                <a:cs typeface="Meiryo"/>
                <a:sym typeface="Meiryo"/>
              </a:rPr>
              <a:t>初診か再診</a:t>
            </a:r>
            <a:r>
              <a:rPr lang="ja-JP" altLang="en-US" sz="1400" b="1" i="0" u="none" strike="noStrike" cap="none" dirty="0" smtClean="0">
                <a:solidFill>
                  <a:srgbClr val="009650"/>
                </a:solidFill>
                <a:latin typeface="Meiryo"/>
                <a:ea typeface="Meiryo"/>
                <a:cs typeface="Meiryo"/>
                <a:sym typeface="Meiryo"/>
              </a:rPr>
              <a:t>の</a:t>
            </a:r>
            <a:r>
              <a:rPr lang="ja-JP" altLang="en-US" b="1" dirty="0" smtClean="0">
                <a:solidFill>
                  <a:srgbClr val="009650"/>
                </a:solidFill>
                <a:latin typeface="Meiryo"/>
                <a:ea typeface="Meiryo"/>
                <a:cs typeface="Meiryo"/>
                <a:sym typeface="Meiryo"/>
              </a:rPr>
              <a:t>選択</a:t>
            </a:r>
            <a:endParaRPr sz="1400" b="1" i="0" u="none" strike="noStrike" cap="none" dirty="0">
              <a:solidFill>
                <a:srgbClr val="009650"/>
              </a:solidFill>
              <a:latin typeface="Meiryo"/>
              <a:ea typeface="Meiryo"/>
              <a:cs typeface="Meiryo"/>
              <a:sym typeface="Meiryo"/>
            </a:endParaRPr>
          </a:p>
        </p:txBody>
      </p:sp>
      <p:sp>
        <p:nvSpPr>
          <p:cNvPr id="409" name="Google Shape;409;p11"/>
          <p:cNvSpPr txBox="1"/>
          <p:nvPr/>
        </p:nvSpPr>
        <p:spPr>
          <a:xfrm>
            <a:off x="304800" y="1905000"/>
            <a:ext cx="2202873" cy="2384612"/>
          </a:xfrm>
          <a:prstGeom prst="rect">
            <a:avLst/>
          </a:prstGeom>
          <a:noFill/>
          <a:ln>
            <a:noFill/>
          </a:ln>
        </p:spPr>
        <p:txBody>
          <a:bodyPr spcFirstLastPara="1" wrap="square" lIns="0" tIns="12050" rIns="0" bIns="0" anchor="t" anchorCtr="0">
            <a:spAutoFit/>
          </a:bodyPr>
          <a:lstStyle/>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altLang="en-US" sz="1800" b="1" dirty="0" smtClean="0">
                <a:solidFill>
                  <a:schemeClr val="dk1"/>
                </a:solidFill>
                <a:latin typeface="Meiryo"/>
                <a:ea typeface="Meiryo"/>
                <a:cs typeface="Meiryo"/>
                <a:sym typeface="Meiryo"/>
              </a:rPr>
              <a:t>再診</a:t>
            </a:r>
            <a:r>
              <a:rPr lang="ja-JP" altLang="en-US" sz="1800" b="1" spc="-700" dirty="0">
                <a:latin typeface="Meiryo" charset="-128"/>
                <a:ea typeface="Meiryo" charset="-128"/>
                <a:cs typeface="Meiryo" charset="-128"/>
              </a:rPr>
              <a:t>」</a:t>
            </a:r>
            <a:r>
              <a:rPr lang="ja-JP" sz="1800" b="1" i="0" u="none" strike="noStrike" cap="none" dirty="0" smtClean="0">
                <a:solidFill>
                  <a:schemeClr val="dk1"/>
                </a:solidFill>
                <a:latin typeface="Meiryo"/>
                <a:ea typeface="Meiryo"/>
                <a:cs typeface="Meiryo"/>
                <a:sym typeface="Meiryo"/>
              </a:rPr>
              <a:t>を</a:t>
            </a:r>
            <a:r>
              <a:rPr lang="ja-JP" sz="1800" b="1" i="0" u="none" strike="noStrike" cap="none" dirty="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spcBef>
                <a:spcPts val="85"/>
              </a:spcBef>
              <a:buSzPts val="2400"/>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altLang="en-US" sz="1800" b="1" i="0" u="none" strike="noStrike" cap="none" dirty="0">
                <a:solidFill>
                  <a:schemeClr val="dk1"/>
                </a:solidFill>
                <a:latin typeface="Meiryo"/>
                <a:ea typeface="Meiryo"/>
                <a:cs typeface="Meiryo"/>
                <a:sym typeface="Meiryo"/>
              </a:rPr>
              <a:t>診療に</a:t>
            </a:r>
            <a:r>
              <a:rPr lang="ja-JP" altLang="en-US" sz="1800" b="1" i="0" u="none" strike="noStrike" cap="none" dirty="0" smtClean="0">
                <a:solidFill>
                  <a:schemeClr val="dk1"/>
                </a:solidFill>
                <a:latin typeface="Meiryo"/>
                <a:ea typeface="Meiryo"/>
                <a:cs typeface="Meiryo"/>
                <a:sym typeface="Meiryo"/>
              </a:rPr>
              <a:t>進む</a:t>
            </a:r>
            <a:r>
              <a:rPr lang="ja-JP" altLang="en-US" sz="1800" b="1" spc="-700" dirty="0">
                <a:latin typeface="Meiryo" charset="-128"/>
                <a:ea typeface="Meiryo" charset="-128"/>
                <a:cs typeface="Meiryo" charset="-128"/>
              </a:rPr>
              <a:t>」</a:t>
            </a:r>
            <a:r>
              <a:rPr lang="ja-JP" sz="1800" b="1" i="0" u="none" strike="noStrike" cap="none" dirty="0" smtClean="0">
                <a:solidFill>
                  <a:schemeClr val="dk1"/>
                </a:solidFill>
                <a:latin typeface="Meiryo"/>
                <a:ea typeface="Meiryo"/>
                <a:cs typeface="Meiryo"/>
                <a:sym typeface="Meiryo"/>
              </a:rPr>
              <a:t>を</a:t>
            </a:r>
            <a:r>
              <a:rPr lang="en-US" altLang="ja-JP" sz="1800" b="1" i="0" u="none" strike="noStrike" cap="none" dirty="0" smtClean="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❸</a:t>
            </a:r>
            <a:r>
              <a:rPr lang="en-US" altLang="ja-JP" sz="2400" b="1" i="0" u="none" strike="noStrike" cap="none" dirty="0" smtClean="0">
                <a:solidFill>
                  <a:srgbClr val="009650"/>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受診したい</a:t>
            </a:r>
            <a:endParaRPr lang="en-US" altLang="ja-JP" sz="1800" b="1"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診療</a:t>
            </a:r>
            <a:r>
              <a:rPr lang="ja-JP" altLang="en-US" sz="1800" b="1" dirty="0">
                <a:solidFill>
                  <a:schemeClr val="dk1"/>
                </a:solidFill>
                <a:latin typeface="Meiryo"/>
                <a:ea typeface="Meiryo"/>
                <a:cs typeface="Meiryo"/>
                <a:sym typeface="Meiryo"/>
              </a:rPr>
              <a:t>メニュー</a:t>
            </a:r>
            <a:r>
              <a:rPr lang="ja-JP" altLang="en-US" sz="1800" b="1" dirty="0" smtClean="0">
                <a:solidFill>
                  <a:schemeClr val="dk1"/>
                </a:solidFill>
                <a:latin typeface="Meiryo"/>
                <a:ea typeface="Meiryo"/>
                <a:cs typeface="Meiryo"/>
                <a:sym typeface="Meiryo"/>
              </a:rPr>
              <a:t>を</a:t>
            </a:r>
            <a:endParaRPr lang="en-US" altLang="ja-JP" sz="1800" b="1"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選択</a:t>
            </a:r>
            <a:endParaRPr sz="1800" b="1" i="0" u="none" strike="noStrike" cap="none" dirty="0">
              <a:solidFill>
                <a:schemeClr val="dk1"/>
              </a:solidFill>
              <a:latin typeface="Meiryo"/>
              <a:ea typeface="Meiryo"/>
              <a:cs typeface="Meiryo"/>
              <a:sym typeface="Meiryo"/>
            </a:endParaRPr>
          </a:p>
          <a:p>
            <a:pPr marL="9525" marR="4344" lvl="0">
              <a:spcBef>
                <a:spcPts val="85"/>
              </a:spcBef>
              <a:buSzPts val="2400"/>
              <a:tabLst>
                <a:tab pos="355600" algn="l"/>
              </a:tabLst>
            </a:pPr>
            <a:r>
              <a:rPr lang="ja-JP" sz="2400" b="1" i="0" u="none" strike="noStrike" cap="none" dirty="0" smtClean="0">
                <a:solidFill>
                  <a:srgbClr val="009650"/>
                </a:solidFill>
                <a:latin typeface="Meiryo"/>
                <a:ea typeface="Meiryo"/>
                <a:cs typeface="Meiryo"/>
                <a:sym typeface="Meiryo"/>
              </a:rPr>
              <a:t>❹</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｢決定</a:t>
            </a:r>
            <a:r>
              <a:rPr lang="ja-JP" altLang="en-US" sz="1800" b="1" spc="-700" dirty="0">
                <a:latin typeface="Meiryo" charset="-128"/>
                <a:ea typeface="Meiryo" charset="-128"/>
                <a:cs typeface="Meiryo" charset="-128"/>
              </a:rPr>
              <a:t>」</a:t>
            </a:r>
            <a:r>
              <a:rPr lang="ja-JP" sz="1800" b="1" i="0" u="none" strike="noStrike" cap="none" dirty="0" smtClean="0">
                <a:solidFill>
                  <a:schemeClr val="dk1"/>
                </a:solidFill>
                <a:latin typeface="Meiryo"/>
                <a:ea typeface="Meiryo"/>
                <a:cs typeface="Meiryo"/>
                <a:sym typeface="Meiryo"/>
              </a:rPr>
              <a:t>を</a:t>
            </a:r>
            <a:r>
              <a:rPr lang="ja-JP" sz="1800" b="1" i="0" u="none" strike="noStrike" cap="none" dirty="0">
                <a:solidFill>
                  <a:schemeClr val="dk1"/>
                </a:solidFill>
                <a:latin typeface="Meiryo"/>
                <a:ea typeface="Meiryo"/>
                <a:cs typeface="Meiryo"/>
                <a:sym typeface="Meiryo"/>
              </a:rPr>
              <a:t>タップ</a:t>
            </a:r>
            <a:endParaRPr sz="1400" b="0" i="0" u="none" strike="noStrike" cap="none" dirty="0">
              <a:solidFill>
                <a:srgbClr val="000000"/>
              </a:solidFill>
              <a:latin typeface="Arial"/>
              <a:ea typeface="Arial"/>
              <a:cs typeface="Arial"/>
              <a:sym typeface="Arial"/>
            </a:endParaRPr>
          </a:p>
        </p:txBody>
      </p:sp>
      <p:sp>
        <p:nvSpPr>
          <p:cNvPr id="410" name="Google Shape;410;p11"/>
          <p:cNvSpPr/>
          <p:nvPr/>
        </p:nvSpPr>
        <p:spPr>
          <a:xfrm>
            <a:off x="3183261" y="4378395"/>
            <a:ext cx="612000" cy="28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dirty="0">
              <a:solidFill>
                <a:schemeClr val="lt1"/>
              </a:solidFill>
              <a:latin typeface="Calibri"/>
              <a:ea typeface="Calibri"/>
              <a:cs typeface="Calibri"/>
              <a:sym typeface="Calibri"/>
            </a:endParaRPr>
          </a:p>
        </p:txBody>
      </p:sp>
      <p:grpSp>
        <p:nvGrpSpPr>
          <p:cNvPr id="411" name="Google Shape;411;p11"/>
          <p:cNvGrpSpPr/>
          <p:nvPr/>
        </p:nvGrpSpPr>
        <p:grpSpPr>
          <a:xfrm>
            <a:off x="3048000" y="4110113"/>
            <a:ext cx="441147" cy="400110"/>
            <a:chOff x="3501100" y="4812902"/>
            <a:chExt cx="441147" cy="400110"/>
          </a:xfrm>
        </p:grpSpPr>
        <p:sp>
          <p:nvSpPr>
            <p:cNvPr id="412" name="Google Shape;412;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13" name="Google Shape;413;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pic>
        <p:nvPicPr>
          <p:cNvPr id="3" name="図 2" descr="テキスト&#10;&#10;自動的に生成された説明">
            <a:extLst>
              <a:ext uri="{FF2B5EF4-FFF2-40B4-BE49-F238E27FC236}">
                <a16:creationId xmlns:a16="http://schemas.microsoft.com/office/drawing/2014/main" id="{0F3E64B0-BFF1-C14C-B1DE-3C163E84EB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45135" y="2000826"/>
            <a:ext cx="1787913" cy="3600000"/>
          </a:xfrm>
          <a:prstGeom prst="rect">
            <a:avLst/>
          </a:prstGeom>
          <a:ln>
            <a:solidFill>
              <a:schemeClr val="tx1"/>
            </a:solidFill>
          </a:ln>
        </p:spPr>
      </p:pic>
      <p:sp>
        <p:nvSpPr>
          <p:cNvPr id="39" name="Google Shape;418;p11">
            <a:extLst>
              <a:ext uri="{FF2B5EF4-FFF2-40B4-BE49-F238E27FC236}">
                <a16:creationId xmlns:a16="http://schemas.microsoft.com/office/drawing/2014/main" id="{C7CFED98-0794-1A45-A7A2-8F542B38D967}"/>
              </a:ext>
            </a:extLst>
          </p:cNvPr>
          <p:cNvSpPr/>
          <p:nvPr/>
        </p:nvSpPr>
        <p:spPr>
          <a:xfrm>
            <a:off x="3449408" y="5082257"/>
            <a:ext cx="576000" cy="462546"/>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0" name="Google Shape;419;p11">
            <a:extLst>
              <a:ext uri="{FF2B5EF4-FFF2-40B4-BE49-F238E27FC236}">
                <a16:creationId xmlns:a16="http://schemas.microsoft.com/office/drawing/2014/main" id="{3988A46A-F2BF-DA42-ACB0-B84329FD9AC0}"/>
              </a:ext>
            </a:extLst>
          </p:cNvPr>
          <p:cNvGrpSpPr/>
          <p:nvPr/>
        </p:nvGrpSpPr>
        <p:grpSpPr>
          <a:xfrm>
            <a:off x="3217760" y="4906749"/>
            <a:ext cx="441147" cy="400110"/>
            <a:chOff x="3501100" y="4812902"/>
            <a:chExt cx="441147" cy="400110"/>
          </a:xfrm>
        </p:grpSpPr>
        <p:sp>
          <p:nvSpPr>
            <p:cNvPr id="41" name="Google Shape;420;p11">
              <a:extLst>
                <a:ext uri="{FF2B5EF4-FFF2-40B4-BE49-F238E27FC236}">
                  <a16:creationId xmlns:a16="http://schemas.microsoft.com/office/drawing/2014/main" id="{FF63BF02-4319-EB49-A842-2FB7E9C186B6}"/>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2" name="Google Shape;421;p11">
              <a:extLst>
                <a:ext uri="{FF2B5EF4-FFF2-40B4-BE49-F238E27FC236}">
                  <a16:creationId xmlns:a16="http://schemas.microsoft.com/office/drawing/2014/main" id="{5B814251-6A97-7B44-A9B2-9982DAB12EDE}"/>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altLang="ja-JP" sz="2000" b="1"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grpSp>
        <p:nvGrpSpPr>
          <p:cNvPr id="45" name="Google Shape;414;p11">
            <a:extLst>
              <a:ext uri="{FF2B5EF4-FFF2-40B4-BE49-F238E27FC236}">
                <a16:creationId xmlns:a16="http://schemas.microsoft.com/office/drawing/2014/main" id="{C001F21B-7DF0-A94A-9D85-B19C25B52FE4}"/>
              </a:ext>
            </a:extLst>
          </p:cNvPr>
          <p:cNvGrpSpPr/>
          <p:nvPr/>
        </p:nvGrpSpPr>
        <p:grpSpPr>
          <a:xfrm>
            <a:off x="7039699" y="3276005"/>
            <a:ext cx="327273" cy="314468"/>
            <a:chOff x="2743754" y="4622188"/>
            <a:chExt cx="720000" cy="691832"/>
          </a:xfrm>
        </p:grpSpPr>
        <p:cxnSp>
          <p:nvCxnSpPr>
            <p:cNvPr id="46" name="Google Shape;415;p11">
              <a:extLst>
                <a:ext uri="{FF2B5EF4-FFF2-40B4-BE49-F238E27FC236}">
                  <a16:creationId xmlns:a16="http://schemas.microsoft.com/office/drawing/2014/main" id="{FC80ADB4-83B3-044B-B641-06A5C31892A4}"/>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47" name="Google Shape;416;p11">
              <a:extLst>
                <a:ext uri="{FF2B5EF4-FFF2-40B4-BE49-F238E27FC236}">
                  <a16:creationId xmlns:a16="http://schemas.microsoft.com/office/drawing/2014/main" id="{74C827FC-42B9-D741-B0E3-58AEAF3E7A7B}"/>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48" name="Google Shape;417;p11">
              <a:extLst>
                <a:ext uri="{FF2B5EF4-FFF2-40B4-BE49-F238E27FC236}">
                  <a16:creationId xmlns:a16="http://schemas.microsoft.com/office/drawing/2014/main" id="{40CE24BD-E219-9D41-8CFB-22268BA6D830}"/>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49" name="正方形/長方形 48">
            <a:extLst>
              <a:ext uri="{FF2B5EF4-FFF2-40B4-BE49-F238E27FC236}">
                <a16:creationId xmlns:a16="http://schemas.microsoft.com/office/drawing/2014/main" id="{3B717A45-94DD-4045-A9B0-EEDF32206472}"/>
              </a:ext>
            </a:extLst>
          </p:cNvPr>
          <p:cNvSpPr/>
          <p:nvPr/>
        </p:nvSpPr>
        <p:spPr>
          <a:xfrm>
            <a:off x="7340603" y="2304542"/>
            <a:ext cx="1903508" cy="2246769"/>
          </a:xfrm>
          <a:prstGeom prst="rect">
            <a:avLst/>
          </a:prstGeom>
        </p:spPr>
        <p:txBody>
          <a:bodyPr wrap="square">
            <a:spAutoFit/>
          </a:bodyPr>
          <a:lstStyle/>
          <a:p>
            <a:r>
              <a:rPr lang="ja-JP" altLang="en-US" sz="1400" b="1" dirty="0">
                <a:solidFill>
                  <a:srgbClr val="009650"/>
                </a:solidFill>
                <a:latin typeface="Meiryo"/>
                <a:ea typeface="Meiryo"/>
                <a:cs typeface="Meiryo"/>
                <a:sym typeface="Meiryo"/>
              </a:rPr>
              <a:t>医療機関</a:t>
            </a:r>
            <a:r>
              <a:rPr lang="ja-JP" altLang="en-US" sz="1400" b="1" dirty="0" smtClean="0">
                <a:solidFill>
                  <a:srgbClr val="009650"/>
                </a:solidFill>
                <a:latin typeface="Meiryo"/>
                <a:ea typeface="Meiryo"/>
                <a:cs typeface="Meiryo"/>
                <a:sym typeface="Meiryo"/>
              </a:rPr>
              <a:t>が</a:t>
            </a:r>
            <a:endParaRPr lang="en-US" altLang="ja-JP" sz="1400" b="1" dirty="0" smtClean="0">
              <a:solidFill>
                <a:srgbClr val="009650"/>
              </a:solidFill>
              <a:latin typeface="Meiryo"/>
              <a:ea typeface="Meiryo"/>
              <a:cs typeface="Meiryo"/>
              <a:sym typeface="Meiryo"/>
            </a:endParaRPr>
          </a:p>
          <a:p>
            <a:r>
              <a:rPr lang="ja-JP" altLang="en-US" sz="1400" b="1" dirty="0" smtClean="0">
                <a:solidFill>
                  <a:srgbClr val="009650"/>
                </a:solidFill>
                <a:latin typeface="Meiryo"/>
                <a:ea typeface="Meiryo"/>
                <a:cs typeface="Meiryo"/>
                <a:sym typeface="Meiryo"/>
              </a:rPr>
              <a:t>患者</a:t>
            </a:r>
            <a:r>
              <a:rPr lang="ja-JP" altLang="en-US" sz="1400" b="1" dirty="0">
                <a:solidFill>
                  <a:srgbClr val="009650"/>
                </a:solidFill>
                <a:latin typeface="Meiryo"/>
                <a:ea typeface="Meiryo"/>
                <a:cs typeface="Meiryo"/>
                <a:sym typeface="Meiryo"/>
              </a:rPr>
              <a:t>さん</a:t>
            </a:r>
            <a:r>
              <a:rPr lang="ja-JP" altLang="en-US" sz="1400" b="1" dirty="0" smtClean="0">
                <a:solidFill>
                  <a:srgbClr val="009650"/>
                </a:solidFill>
                <a:latin typeface="Meiryo"/>
                <a:ea typeface="Meiryo"/>
                <a:cs typeface="Meiryo"/>
                <a:sym typeface="Meiryo"/>
              </a:rPr>
              <a:t>の</a:t>
            </a:r>
            <a:endParaRPr lang="en-US" altLang="ja-JP" sz="1400" b="1" dirty="0" smtClean="0">
              <a:solidFill>
                <a:srgbClr val="009650"/>
              </a:solidFill>
              <a:latin typeface="Meiryo"/>
              <a:ea typeface="Meiryo"/>
              <a:cs typeface="Meiryo"/>
              <a:sym typeface="Meiryo"/>
            </a:endParaRPr>
          </a:p>
          <a:p>
            <a:r>
              <a:rPr lang="ja-JP" altLang="en-US" sz="1400" b="1" dirty="0" smtClean="0">
                <a:solidFill>
                  <a:srgbClr val="009650"/>
                </a:solidFill>
                <a:latin typeface="Meiryo"/>
                <a:ea typeface="Meiryo"/>
                <a:cs typeface="Meiryo"/>
                <a:sym typeface="Meiryo"/>
              </a:rPr>
              <a:t>確認を行います</a:t>
            </a:r>
            <a:r>
              <a:rPr lang="ja-JP" altLang="en-US" sz="1400" b="1" dirty="0">
                <a:solidFill>
                  <a:srgbClr val="009650"/>
                </a:solidFill>
                <a:latin typeface="Meiryo"/>
                <a:ea typeface="Meiryo"/>
                <a:cs typeface="Meiryo"/>
                <a:sym typeface="Meiryo"/>
              </a:rPr>
              <a:t>。</a:t>
            </a:r>
            <a:endParaRPr lang="en-US" altLang="ja-JP" sz="1400" b="1" dirty="0">
              <a:solidFill>
                <a:srgbClr val="009650"/>
              </a:solidFill>
              <a:latin typeface="Meiryo"/>
              <a:ea typeface="Meiryo"/>
              <a:cs typeface="Meiryo"/>
              <a:sym typeface="Meiryo"/>
            </a:endParaRPr>
          </a:p>
          <a:p>
            <a:r>
              <a:rPr lang="ja-JP" altLang="en-US" sz="1400" b="1" dirty="0">
                <a:solidFill>
                  <a:srgbClr val="009650"/>
                </a:solidFill>
                <a:latin typeface="Meiryo"/>
                <a:ea typeface="Meiryo"/>
                <a:sym typeface="Meiryo"/>
              </a:rPr>
              <a:t>待機しましょう。</a:t>
            </a:r>
            <a:endParaRPr lang="en-US" altLang="ja-JP" sz="1400" b="1" dirty="0">
              <a:solidFill>
                <a:srgbClr val="009650"/>
              </a:solidFill>
              <a:latin typeface="Meiryo"/>
              <a:ea typeface="Meiryo"/>
              <a:sym typeface="Meiryo"/>
            </a:endParaRPr>
          </a:p>
          <a:p>
            <a:r>
              <a:rPr lang="ja-JP" altLang="en-US" sz="1400" b="1" dirty="0">
                <a:solidFill>
                  <a:srgbClr val="009650"/>
                </a:solidFill>
                <a:latin typeface="Meiryo"/>
                <a:ea typeface="Meiryo"/>
                <a:sym typeface="Meiryo"/>
              </a:rPr>
              <a:t>確認が終わる</a:t>
            </a:r>
            <a:r>
              <a:rPr lang="ja-JP" altLang="en-US" sz="1400" b="1" dirty="0" smtClean="0">
                <a:solidFill>
                  <a:srgbClr val="009650"/>
                </a:solidFill>
                <a:latin typeface="Meiryo"/>
                <a:ea typeface="Meiryo"/>
                <a:sym typeface="Meiryo"/>
              </a:rPr>
              <a:t>と</a:t>
            </a:r>
            <a:endParaRPr lang="en-US" altLang="ja-JP" sz="1400" b="1" dirty="0" smtClean="0">
              <a:solidFill>
                <a:srgbClr val="009650"/>
              </a:solidFill>
              <a:latin typeface="Meiryo"/>
              <a:ea typeface="Meiryo"/>
              <a:sym typeface="Meiryo"/>
            </a:endParaRPr>
          </a:p>
          <a:p>
            <a:r>
              <a:rPr lang="ja-JP" altLang="en-US" sz="1400" b="1" dirty="0" smtClean="0">
                <a:solidFill>
                  <a:srgbClr val="009650"/>
                </a:solidFill>
                <a:latin typeface="Meiryo"/>
                <a:ea typeface="Meiryo"/>
                <a:sym typeface="Meiryo"/>
              </a:rPr>
              <a:t>アプリから</a:t>
            </a:r>
            <a:endParaRPr lang="en-US" altLang="ja-JP" sz="1400" b="1" dirty="0" smtClean="0">
              <a:solidFill>
                <a:srgbClr val="009650"/>
              </a:solidFill>
              <a:latin typeface="Meiryo"/>
              <a:ea typeface="Meiryo"/>
              <a:sym typeface="Meiryo"/>
            </a:endParaRPr>
          </a:p>
          <a:p>
            <a:r>
              <a:rPr lang="ja-JP" altLang="en-US" sz="1400" b="1" dirty="0" smtClean="0">
                <a:solidFill>
                  <a:srgbClr val="009650"/>
                </a:solidFill>
                <a:latin typeface="Meiryo"/>
                <a:ea typeface="Meiryo"/>
                <a:sym typeface="Meiryo"/>
              </a:rPr>
              <a:t>連絡</a:t>
            </a:r>
            <a:r>
              <a:rPr lang="ja-JP" altLang="en-US" sz="1400" b="1" dirty="0">
                <a:solidFill>
                  <a:srgbClr val="009650"/>
                </a:solidFill>
                <a:latin typeface="Meiryo"/>
                <a:ea typeface="Meiryo"/>
                <a:sym typeface="Meiryo"/>
              </a:rPr>
              <a:t>がきます。</a:t>
            </a:r>
            <a:endParaRPr lang="en-US" altLang="ja-JP" sz="1400" b="1" dirty="0">
              <a:solidFill>
                <a:srgbClr val="009650"/>
              </a:solidFill>
              <a:latin typeface="Meiryo"/>
              <a:ea typeface="Meiryo"/>
              <a:sym typeface="Meiryo"/>
            </a:endParaRPr>
          </a:p>
          <a:p>
            <a:r>
              <a:rPr lang="ja-JP" altLang="en-US" sz="1400" b="1" dirty="0">
                <a:solidFill>
                  <a:srgbClr val="009650"/>
                </a:solidFill>
                <a:latin typeface="Meiryo"/>
                <a:ea typeface="Meiryo"/>
                <a:sym typeface="Meiryo"/>
              </a:rPr>
              <a:t>アプリ通知</a:t>
            </a:r>
            <a:r>
              <a:rPr lang="ja-JP" altLang="en-US" sz="1400" b="1" dirty="0" smtClean="0">
                <a:solidFill>
                  <a:srgbClr val="009650"/>
                </a:solidFill>
                <a:latin typeface="Meiryo"/>
                <a:ea typeface="Meiryo"/>
                <a:sym typeface="Meiryo"/>
              </a:rPr>
              <a:t>を</a:t>
            </a:r>
            <a:endParaRPr lang="en-US" altLang="ja-JP" sz="1400" b="1" dirty="0" smtClean="0">
              <a:solidFill>
                <a:srgbClr val="009650"/>
              </a:solidFill>
              <a:latin typeface="Meiryo"/>
              <a:ea typeface="Meiryo"/>
              <a:sym typeface="Meiryo"/>
            </a:endParaRPr>
          </a:p>
          <a:p>
            <a:r>
              <a:rPr lang="en-US" altLang="ja-JP" sz="1400" b="1" dirty="0" smtClean="0">
                <a:solidFill>
                  <a:srgbClr val="009650"/>
                </a:solidFill>
                <a:latin typeface="Meiryo"/>
                <a:ea typeface="Meiryo"/>
                <a:sym typeface="Meiryo"/>
              </a:rPr>
              <a:t>ON</a:t>
            </a:r>
            <a:r>
              <a:rPr lang="ja-JP" altLang="en-US" sz="1400" b="1" dirty="0">
                <a:solidFill>
                  <a:srgbClr val="009650"/>
                </a:solidFill>
                <a:latin typeface="Meiryo"/>
                <a:ea typeface="Meiryo"/>
                <a:sym typeface="Meiryo"/>
              </a:rPr>
              <a:t>に</a:t>
            </a:r>
            <a:r>
              <a:rPr lang="ja-JP" altLang="en-US" sz="1400" b="1" dirty="0" smtClean="0">
                <a:solidFill>
                  <a:srgbClr val="009650"/>
                </a:solidFill>
                <a:latin typeface="Meiryo"/>
                <a:ea typeface="Meiryo"/>
                <a:sym typeface="Meiryo"/>
              </a:rPr>
              <a:t>して</a:t>
            </a:r>
            <a:endParaRPr lang="en-US" altLang="ja-JP" sz="1400" b="1" dirty="0" smtClean="0">
              <a:solidFill>
                <a:srgbClr val="009650"/>
              </a:solidFill>
              <a:latin typeface="Meiryo"/>
              <a:ea typeface="Meiryo"/>
              <a:sym typeface="Meiryo"/>
            </a:endParaRPr>
          </a:p>
          <a:p>
            <a:r>
              <a:rPr lang="ja-JP" altLang="en-US" sz="1400" b="1" dirty="0" smtClean="0">
                <a:solidFill>
                  <a:srgbClr val="009650"/>
                </a:solidFill>
                <a:latin typeface="Meiryo"/>
                <a:ea typeface="Meiryo"/>
                <a:sym typeface="Meiryo"/>
              </a:rPr>
              <a:t>待ちましょう</a:t>
            </a:r>
            <a:r>
              <a:rPr lang="ja-JP" altLang="en-US" sz="1400" b="1" dirty="0">
                <a:solidFill>
                  <a:srgbClr val="009650"/>
                </a:solidFill>
                <a:latin typeface="Meiryo"/>
                <a:ea typeface="Meiryo"/>
                <a:sym typeface="Meiryo"/>
              </a:rPr>
              <a:t>。</a:t>
            </a:r>
            <a:endParaRPr lang="ja-JP" altLang="en-US" sz="1400" dirty="0">
              <a:solidFill>
                <a:srgbClr val="009650"/>
              </a:solidFill>
            </a:endParaRPr>
          </a:p>
        </p:txBody>
      </p:sp>
      <p:grpSp>
        <p:nvGrpSpPr>
          <p:cNvPr id="2" name="図形グループ 1"/>
          <p:cNvGrpSpPr/>
          <p:nvPr/>
        </p:nvGrpSpPr>
        <p:grpSpPr>
          <a:xfrm>
            <a:off x="5368083" y="2006359"/>
            <a:ext cx="1646814" cy="3600000"/>
            <a:chOff x="4750015" y="2006359"/>
            <a:chExt cx="1646814" cy="3600000"/>
          </a:xfrm>
        </p:grpSpPr>
        <p:pic>
          <p:nvPicPr>
            <p:cNvPr id="4" name="図 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25E8C87B-FA61-EC4C-8908-A73C587698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50015" y="2006359"/>
              <a:ext cx="1646814" cy="3600000"/>
            </a:xfrm>
            <a:prstGeom prst="rect">
              <a:avLst/>
            </a:prstGeom>
            <a:ln>
              <a:solidFill>
                <a:schemeClr val="tx1"/>
              </a:solidFill>
            </a:ln>
          </p:spPr>
        </p:pic>
        <p:sp>
          <p:nvSpPr>
            <p:cNvPr id="50" name="Google Shape;195;p3">
              <a:extLst>
                <a:ext uri="{FF2B5EF4-FFF2-40B4-BE49-F238E27FC236}">
                  <a16:creationId xmlns:a16="http://schemas.microsoft.com/office/drawing/2014/main" id="{660C0FDB-94BB-1440-AAC6-8BD72BD4D8AD}"/>
                </a:ext>
              </a:extLst>
            </p:cNvPr>
            <p:cNvSpPr/>
            <p:nvPr/>
          </p:nvSpPr>
          <p:spPr>
            <a:xfrm>
              <a:off x="4877503" y="2068690"/>
              <a:ext cx="1189743" cy="87195"/>
            </a:xfrm>
            <a:prstGeom prst="rect">
              <a:avLst/>
            </a:prstGeom>
            <a:blipFill dpi="0" rotWithShape="1">
              <a:blip r:embed="rId5">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405;p11">
            <a:extLst>
              <a:ext uri="{FF2B5EF4-FFF2-40B4-BE49-F238E27FC236}">
                <a16:creationId xmlns:a16="http://schemas.microsoft.com/office/drawing/2014/main" id="{129B9E3D-ED13-1B46-A52E-99249D4794C6}"/>
              </a:ext>
            </a:extLst>
          </p:cNvPr>
          <p:cNvSpPr txBox="1"/>
          <p:nvPr/>
        </p:nvSpPr>
        <p:spPr>
          <a:xfrm>
            <a:off x="4257133" y="3061843"/>
            <a:ext cx="1017917" cy="902953"/>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009650"/>
                </a:solidFill>
                <a:latin typeface="Meiryo"/>
                <a:ea typeface="Meiryo"/>
                <a:cs typeface="Meiryo"/>
                <a:sym typeface="Meiryo"/>
              </a:rPr>
              <a:t>◀︎また</a:t>
            </a:r>
            <a:r>
              <a:rPr lang="ja-JP" altLang="en-US" sz="1400" b="1" i="0" u="none" strike="noStrike" cap="none" dirty="0" smtClean="0">
                <a:solidFill>
                  <a:srgbClr val="009650"/>
                </a:solidFill>
                <a:latin typeface="Meiryo"/>
                <a:ea typeface="Meiryo"/>
                <a:cs typeface="Meiryo"/>
                <a:sym typeface="Meiryo"/>
              </a:rPr>
              <a:t>は▶︎</a:t>
            </a:r>
            <a:endParaRPr lang="en-US" altLang="ja-JP" sz="1400" b="1" i="0" u="none" strike="noStrike" cap="none" dirty="0" smtClean="0">
              <a:solidFill>
                <a:srgbClr val="009650"/>
              </a:solidFill>
              <a:latin typeface="Meiryo"/>
              <a:ea typeface="Meiryo"/>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altLang="en-US" sz="1000" b="1" dirty="0" smtClean="0">
                <a:solidFill>
                  <a:srgbClr val="009650"/>
                </a:solidFill>
                <a:latin typeface="Meiryo"/>
                <a:ea typeface="Meiryo"/>
                <a:cs typeface="Meiryo"/>
                <a:sym typeface="Meiryo"/>
              </a:rPr>
              <a:t>医療機関に</a:t>
            </a:r>
            <a:endParaRPr lang="en-US" altLang="ja-JP" sz="1000" b="1" dirty="0" smtClean="0">
              <a:solidFill>
                <a:srgbClr val="009650"/>
              </a:solidFill>
              <a:latin typeface="Meiryo"/>
              <a:ea typeface="Meiryo"/>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altLang="en-US" sz="1000" b="1" dirty="0" smtClean="0">
                <a:solidFill>
                  <a:srgbClr val="009650"/>
                </a:solidFill>
                <a:latin typeface="Meiryo"/>
                <a:ea typeface="Meiryo"/>
                <a:cs typeface="Meiryo"/>
                <a:sym typeface="Meiryo"/>
              </a:rPr>
              <a:t>よって画面が</a:t>
            </a:r>
            <a:endParaRPr lang="en-US" altLang="ja-JP" sz="1000" b="1" dirty="0" smtClean="0">
              <a:solidFill>
                <a:srgbClr val="009650"/>
              </a:solidFill>
              <a:latin typeface="Meiryo"/>
              <a:ea typeface="Meiryo"/>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altLang="en-US" sz="1000" b="1" dirty="0" smtClean="0">
                <a:solidFill>
                  <a:srgbClr val="009650"/>
                </a:solidFill>
                <a:latin typeface="Meiryo"/>
                <a:ea typeface="Meiryo"/>
                <a:cs typeface="Meiryo"/>
                <a:sym typeface="Meiryo"/>
              </a:rPr>
              <a:t>異なる</a:t>
            </a:r>
            <a:endParaRPr sz="1000" b="1" i="0" u="none" strike="noStrike" cap="none" dirty="0">
              <a:solidFill>
                <a:srgbClr val="009650"/>
              </a:solidFill>
              <a:latin typeface="Meiryo"/>
              <a:ea typeface="Meiryo"/>
              <a:cs typeface="Meiryo"/>
              <a:sym typeface="Meiryo"/>
            </a:endParaRPr>
          </a:p>
        </p:txBody>
      </p:sp>
      <p:sp>
        <p:nvSpPr>
          <p:cNvPr id="24"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364076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1767718" y="510764"/>
            <a:ext cx="7200000" cy="540000"/>
          </a:xfrm>
          <a:prstGeom prst="rect">
            <a:avLst/>
          </a:prstGeom>
        </p:spPr>
        <p:txBody>
          <a:bodyPr>
            <a:noAutofit/>
          </a:bodyPr>
          <a:lstStyle/>
          <a:p>
            <a:r>
              <a:rPr lang="ja-JP" altLang="en-US" sz="2800" b="1" dirty="0">
                <a:solidFill>
                  <a:srgbClr val="009650"/>
                </a:solidFill>
                <a:latin typeface="Meiryo" charset="-128"/>
                <a:ea typeface="Meiryo" charset="-128"/>
                <a:cs typeface="Meiryo" charset="-128"/>
              </a:rPr>
              <a:t>オンライン診療とは？</a:t>
            </a:r>
          </a:p>
        </p:txBody>
      </p:sp>
      <p:sp>
        <p:nvSpPr>
          <p:cNvPr id="3" name="サブタイトル 2"/>
          <p:cNvSpPr>
            <a:spLocks noGrp="1"/>
          </p:cNvSpPr>
          <p:nvPr>
            <p:ph type="subTitle" idx="4294967295"/>
          </p:nvPr>
        </p:nvSpPr>
        <p:spPr>
          <a:xfrm>
            <a:off x="1767718" y="1328067"/>
            <a:ext cx="6858000" cy="348333"/>
          </a:xfrm>
          <a:prstGeom prst="rect">
            <a:avLst/>
          </a:prstGeom>
        </p:spPr>
        <p:txBody>
          <a:bodyPr numCol="1">
            <a:noAutofit/>
          </a:bodyPr>
          <a:lstStyle/>
          <a:p>
            <a:pPr marL="9525" marR="4344" algn="l">
              <a:lnSpc>
                <a:spcPct val="125000"/>
              </a:lnSpc>
              <a:spcBef>
                <a:spcPts val="85"/>
              </a:spcBef>
            </a:pPr>
            <a:r>
              <a:rPr lang="ja-JP" altLang="en-US" sz="2400" b="1" dirty="0">
                <a:latin typeface="Meiryo" charset="-128"/>
                <a:ea typeface="Meiryo" charset="-128"/>
                <a:cs typeface="Meiryo" charset="-128"/>
              </a:rPr>
              <a:t>お手持ちのスマホやパソコンなどを使った</a:t>
            </a:r>
            <a:endParaRPr lang="en-US" altLang="ja-JP" sz="2400" b="1" dirty="0">
              <a:latin typeface="Meiryo" charset="-128"/>
              <a:ea typeface="Meiryo" charset="-128"/>
              <a:cs typeface="Meiryo" charset="-128"/>
            </a:endParaRPr>
          </a:p>
          <a:p>
            <a:pPr marL="9525" marR="4344" algn="l">
              <a:lnSpc>
                <a:spcPct val="125000"/>
              </a:lnSpc>
              <a:spcBef>
                <a:spcPts val="85"/>
              </a:spcBef>
            </a:pPr>
            <a:r>
              <a:rPr lang="ja-JP" altLang="en-US" sz="2400" b="1" dirty="0">
                <a:latin typeface="Meiryo" charset="-128"/>
                <a:ea typeface="Meiryo" charset="-128"/>
                <a:cs typeface="Meiryo" charset="-128"/>
              </a:rPr>
              <a:t>ビデオ通話による診療のことです。</a:t>
            </a:r>
            <a:br>
              <a:rPr lang="ja-JP" altLang="en-US" sz="2400" b="1" dirty="0">
                <a:latin typeface="Meiryo" charset="-128"/>
                <a:ea typeface="Meiryo" charset="-128"/>
                <a:cs typeface="Meiryo" charset="-128"/>
              </a:rPr>
            </a:br>
            <a:r>
              <a:rPr lang="ja-JP" altLang="en-US" sz="2400" b="1" dirty="0">
                <a:latin typeface="Meiryo" charset="-128"/>
                <a:ea typeface="Meiryo" charset="-128"/>
                <a:cs typeface="Meiryo" charset="-128"/>
              </a:rPr>
              <a:t>令和</a:t>
            </a:r>
            <a:r>
              <a:rPr lang="en-US" altLang="ja-JP" sz="2400" b="1" dirty="0">
                <a:latin typeface="Meiryo" charset="-128"/>
                <a:ea typeface="Meiryo" charset="-128"/>
                <a:cs typeface="Meiryo" charset="-128"/>
              </a:rPr>
              <a:t>2</a:t>
            </a:r>
            <a:r>
              <a:rPr lang="ja-JP" altLang="en-US" sz="2400" b="1" dirty="0">
                <a:latin typeface="Meiryo" charset="-128"/>
                <a:ea typeface="Meiryo" charset="-128"/>
                <a:cs typeface="Meiryo" charset="-128"/>
              </a:rPr>
              <a:t>年</a:t>
            </a:r>
            <a:r>
              <a:rPr lang="en-US" altLang="ja-JP" sz="2400" b="1" dirty="0">
                <a:latin typeface="Meiryo" charset="-128"/>
                <a:ea typeface="Meiryo" charset="-128"/>
                <a:cs typeface="Meiryo" charset="-128"/>
              </a:rPr>
              <a:t>4</a:t>
            </a:r>
            <a:r>
              <a:rPr lang="ja-JP" altLang="en-US" sz="2400" b="1" dirty="0">
                <a:latin typeface="Meiryo" charset="-128"/>
                <a:ea typeface="Meiryo" charset="-128"/>
                <a:cs typeface="Meiryo" charset="-128"/>
              </a:rPr>
              <a:t>月</a:t>
            </a:r>
            <a:r>
              <a:rPr lang="en-US" altLang="ja-JP" sz="2400" b="1" dirty="0">
                <a:latin typeface="Meiryo" charset="-128"/>
                <a:ea typeface="Meiryo" charset="-128"/>
                <a:cs typeface="Meiryo" charset="-128"/>
              </a:rPr>
              <a:t>10</a:t>
            </a:r>
            <a:r>
              <a:rPr lang="ja-JP" altLang="en-US" sz="2400" b="1" dirty="0">
                <a:latin typeface="Meiryo" charset="-128"/>
                <a:ea typeface="Meiryo" charset="-128"/>
                <a:cs typeface="Meiryo" charset="-128"/>
              </a:rPr>
              <a:t>日より</a:t>
            </a:r>
            <a:endParaRPr lang="en-US" altLang="ja-JP" sz="2400" b="1" dirty="0">
              <a:latin typeface="Meiryo" charset="-128"/>
              <a:ea typeface="Meiryo" charset="-128"/>
              <a:cs typeface="Meiryo" charset="-128"/>
            </a:endParaRPr>
          </a:p>
          <a:p>
            <a:pPr marL="9525" marR="4344" algn="l">
              <a:lnSpc>
                <a:spcPct val="125000"/>
              </a:lnSpc>
              <a:spcBef>
                <a:spcPts val="85"/>
              </a:spcBef>
            </a:pPr>
            <a:r>
              <a:rPr lang="ja-JP" altLang="en-US" sz="2400" b="1" dirty="0">
                <a:latin typeface="Meiryo" charset="-128"/>
                <a:ea typeface="Meiryo" charset="-128"/>
                <a:cs typeface="Meiryo" charset="-128"/>
              </a:rPr>
              <a:t>新型コロナウイルス感染症対策として、</a:t>
            </a:r>
            <a:br>
              <a:rPr lang="ja-JP" altLang="en-US" sz="2400" b="1" dirty="0">
                <a:latin typeface="Meiryo" charset="-128"/>
                <a:ea typeface="Meiryo" charset="-128"/>
                <a:cs typeface="Meiryo" charset="-128"/>
              </a:rPr>
            </a:br>
            <a:r>
              <a:rPr lang="ja-JP" altLang="en-US" sz="2400" b="1" dirty="0">
                <a:latin typeface="Meiryo" charset="-128"/>
                <a:ea typeface="Meiryo" charset="-128"/>
                <a:cs typeface="Meiryo" charset="-128"/>
              </a:rPr>
              <a:t>医療機関に行かなくても</a:t>
            </a:r>
            <a:endParaRPr lang="en-US" altLang="ja-JP" sz="2400" b="1" dirty="0">
              <a:latin typeface="Meiryo" charset="-128"/>
              <a:ea typeface="Meiryo" charset="-128"/>
              <a:cs typeface="Meiryo" charset="-128"/>
            </a:endParaRPr>
          </a:p>
          <a:p>
            <a:pPr marL="9525" marR="4344" algn="l">
              <a:lnSpc>
                <a:spcPct val="125000"/>
              </a:lnSpc>
              <a:spcBef>
                <a:spcPts val="85"/>
              </a:spcBef>
            </a:pPr>
            <a:r>
              <a:rPr lang="ja-JP" altLang="en-US" sz="2400" b="1" dirty="0">
                <a:latin typeface="Meiryo" charset="-128"/>
                <a:ea typeface="Meiryo" charset="-128"/>
                <a:cs typeface="Meiryo" charset="-128"/>
              </a:rPr>
              <a:t>相談できるようになりました。</a:t>
            </a:r>
            <a:endParaRPr lang="en-US" altLang="ja-JP" sz="2400" b="1" dirty="0">
              <a:latin typeface="Meiryo" charset="-128"/>
              <a:ea typeface="Meiryo" charset="-128"/>
              <a:cs typeface="Meiryo" charset="-128"/>
            </a:endParaRPr>
          </a:p>
          <a:p>
            <a:pPr marL="9525" marR="4344" algn="l">
              <a:lnSpc>
                <a:spcPct val="125000"/>
              </a:lnSpc>
              <a:spcBef>
                <a:spcPts val="85"/>
              </a:spcBef>
            </a:pPr>
            <a:r>
              <a:rPr lang="ja-JP" altLang="en-US" sz="2400" b="1" dirty="0">
                <a:latin typeface="Meiryo" charset="-128"/>
                <a:ea typeface="Meiryo" charset="-128"/>
                <a:cs typeface="Meiryo" charset="-128"/>
              </a:rPr>
              <a:t>ご利用にあたっては、</a:t>
            </a:r>
            <a:br>
              <a:rPr lang="ja-JP" altLang="en-US" sz="2400" b="1" dirty="0">
                <a:latin typeface="Meiryo" charset="-128"/>
                <a:ea typeface="Meiryo" charset="-128"/>
                <a:cs typeface="Meiryo" charset="-128"/>
              </a:rPr>
            </a:br>
            <a:r>
              <a:rPr lang="ja-JP" altLang="en-US" sz="2400" b="1" dirty="0">
                <a:latin typeface="Meiryo" charset="-128"/>
                <a:ea typeface="Meiryo" charset="-128"/>
                <a:cs typeface="Meiryo" charset="-128"/>
              </a:rPr>
              <a:t>高額な機器や難しいシステムは不要です。</a:t>
            </a:r>
            <a:endParaRPr lang="en-US" altLang="ja-JP" sz="2400" b="1" dirty="0">
              <a:latin typeface="Meiryo" charset="-128"/>
              <a:ea typeface="Meiryo" charset="-128"/>
              <a:cs typeface="Meiryo" charset="-128"/>
            </a:endParaRPr>
          </a:p>
          <a:p>
            <a:pPr marL="9525" marR="4344" algn="l">
              <a:lnSpc>
                <a:spcPct val="125000"/>
              </a:lnSpc>
              <a:spcBef>
                <a:spcPts val="85"/>
              </a:spcBef>
            </a:pP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実施していない医療機関もあります。</a:t>
            </a:r>
          </a:p>
        </p:txBody>
      </p:sp>
      <p:sp>
        <p:nvSpPr>
          <p:cNvPr id="4" name="Title 1"/>
          <p:cNvSpPr txBox="1">
            <a:spLocks/>
          </p:cNvSpPr>
          <p:nvPr/>
        </p:nvSpPr>
        <p:spPr>
          <a:xfrm>
            <a:off x="757130" y="573840"/>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pic>
        <p:nvPicPr>
          <p:cNvPr id="8" name="Picture 2" descr="モニターを見せる人のイラスト（白衣・男性）">
            <a:extLst>
              <a:ext uri="{FF2B5EF4-FFF2-40B4-BE49-F238E27FC236}">
                <a16:creationId xmlns:a16="http://schemas.microsoft.com/office/drawing/2014/main" id="{9DAF661C-6D31-48B7-9809-661D7131FF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94" y="3950273"/>
            <a:ext cx="1188172" cy="126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311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9"/>
          <p:cNvSpPr txBox="1"/>
          <p:nvPr/>
        </p:nvSpPr>
        <p:spPr>
          <a:xfrm>
            <a:off x="617077" y="1417320"/>
            <a:ext cx="7438787" cy="287965"/>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9650"/>
                </a:solidFill>
                <a:latin typeface="Meiryo"/>
                <a:ea typeface="Meiryo"/>
                <a:cs typeface="Meiryo"/>
                <a:sym typeface="Meiryo"/>
              </a:rPr>
              <a:t>Androidの場合</a:t>
            </a:r>
            <a:endParaRPr sz="1400" b="0" i="0" u="none" strike="noStrike" cap="none">
              <a:solidFill>
                <a:srgbClr val="00B0F0"/>
              </a:solidFill>
              <a:latin typeface="Calibri"/>
              <a:ea typeface="Calibri"/>
              <a:cs typeface="Calibri"/>
              <a:sym typeface="Calibri"/>
            </a:endParaRPr>
          </a:p>
        </p:txBody>
      </p:sp>
      <p:sp>
        <p:nvSpPr>
          <p:cNvPr id="338" name="Google Shape;338;p9"/>
          <p:cNvSpPr txBox="1"/>
          <p:nvPr/>
        </p:nvSpPr>
        <p:spPr>
          <a:xfrm>
            <a:off x="319687" y="1960118"/>
            <a:ext cx="2520000" cy="2187778"/>
          </a:xfrm>
          <a:prstGeom prst="rect">
            <a:avLst/>
          </a:prstGeom>
          <a:noFill/>
          <a:ln>
            <a:noFill/>
          </a:ln>
        </p:spPr>
        <p:txBody>
          <a:bodyPr spcFirstLastPara="1" wrap="square" lIns="0" tIns="12700" rIns="0" bIns="0" anchor="t" anchorCtr="0">
            <a:spAutoFit/>
          </a:bodyPr>
          <a:lstStyle/>
          <a:p>
            <a:pPr marL="12700" marR="0" lvl="0" algn="l" rtl="0">
              <a:lnSpc>
                <a:spcPct val="100000"/>
              </a:lnSpc>
              <a:spcBef>
                <a:spcPts val="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設定</a:t>
            </a:r>
            <a:r>
              <a:rPr lang="ja-JP" sz="1800" b="1" i="0" u="none" strike="noStrike" cap="none" dirty="0">
                <a:solidFill>
                  <a:schemeClr val="dk1"/>
                </a:solidFill>
                <a:latin typeface="Meiryo"/>
                <a:ea typeface="Meiryo"/>
                <a:cs typeface="Meiryo"/>
                <a:sym typeface="Meiryo"/>
              </a:rPr>
              <a:t>を｢タップ」</a:t>
            </a:r>
            <a:endParaRPr sz="1800" b="1" i="0" u="none" strike="noStrike" cap="none" dirty="0">
              <a:solidFill>
                <a:schemeClr val="dk1"/>
              </a:solidFill>
              <a:latin typeface="Meiryo"/>
              <a:ea typeface="Meiryo"/>
              <a:cs typeface="Meiryo"/>
              <a:sym typeface="Meiryo"/>
            </a:endParaRPr>
          </a:p>
          <a:p>
            <a:pPr marL="12700" marR="0" lvl="0" algn="l" rtl="0">
              <a:lnSpc>
                <a:spcPct val="100000"/>
              </a:lnSpc>
              <a:spcBef>
                <a:spcPts val="10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アプリ｣をタップ</a:t>
            </a:r>
            <a:endParaRPr sz="1800" b="1" i="0" u="none" strike="noStrike" cap="none" dirty="0">
              <a:solidFill>
                <a:schemeClr val="dk1"/>
              </a:solidFill>
              <a:latin typeface="Meiryo"/>
              <a:ea typeface="Meiryo"/>
              <a:cs typeface="Meiryo"/>
              <a:sym typeface="Meiryo"/>
            </a:endParaRPr>
          </a:p>
          <a:p>
            <a:pPr marL="12700" marR="0" lvl="0" algn="l" rtl="0">
              <a:lnSpc>
                <a:spcPct val="100000"/>
              </a:lnSpc>
              <a:spcBef>
                <a:spcPts val="10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❸</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クロン｣をタップ</a:t>
            </a:r>
            <a:endParaRPr sz="1800" b="1" i="0" u="none" strike="noStrike" cap="none" dirty="0">
              <a:solidFill>
                <a:schemeClr val="dk1"/>
              </a:solidFill>
              <a:latin typeface="Meiryo"/>
              <a:ea typeface="Meiryo"/>
              <a:cs typeface="Meiryo"/>
              <a:sym typeface="Meiryo"/>
            </a:endParaRPr>
          </a:p>
          <a:p>
            <a:pPr marL="12700" marR="0" lvl="0" algn="l" rtl="0">
              <a:lnSpc>
                <a:spcPct val="100000"/>
              </a:lnSpc>
              <a:spcBef>
                <a:spcPts val="10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❹</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通知｣をタップ</a:t>
            </a:r>
            <a:endParaRPr sz="1800" b="1" i="0" u="none" strike="noStrike" cap="none" dirty="0">
              <a:solidFill>
                <a:schemeClr val="dk1"/>
              </a:solidFill>
              <a:latin typeface="Meiryo"/>
              <a:ea typeface="Meiryo"/>
              <a:cs typeface="Meiryo"/>
              <a:sym typeface="Meiryo"/>
            </a:endParaRPr>
          </a:p>
          <a:p>
            <a:pPr marL="12700" marR="0" lvl="0" algn="l" rtl="0">
              <a:lnSpc>
                <a:spcPct val="100000"/>
              </a:lnSpc>
              <a:spcBef>
                <a:spcPts val="10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❺</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すべて</a:t>
            </a:r>
            <a:r>
              <a:rPr lang="ja-JP" altLang="en-US" sz="1800" b="1" i="0" u="none" strike="noStrike" cap="none" dirty="0">
                <a:solidFill>
                  <a:schemeClr val="dk1"/>
                </a:solidFill>
                <a:latin typeface="Meiryo"/>
                <a:ea typeface="Meiryo"/>
                <a:cs typeface="Meiryo"/>
                <a:sym typeface="Meiryo"/>
              </a:rPr>
              <a:t>ブロック</a:t>
            </a:r>
            <a:r>
              <a:rPr lang="ja-JP" sz="1800" b="1" i="0" u="none" strike="noStrike" cap="none" dirty="0">
                <a:solidFill>
                  <a:schemeClr val="dk1"/>
                </a:solidFill>
                <a:latin typeface="Meiryo"/>
                <a:ea typeface="Meiryo"/>
                <a:cs typeface="Meiryo"/>
                <a:sym typeface="Meiryo"/>
              </a:rPr>
              <a:t>｣</a:t>
            </a:r>
            <a:r>
              <a:rPr lang="ja-JP" sz="1800" b="1" i="0" u="none" strike="noStrike" cap="none" dirty="0" smtClean="0">
                <a:solidFill>
                  <a:schemeClr val="dk1"/>
                </a:solidFill>
                <a:latin typeface="Meiryo"/>
                <a:ea typeface="Meiryo"/>
                <a:cs typeface="Meiryo"/>
                <a:sym typeface="Meiryo"/>
              </a:rPr>
              <a:t>を</a:t>
            </a:r>
            <a:r>
              <a:rPr lang="en-US" altLang="ja-JP" sz="1800" b="1" i="0" u="none" strike="noStrike" cap="none" dirty="0" smtClean="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オフ</a:t>
            </a:r>
            <a:endParaRPr sz="1800" b="1" i="0" u="none" strike="noStrike" cap="none" dirty="0">
              <a:solidFill>
                <a:schemeClr val="dk1"/>
              </a:solidFill>
              <a:latin typeface="Meiryo"/>
              <a:ea typeface="Meiryo"/>
              <a:cs typeface="Meiryo"/>
              <a:sym typeface="Meiryo"/>
            </a:endParaRPr>
          </a:p>
        </p:txBody>
      </p:sp>
      <p:sp>
        <p:nvSpPr>
          <p:cNvPr id="339" name="Google Shape;339;p9"/>
          <p:cNvSpPr txBox="1"/>
          <p:nvPr/>
        </p:nvSpPr>
        <p:spPr>
          <a:xfrm>
            <a:off x="601837" y="5741487"/>
            <a:ext cx="7438787" cy="441843"/>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rgbClr val="009650"/>
                </a:solidFill>
                <a:latin typeface="Meiryo"/>
                <a:ea typeface="Meiryo"/>
                <a:cs typeface="Meiryo"/>
                <a:sym typeface="Meiryo"/>
              </a:rPr>
              <a:t>医療機関から通知の来る前</a:t>
            </a:r>
            <a:r>
              <a:rPr lang="ja-JP" sz="1400" b="1" i="0" u="none" strike="noStrike" cap="none" dirty="0" smtClean="0">
                <a:solidFill>
                  <a:srgbClr val="009650"/>
                </a:solidFill>
                <a:latin typeface="Meiryo"/>
                <a:ea typeface="Meiryo"/>
                <a:cs typeface="Meiryo"/>
                <a:sym typeface="Meiryo"/>
              </a:rPr>
              <a:t>に</a:t>
            </a:r>
            <a:endParaRPr lang="en-US" altLang="ja-JP" sz="1400" b="1" i="0" u="none" strike="noStrike" cap="none" dirty="0" smtClean="0">
              <a:solidFill>
                <a:srgbClr val="00965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smtClean="0">
                <a:solidFill>
                  <a:srgbClr val="009650"/>
                </a:solidFill>
                <a:latin typeface="Meiryo"/>
                <a:ea typeface="Meiryo"/>
                <a:cs typeface="Meiryo"/>
                <a:sym typeface="Meiryo"/>
              </a:rPr>
              <a:t>アプリ</a:t>
            </a:r>
            <a:r>
              <a:rPr lang="ja-JP" sz="1400" b="1" i="0" u="none" strike="noStrike" cap="none" dirty="0">
                <a:solidFill>
                  <a:srgbClr val="009650"/>
                </a:solidFill>
                <a:latin typeface="Meiryo"/>
                <a:ea typeface="Meiryo"/>
                <a:cs typeface="Meiryo"/>
                <a:sym typeface="Meiryo"/>
              </a:rPr>
              <a:t>のPush通知機能をオンにしておきましょう。</a:t>
            </a:r>
            <a:endParaRPr sz="1400" b="0" i="0" u="none" strike="noStrike" cap="none" dirty="0">
              <a:solidFill>
                <a:srgbClr val="000000"/>
              </a:solidFill>
              <a:latin typeface="Arial"/>
              <a:ea typeface="Arial"/>
              <a:cs typeface="Arial"/>
              <a:sym typeface="Arial"/>
            </a:endParaRPr>
          </a:p>
        </p:txBody>
      </p:sp>
      <p:sp>
        <p:nvSpPr>
          <p:cNvPr id="340" name="Google Shape;340;p9"/>
          <p:cNvSpPr txBox="1"/>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p>
          <a:p>
            <a:pPr marL="9525" lvl="0">
              <a:spcBef>
                <a:spcPts val="85"/>
              </a:spcBef>
              <a:buSzPts val="2800"/>
              <a:tabLst>
                <a:tab pos="355600" algn="l"/>
              </a:tabLst>
            </a:pPr>
            <a:r>
              <a:rPr lang="en-US" altLang="ja-JP" sz="2800" b="1" dirty="0" smtClean="0">
                <a:solidFill>
                  <a:srgbClr val="009650"/>
                </a:solidFill>
                <a:latin typeface="Meiryo"/>
                <a:ea typeface="Meiryo"/>
                <a:cs typeface="Meiryo"/>
                <a:sym typeface="Meiryo"/>
              </a:rPr>
              <a:t>【8】</a:t>
            </a:r>
            <a:r>
              <a:rPr lang="ja-JP" altLang="en-US" sz="2800" b="1" dirty="0" smtClean="0">
                <a:solidFill>
                  <a:srgbClr val="009650"/>
                </a:solidFill>
                <a:latin typeface="Meiryo"/>
                <a:ea typeface="Meiryo"/>
                <a:cs typeface="Meiryo"/>
                <a:sym typeface="Meiryo"/>
              </a:rPr>
              <a:t>アプリ</a:t>
            </a:r>
            <a:r>
              <a:rPr lang="ja-JP" altLang="en-US" sz="2800" b="1" i="0" u="none" strike="noStrike" cap="none" dirty="0">
                <a:solidFill>
                  <a:srgbClr val="009650"/>
                </a:solidFill>
                <a:latin typeface="Meiryo"/>
                <a:ea typeface="Meiryo"/>
                <a:cs typeface="Meiryo"/>
                <a:sym typeface="Meiryo"/>
              </a:rPr>
              <a:t>通知</a:t>
            </a:r>
            <a:r>
              <a:rPr lang="en-US" altLang="ja-JP" sz="2800" b="1" i="0" u="none" strike="noStrike" cap="none" dirty="0">
                <a:solidFill>
                  <a:srgbClr val="009650"/>
                </a:solidFill>
                <a:latin typeface="Meiryo"/>
                <a:ea typeface="Meiryo"/>
                <a:cs typeface="Meiryo"/>
                <a:sym typeface="Meiryo"/>
              </a:rPr>
              <a:t>ON</a:t>
            </a:r>
            <a:r>
              <a:rPr lang="ja-JP" altLang="en-US" sz="2800" b="1" dirty="0">
                <a:solidFill>
                  <a:srgbClr val="009650"/>
                </a:solidFill>
                <a:latin typeface="Meiryo"/>
                <a:ea typeface="Meiryo"/>
                <a:cs typeface="Meiryo"/>
                <a:sym typeface="Meiryo"/>
              </a:rPr>
              <a:t>の設</a:t>
            </a:r>
            <a:r>
              <a:rPr lang="ja-JP" altLang="en-US" sz="2800" b="1" spc="-1500" dirty="0">
                <a:solidFill>
                  <a:srgbClr val="009650"/>
                </a:solidFill>
                <a:latin typeface="Meiryo"/>
                <a:ea typeface="Meiryo"/>
                <a:cs typeface="Meiryo"/>
                <a:sym typeface="Meiryo"/>
              </a:rPr>
              <a:t>定</a:t>
            </a:r>
            <a:r>
              <a:rPr lang="ja-JP" altLang="en-US" sz="2800" b="1" dirty="0" smtClean="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１）</a:t>
            </a:r>
            <a:endParaRPr sz="1400" b="0" i="0" u="none" strike="noStrike" cap="none" dirty="0">
              <a:solidFill>
                <a:srgbClr val="000000"/>
              </a:solidFill>
              <a:latin typeface="Arial"/>
              <a:ea typeface="Arial"/>
              <a:cs typeface="Arial"/>
              <a:sym typeface="Arial"/>
            </a:endParaRPr>
          </a:p>
        </p:txBody>
      </p:sp>
      <p:sp>
        <p:nvSpPr>
          <p:cNvPr id="342" name="Google Shape;342;p9"/>
          <p:cNvSpPr/>
          <p:nvPr/>
        </p:nvSpPr>
        <p:spPr>
          <a:xfrm>
            <a:off x="2971800" y="1638300"/>
            <a:ext cx="1080000" cy="2060295"/>
          </a:xfrm>
          <a:prstGeom prst="rect">
            <a:avLst/>
          </a:prstGeom>
          <a:blipFill rotWithShape="1">
            <a:blip r:embed="rId3" cstate="print">
              <a:alphaModFix/>
              <a:extLst>
                <a:ext uri="{28A0092B-C50C-407E-A947-70E740481C1C}">
                  <a14:useLocalDpi xmlns:a14="http://schemas.microsoft.com/office/drawing/2010/main" val="0"/>
                </a:ext>
              </a:extLst>
            </a:blip>
            <a:stretch>
              <a:fillRect/>
            </a:stretch>
          </a:blipFill>
          <a:ln>
            <a:solidFill>
              <a:schemeClr val="tx1"/>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nvGrpSpPr>
          <p:cNvPr id="343" name="Google Shape;343;p9"/>
          <p:cNvGrpSpPr/>
          <p:nvPr/>
        </p:nvGrpSpPr>
        <p:grpSpPr>
          <a:xfrm>
            <a:off x="5021072" y="1642661"/>
            <a:ext cx="1069975" cy="2033901"/>
            <a:chOff x="2912364" y="1769364"/>
            <a:chExt cx="1069975" cy="2132330"/>
          </a:xfrm>
        </p:grpSpPr>
        <p:sp>
          <p:nvSpPr>
            <p:cNvPr id="344" name="Google Shape;344;p9"/>
            <p:cNvSpPr/>
            <p:nvPr/>
          </p:nvSpPr>
          <p:spPr>
            <a:xfrm>
              <a:off x="2913888" y="1770888"/>
              <a:ext cx="1066800" cy="2072639"/>
            </a:xfrm>
            <a:prstGeom prst="rect">
              <a:avLst/>
            </a:prstGeom>
            <a:blipFill rotWithShape="1">
              <a:blip r:embed="rId4"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345" name="Google Shape;345;p9"/>
            <p:cNvSpPr/>
            <p:nvPr/>
          </p:nvSpPr>
          <p:spPr>
            <a:xfrm>
              <a:off x="2912364" y="1769364"/>
              <a:ext cx="1069975" cy="2132330"/>
            </a:xfrm>
            <a:custGeom>
              <a:avLst/>
              <a:gdLst/>
              <a:ahLst/>
              <a:cxnLst/>
              <a:rect l="l" t="t" r="r" b="b"/>
              <a:pathLst>
                <a:path w="1069975" h="2132329" extrusionOk="0">
                  <a:moveTo>
                    <a:pt x="0" y="0"/>
                  </a:moveTo>
                  <a:lnTo>
                    <a:pt x="1069848" y="0"/>
                  </a:lnTo>
                  <a:lnTo>
                    <a:pt x="1069848" y="2132076"/>
                  </a:lnTo>
                  <a:lnTo>
                    <a:pt x="0" y="2132076"/>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346" name="Google Shape;346;p9"/>
          <p:cNvGrpSpPr/>
          <p:nvPr/>
        </p:nvGrpSpPr>
        <p:grpSpPr>
          <a:xfrm>
            <a:off x="5020582" y="3867181"/>
            <a:ext cx="1071090" cy="2034191"/>
            <a:chOff x="6220968" y="1758696"/>
            <a:chExt cx="1068705" cy="2127885"/>
          </a:xfrm>
        </p:grpSpPr>
        <p:sp>
          <p:nvSpPr>
            <p:cNvPr id="347" name="Google Shape;347;p9"/>
            <p:cNvSpPr/>
            <p:nvPr/>
          </p:nvSpPr>
          <p:spPr>
            <a:xfrm>
              <a:off x="6220968" y="1758696"/>
              <a:ext cx="1066800" cy="2072639"/>
            </a:xfrm>
            <a:prstGeom prst="rect">
              <a:avLst/>
            </a:prstGeom>
            <a:blipFill rotWithShape="1">
              <a:blip r:embed="rId5"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348" name="Google Shape;348;p9"/>
            <p:cNvSpPr/>
            <p:nvPr/>
          </p:nvSpPr>
          <p:spPr>
            <a:xfrm>
              <a:off x="6220968" y="1758696"/>
              <a:ext cx="1068705" cy="2127885"/>
            </a:xfrm>
            <a:custGeom>
              <a:avLst/>
              <a:gdLst/>
              <a:ahLst/>
              <a:cxnLst/>
              <a:rect l="l" t="t" r="r" b="b"/>
              <a:pathLst>
                <a:path w="1068704" h="2127885" extrusionOk="0">
                  <a:moveTo>
                    <a:pt x="0" y="0"/>
                  </a:moveTo>
                  <a:lnTo>
                    <a:pt x="1068324" y="0"/>
                  </a:lnTo>
                  <a:lnTo>
                    <a:pt x="1068324" y="2127504"/>
                  </a:lnTo>
                  <a:lnTo>
                    <a:pt x="0" y="2127504"/>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349" name="Google Shape;349;p9"/>
          <p:cNvGrpSpPr/>
          <p:nvPr/>
        </p:nvGrpSpPr>
        <p:grpSpPr>
          <a:xfrm>
            <a:off x="7001875" y="3866947"/>
            <a:ext cx="1071567" cy="1929299"/>
            <a:chOff x="7874507" y="1763268"/>
            <a:chExt cx="1129665" cy="2132330"/>
          </a:xfrm>
        </p:grpSpPr>
        <p:sp>
          <p:nvSpPr>
            <p:cNvPr id="350" name="Google Shape;350;p9"/>
            <p:cNvSpPr/>
            <p:nvPr/>
          </p:nvSpPr>
          <p:spPr>
            <a:xfrm>
              <a:off x="7876031" y="1764792"/>
              <a:ext cx="1124712" cy="2072639"/>
            </a:xfrm>
            <a:prstGeom prst="rect">
              <a:avLst/>
            </a:prstGeom>
            <a:blipFill rotWithShape="1">
              <a:blip r:embed="rId6"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351" name="Google Shape;351;p9"/>
            <p:cNvSpPr/>
            <p:nvPr/>
          </p:nvSpPr>
          <p:spPr>
            <a:xfrm>
              <a:off x="7874507" y="1763268"/>
              <a:ext cx="1129665" cy="2132330"/>
            </a:xfrm>
            <a:custGeom>
              <a:avLst/>
              <a:gdLst/>
              <a:ahLst/>
              <a:cxnLst/>
              <a:rect l="l" t="t" r="r" b="b"/>
              <a:pathLst>
                <a:path w="1129665" h="2132329" extrusionOk="0">
                  <a:moveTo>
                    <a:pt x="0" y="0"/>
                  </a:moveTo>
                  <a:lnTo>
                    <a:pt x="1129284" y="0"/>
                  </a:lnTo>
                  <a:lnTo>
                    <a:pt x="1129284" y="2132075"/>
                  </a:lnTo>
                  <a:lnTo>
                    <a:pt x="0" y="2132075"/>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352" name="Google Shape;352;p9"/>
          <p:cNvGrpSpPr/>
          <p:nvPr/>
        </p:nvGrpSpPr>
        <p:grpSpPr>
          <a:xfrm>
            <a:off x="7014905" y="1642597"/>
            <a:ext cx="1071240" cy="2032839"/>
            <a:chOff x="4526280" y="1769364"/>
            <a:chExt cx="1087120" cy="2162810"/>
          </a:xfrm>
        </p:grpSpPr>
        <p:sp>
          <p:nvSpPr>
            <p:cNvPr id="353" name="Google Shape;353;p9"/>
            <p:cNvSpPr/>
            <p:nvPr/>
          </p:nvSpPr>
          <p:spPr>
            <a:xfrm>
              <a:off x="4530852" y="1773936"/>
              <a:ext cx="1077467" cy="2104068"/>
            </a:xfrm>
            <a:prstGeom prst="rect">
              <a:avLst/>
            </a:prstGeom>
            <a:blipFill rotWithShape="1">
              <a:blip r:embed="rId7"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354" name="Google Shape;354;p9"/>
            <p:cNvSpPr/>
            <p:nvPr/>
          </p:nvSpPr>
          <p:spPr>
            <a:xfrm>
              <a:off x="4526280" y="1769364"/>
              <a:ext cx="1087120" cy="2162810"/>
            </a:xfrm>
            <a:custGeom>
              <a:avLst/>
              <a:gdLst/>
              <a:ahLst/>
              <a:cxnLst/>
              <a:rect l="l" t="t" r="r" b="b"/>
              <a:pathLst>
                <a:path w="1087120" h="2162810" extrusionOk="0">
                  <a:moveTo>
                    <a:pt x="0" y="0"/>
                  </a:moveTo>
                  <a:lnTo>
                    <a:pt x="1086612" y="0"/>
                  </a:lnTo>
                  <a:lnTo>
                    <a:pt x="1086612" y="2162556"/>
                  </a:lnTo>
                  <a:lnTo>
                    <a:pt x="0" y="2162556"/>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355" name="Google Shape;355;p9"/>
          <p:cNvGrpSpPr/>
          <p:nvPr/>
        </p:nvGrpSpPr>
        <p:grpSpPr>
          <a:xfrm>
            <a:off x="4133216" y="2102490"/>
            <a:ext cx="720000" cy="691832"/>
            <a:chOff x="2743754" y="4622188"/>
            <a:chExt cx="720000" cy="691832"/>
          </a:xfrm>
        </p:grpSpPr>
        <p:cxnSp>
          <p:nvCxnSpPr>
            <p:cNvPr id="356" name="Google Shape;356;p9"/>
            <p:cNvCxnSpPr/>
            <p:nvPr/>
          </p:nvCxnSpPr>
          <p:spPr>
            <a:xfrm>
              <a:off x="2743754" y="4968104"/>
              <a:ext cx="715567" cy="0"/>
            </a:xfrm>
            <a:prstGeom prst="straightConnector1">
              <a:avLst/>
            </a:prstGeom>
            <a:noFill/>
            <a:ln w="38100" cap="flat" cmpd="sng">
              <a:solidFill>
                <a:srgbClr val="FF0000"/>
              </a:solidFill>
              <a:prstDash val="solid"/>
              <a:round/>
              <a:headEnd type="none" w="sm" len="sm"/>
              <a:tailEnd type="none" w="sm" len="sm"/>
            </a:ln>
          </p:spPr>
        </p:cxnSp>
        <p:cxnSp>
          <p:nvCxnSpPr>
            <p:cNvPr id="357" name="Google Shape;357;p9"/>
            <p:cNvCxnSpPr/>
            <p:nvPr/>
          </p:nvCxnSpPr>
          <p:spPr>
            <a:xfrm rot="10800000" flipH="1">
              <a:off x="3105970" y="4956237"/>
              <a:ext cx="357784" cy="357783"/>
            </a:xfrm>
            <a:prstGeom prst="straightConnector1">
              <a:avLst/>
            </a:prstGeom>
            <a:noFill/>
            <a:ln w="38100" cap="flat" cmpd="sng">
              <a:solidFill>
                <a:srgbClr val="FF0000"/>
              </a:solidFill>
              <a:prstDash val="solid"/>
              <a:round/>
              <a:headEnd type="none" w="sm" len="sm"/>
              <a:tailEnd type="none" w="sm" len="sm"/>
            </a:ln>
          </p:spPr>
        </p:cxnSp>
        <p:cxnSp>
          <p:nvCxnSpPr>
            <p:cNvPr id="358" name="Google Shape;358;p9"/>
            <p:cNvCxnSpPr/>
            <p:nvPr/>
          </p:nvCxnSpPr>
          <p:spPr>
            <a:xfrm>
              <a:off x="3105970" y="4622188"/>
              <a:ext cx="357784" cy="357783"/>
            </a:xfrm>
            <a:prstGeom prst="straightConnector1">
              <a:avLst/>
            </a:prstGeom>
            <a:noFill/>
            <a:ln w="38100" cap="flat" cmpd="sng">
              <a:solidFill>
                <a:srgbClr val="FF0000"/>
              </a:solidFill>
              <a:prstDash val="solid"/>
              <a:round/>
              <a:headEnd type="none" w="sm" len="sm"/>
              <a:tailEnd type="none" w="sm" len="sm"/>
            </a:ln>
          </p:spPr>
        </p:cxnSp>
      </p:grpSp>
      <p:grpSp>
        <p:nvGrpSpPr>
          <p:cNvPr id="359" name="Google Shape;359;p9"/>
          <p:cNvGrpSpPr/>
          <p:nvPr/>
        </p:nvGrpSpPr>
        <p:grpSpPr>
          <a:xfrm>
            <a:off x="6206441" y="2111190"/>
            <a:ext cx="720000" cy="691832"/>
            <a:chOff x="2743754" y="4622188"/>
            <a:chExt cx="720000" cy="691832"/>
          </a:xfrm>
        </p:grpSpPr>
        <p:cxnSp>
          <p:nvCxnSpPr>
            <p:cNvPr id="360" name="Google Shape;360;p9"/>
            <p:cNvCxnSpPr/>
            <p:nvPr/>
          </p:nvCxnSpPr>
          <p:spPr>
            <a:xfrm>
              <a:off x="2743754" y="4968104"/>
              <a:ext cx="715567" cy="0"/>
            </a:xfrm>
            <a:prstGeom prst="straightConnector1">
              <a:avLst/>
            </a:prstGeom>
            <a:noFill/>
            <a:ln w="38100" cap="flat" cmpd="sng">
              <a:solidFill>
                <a:srgbClr val="FF0000"/>
              </a:solidFill>
              <a:prstDash val="solid"/>
              <a:round/>
              <a:headEnd type="none" w="sm" len="sm"/>
              <a:tailEnd type="none" w="sm" len="sm"/>
            </a:ln>
          </p:spPr>
        </p:cxnSp>
        <p:cxnSp>
          <p:nvCxnSpPr>
            <p:cNvPr id="361" name="Google Shape;361;p9"/>
            <p:cNvCxnSpPr/>
            <p:nvPr/>
          </p:nvCxnSpPr>
          <p:spPr>
            <a:xfrm rot="10800000" flipH="1">
              <a:off x="3105970" y="4956237"/>
              <a:ext cx="357784" cy="357783"/>
            </a:xfrm>
            <a:prstGeom prst="straightConnector1">
              <a:avLst/>
            </a:prstGeom>
            <a:noFill/>
            <a:ln w="38100" cap="flat" cmpd="sng">
              <a:solidFill>
                <a:srgbClr val="FF0000"/>
              </a:solidFill>
              <a:prstDash val="solid"/>
              <a:round/>
              <a:headEnd type="none" w="sm" len="sm"/>
              <a:tailEnd type="none" w="sm" len="sm"/>
            </a:ln>
          </p:spPr>
        </p:cxnSp>
        <p:cxnSp>
          <p:nvCxnSpPr>
            <p:cNvPr id="362" name="Google Shape;362;p9"/>
            <p:cNvCxnSpPr/>
            <p:nvPr/>
          </p:nvCxnSpPr>
          <p:spPr>
            <a:xfrm>
              <a:off x="3105970" y="4622188"/>
              <a:ext cx="357784" cy="357783"/>
            </a:xfrm>
            <a:prstGeom prst="straightConnector1">
              <a:avLst/>
            </a:prstGeom>
            <a:noFill/>
            <a:ln w="38100" cap="flat" cmpd="sng">
              <a:solidFill>
                <a:srgbClr val="FF0000"/>
              </a:solidFill>
              <a:prstDash val="solid"/>
              <a:round/>
              <a:headEnd type="none" w="sm" len="sm"/>
              <a:tailEnd type="none" w="sm" len="sm"/>
            </a:ln>
          </p:spPr>
        </p:cxnSp>
      </p:grpSp>
      <p:grpSp>
        <p:nvGrpSpPr>
          <p:cNvPr id="363" name="Google Shape;363;p9"/>
          <p:cNvGrpSpPr/>
          <p:nvPr/>
        </p:nvGrpSpPr>
        <p:grpSpPr>
          <a:xfrm>
            <a:off x="4140975" y="4366768"/>
            <a:ext cx="720000" cy="691832"/>
            <a:chOff x="2743754" y="4622188"/>
            <a:chExt cx="720000" cy="691832"/>
          </a:xfrm>
        </p:grpSpPr>
        <p:cxnSp>
          <p:nvCxnSpPr>
            <p:cNvPr id="364" name="Google Shape;364;p9"/>
            <p:cNvCxnSpPr/>
            <p:nvPr/>
          </p:nvCxnSpPr>
          <p:spPr>
            <a:xfrm>
              <a:off x="2743754" y="4968104"/>
              <a:ext cx="715567" cy="0"/>
            </a:xfrm>
            <a:prstGeom prst="straightConnector1">
              <a:avLst/>
            </a:prstGeom>
            <a:noFill/>
            <a:ln w="38100" cap="flat" cmpd="sng">
              <a:solidFill>
                <a:srgbClr val="FF0000"/>
              </a:solidFill>
              <a:prstDash val="solid"/>
              <a:round/>
              <a:headEnd type="none" w="sm" len="sm"/>
              <a:tailEnd type="none" w="sm" len="sm"/>
            </a:ln>
          </p:spPr>
        </p:cxnSp>
        <p:cxnSp>
          <p:nvCxnSpPr>
            <p:cNvPr id="365" name="Google Shape;365;p9"/>
            <p:cNvCxnSpPr/>
            <p:nvPr/>
          </p:nvCxnSpPr>
          <p:spPr>
            <a:xfrm rot="10800000" flipH="1">
              <a:off x="3105970" y="4956237"/>
              <a:ext cx="357784" cy="357783"/>
            </a:xfrm>
            <a:prstGeom prst="straightConnector1">
              <a:avLst/>
            </a:prstGeom>
            <a:noFill/>
            <a:ln w="38100" cap="flat" cmpd="sng">
              <a:solidFill>
                <a:srgbClr val="FF0000"/>
              </a:solidFill>
              <a:prstDash val="solid"/>
              <a:round/>
              <a:headEnd type="none" w="sm" len="sm"/>
              <a:tailEnd type="none" w="sm" len="sm"/>
            </a:ln>
          </p:spPr>
        </p:cxnSp>
        <p:cxnSp>
          <p:nvCxnSpPr>
            <p:cNvPr id="366" name="Google Shape;366;p9"/>
            <p:cNvCxnSpPr/>
            <p:nvPr/>
          </p:nvCxnSpPr>
          <p:spPr>
            <a:xfrm>
              <a:off x="3105970" y="4622188"/>
              <a:ext cx="357784" cy="357783"/>
            </a:xfrm>
            <a:prstGeom prst="straightConnector1">
              <a:avLst/>
            </a:prstGeom>
            <a:noFill/>
            <a:ln w="38100" cap="flat" cmpd="sng">
              <a:solidFill>
                <a:srgbClr val="FF0000"/>
              </a:solidFill>
              <a:prstDash val="solid"/>
              <a:round/>
              <a:headEnd type="none" w="sm" len="sm"/>
              <a:tailEnd type="none" w="sm" len="sm"/>
            </a:ln>
          </p:spPr>
        </p:cxnSp>
      </p:grpSp>
      <p:grpSp>
        <p:nvGrpSpPr>
          <p:cNvPr id="367" name="Google Shape;367;p9"/>
          <p:cNvGrpSpPr/>
          <p:nvPr/>
        </p:nvGrpSpPr>
        <p:grpSpPr>
          <a:xfrm>
            <a:off x="6214200" y="4375468"/>
            <a:ext cx="720000" cy="691832"/>
            <a:chOff x="2743754" y="4622188"/>
            <a:chExt cx="720000" cy="691832"/>
          </a:xfrm>
        </p:grpSpPr>
        <p:cxnSp>
          <p:nvCxnSpPr>
            <p:cNvPr id="368" name="Google Shape;368;p9"/>
            <p:cNvCxnSpPr/>
            <p:nvPr/>
          </p:nvCxnSpPr>
          <p:spPr>
            <a:xfrm>
              <a:off x="2743754" y="4968104"/>
              <a:ext cx="715567" cy="0"/>
            </a:xfrm>
            <a:prstGeom prst="straightConnector1">
              <a:avLst/>
            </a:prstGeom>
            <a:noFill/>
            <a:ln w="38100" cap="flat" cmpd="sng">
              <a:solidFill>
                <a:srgbClr val="FF0000"/>
              </a:solidFill>
              <a:prstDash val="solid"/>
              <a:round/>
              <a:headEnd type="none" w="sm" len="sm"/>
              <a:tailEnd type="none" w="sm" len="sm"/>
            </a:ln>
          </p:spPr>
        </p:cxnSp>
        <p:cxnSp>
          <p:nvCxnSpPr>
            <p:cNvPr id="369" name="Google Shape;369;p9"/>
            <p:cNvCxnSpPr/>
            <p:nvPr/>
          </p:nvCxnSpPr>
          <p:spPr>
            <a:xfrm rot="10800000" flipH="1">
              <a:off x="3105970" y="4956237"/>
              <a:ext cx="357784" cy="357783"/>
            </a:xfrm>
            <a:prstGeom prst="straightConnector1">
              <a:avLst/>
            </a:prstGeom>
            <a:noFill/>
            <a:ln w="38100" cap="flat" cmpd="sng">
              <a:solidFill>
                <a:srgbClr val="FF0000"/>
              </a:solidFill>
              <a:prstDash val="solid"/>
              <a:round/>
              <a:headEnd type="none" w="sm" len="sm"/>
              <a:tailEnd type="none" w="sm" len="sm"/>
            </a:ln>
          </p:spPr>
        </p:cxnSp>
        <p:cxnSp>
          <p:nvCxnSpPr>
            <p:cNvPr id="370" name="Google Shape;370;p9"/>
            <p:cNvCxnSpPr/>
            <p:nvPr/>
          </p:nvCxnSpPr>
          <p:spPr>
            <a:xfrm>
              <a:off x="3105970" y="4622188"/>
              <a:ext cx="357784" cy="357783"/>
            </a:xfrm>
            <a:prstGeom prst="straightConnector1">
              <a:avLst/>
            </a:prstGeom>
            <a:noFill/>
            <a:ln w="38100" cap="flat" cmpd="sng">
              <a:solidFill>
                <a:srgbClr val="FF0000"/>
              </a:solidFill>
              <a:prstDash val="solid"/>
              <a:round/>
              <a:headEnd type="none" w="sm" len="sm"/>
              <a:tailEnd type="none" w="sm" len="sm"/>
            </a:ln>
          </p:spPr>
        </p:cxnSp>
      </p:grpSp>
      <p:sp>
        <p:nvSpPr>
          <p:cNvPr id="371" name="Google Shape;371;p9"/>
          <p:cNvSpPr/>
          <p:nvPr/>
        </p:nvSpPr>
        <p:spPr>
          <a:xfrm>
            <a:off x="6973968" y="4236454"/>
            <a:ext cx="1152000" cy="18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72" name="Google Shape;372;p9"/>
          <p:cNvGrpSpPr/>
          <p:nvPr/>
        </p:nvGrpSpPr>
        <p:grpSpPr>
          <a:xfrm>
            <a:off x="6761421" y="4039744"/>
            <a:ext cx="441147" cy="400110"/>
            <a:chOff x="3501100" y="4812902"/>
            <a:chExt cx="441147" cy="400110"/>
          </a:xfrm>
        </p:grpSpPr>
        <p:sp>
          <p:nvSpPr>
            <p:cNvPr id="373" name="Google Shape;373;p9"/>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74" name="Google Shape;374;p9"/>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❺</a:t>
              </a:r>
              <a:endParaRPr sz="2000" b="1" i="0" u="none" strike="noStrike" cap="none">
                <a:solidFill>
                  <a:srgbClr val="009650"/>
                </a:solidFill>
                <a:latin typeface="Meiryo"/>
                <a:ea typeface="Meiryo"/>
                <a:cs typeface="Meiryo"/>
                <a:sym typeface="Meiryo"/>
              </a:endParaRPr>
            </a:p>
          </p:txBody>
        </p:sp>
      </p:grpSp>
      <p:sp>
        <p:nvSpPr>
          <p:cNvPr id="375" name="Google Shape;375;p9"/>
          <p:cNvSpPr/>
          <p:nvPr/>
        </p:nvSpPr>
        <p:spPr>
          <a:xfrm>
            <a:off x="4983624" y="5122600"/>
            <a:ext cx="1152000" cy="18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76" name="Google Shape;376;p9"/>
          <p:cNvGrpSpPr/>
          <p:nvPr/>
        </p:nvGrpSpPr>
        <p:grpSpPr>
          <a:xfrm>
            <a:off x="4771077" y="4925890"/>
            <a:ext cx="441147" cy="400110"/>
            <a:chOff x="3501100" y="4812902"/>
            <a:chExt cx="441147" cy="400110"/>
          </a:xfrm>
        </p:grpSpPr>
        <p:sp>
          <p:nvSpPr>
            <p:cNvPr id="377" name="Google Shape;377;p9"/>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78" name="Google Shape;378;p9"/>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❹</a:t>
              </a:r>
              <a:endParaRPr sz="2000" b="1" i="0" u="none" strike="noStrike" cap="none">
                <a:solidFill>
                  <a:srgbClr val="009650"/>
                </a:solidFill>
                <a:latin typeface="Meiryo"/>
                <a:ea typeface="Meiryo"/>
                <a:cs typeface="Meiryo"/>
                <a:sym typeface="Meiryo"/>
              </a:endParaRPr>
            </a:p>
          </p:txBody>
        </p:sp>
      </p:grpSp>
      <p:sp>
        <p:nvSpPr>
          <p:cNvPr id="379" name="Google Shape;379;p9"/>
          <p:cNvSpPr/>
          <p:nvPr/>
        </p:nvSpPr>
        <p:spPr>
          <a:xfrm>
            <a:off x="6976059" y="2891844"/>
            <a:ext cx="1152000" cy="18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80" name="Google Shape;380;p9"/>
          <p:cNvGrpSpPr/>
          <p:nvPr/>
        </p:nvGrpSpPr>
        <p:grpSpPr>
          <a:xfrm>
            <a:off x="6763512" y="2695134"/>
            <a:ext cx="441147" cy="400110"/>
            <a:chOff x="3501100" y="4812902"/>
            <a:chExt cx="441147" cy="400110"/>
          </a:xfrm>
        </p:grpSpPr>
        <p:sp>
          <p:nvSpPr>
            <p:cNvPr id="381" name="Google Shape;381;p9"/>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82" name="Google Shape;382;p9"/>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❸</a:t>
              </a:r>
              <a:endParaRPr sz="2000" b="1" i="0" u="none" strike="noStrike" cap="none">
                <a:solidFill>
                  <a:srgbClr val="009650"/>
                </a:solidFill>
                <a:latin typeface="Meiryo"/>
                <a:ea typeface="Meiryo"/>
                <a:cs typeface="Meiryo"/>
                <a:sym typeface="Meiryo"/>
              </a:endParaRPr>
            </a:p>
          </p:txBody>
        </p:sp>
      </p:grpSp>
      <p:sp>
        <p:nvSpPr>
          <p:cNvPr id="383" name="Google Shape;383;p9"/>
          <p:cNvSpPr/>
          <p:nvPr/>
        </p:nvSpPr>
        <p:spPr>
          <a:xfrm>
            <a:off x="4991811" y="2597010"/>
            <a:ext cx="1152000" cy="18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84" name="Google Shape;384;p9"/>
          <p:cNvGrpSpPr/>
          <p:nvPr/>
        </p:nvGrpSpPr>
        <p:grpSpPr>
          <a:xfrm>
            <a:off x="4779264" y="2400300"/>
            <a:ext cx="441147" cy="400110"/>
            <a:chOff x="3501100" y="4812902"/>
            <a:chExt cx="441147" cy="400110"/>
          </a:xfrm>
        </p:grpSpPr>
        <p:sp>
          <p:nvSpPr>
            <p:cNvPr id="385" name="Google Shape;385;p9"/>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86" name="Google Shape;386;p9"/>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❷</a:t>
              </a:r>
              <a:endParaRPr sz="2000" b="1" i="0" u="none" strike="noStrike" cap="none">
                <a:solidFill>
                  <a:srgbClr val="009650"/>
                </a:solidFill>
                <a:latin typeface="Meiryo"/>
                <a:ea typeface="Meiryo"/>
                <a:cs typeface="Meiryo"/>
                <a:sym typeface="Meiryo"/>
              </a:endParaRPr>
            </a:p>
          </p:txBody>
        </p:sp>
      </p:grpSp>
      <p:sp>
        <p:nvSpPr>
          <p:cNvPr id="387" name="Google Shape;387;p9"/>
          <p:cNvSpPr/>
          <p:nvPr/>
        </p:nvSpPr>
        <p:spPr>
          <a:xfrm>
            <a:off x="3731034" y="2757900"/>
            <a:ext cx="338319" cy="252000"/>
          </a:xfrm>
          <a:prstGeom prst="rect">
            <a:avLst/>
          </a:prstGeom>
          <a:noFill/>
          <a:ln w="19050" cap="flat" cmpd="sng">
            <a:solidFill>
              <a:srgbClr val="0096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88" name="Google Shape;388;p9"/>
          <p:cNvGrpSpPr/>
          <p:nvPr/>
        </p:nvGrpSpPr>
        <p:grpSpPr>
          <a:xfrm>
            <a:off x="3505200" y="2536656"/>
            <a:ext cx="441147" cy="400110"/>
            <a:chOff x="3486965" y="4812902"/>
            <a:chExt cx="469418" cy="400110"/>
          </a:xfrm>
        </p:grpSpPr>
        <p:sp>
          <p:nvSpPr>
            <p:cNvPr id="389" name="Google Shape;389;p9"/>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90" name="Google Shape;390;p9"/>
            <p:cNvSpPr/>
            <p:nvPr/>
          </p:nvSpPr>
          <p:spPr>
            <a:xfrm>
              <a:off x="3486965" y="4812902"/>
              <a:ext cx="46941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❶</a:t>
              </a:r>
              <a:endParaRPr sz="2000" b="1" i="0" u="none" strike="noStrike" cap="none">
                <a:solidFill>
                  <a:srgbClr val="009650"/>
                </a:solidFill>
                <a:latin typeface="Meiryo"/>
                <a:ea typeface="Meiryo"/>
                <a:cs typeface="Meiryo"/>
                <a:sym typeface="Meiryo"/>
              </a:endParaRPr>
            </a:p>
          </p:txBody>
        </p:sp>
      </p:grpSp>
      <p:sp>
        <p:nvSpPr>
          <p:cNvPr id="57"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786171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0"/>
          <p:cNvSpPr txBox="1"/>
          <p:nvPr/>
        </p:nvSpPr>
        <p:spPr>
          <a:xfrm>
            <a:off x="601837" y="5728787"/>
            <a:ext cx="7438787" cy="441843"/>
          </a:xfrm>
          <a:prstGeom prst="rect">
            <a:avLst/>
          </a:prstGeom>
          <a:noFill/>
          <a:ln>
            <a:noFill/>
          </a:ln>
        </p:spPr>
        <p:txBody>
          <a:bodyPr spcFirstLastPara="1" wrap="square" lIns="0" tIns="1085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rgbClr val="009650"/>
                </a:solidFill>
                <a:latin typeface="Meiryo"/>
                <a:ea typeface="Meiryo"/>
                <a:cs typeface="Meiryo"/>
                <a:sym typeface="Meiryo"/>
              </a:rPr>
              <a:t>医療機関から通知の来る前</a:t>
            </a:r>
            <a:r>
              <a:rPr lang="ja-JP" sz="1400" b="1" i="0" u="none" strike="noStrike" cap="none" dirty="0" smtClean="0">
                <a:solidFill>
                  <a:srgbClr val="009650"/>
                </a:solidFill>
                <a:latin typeface="Meiryo"/>
                <a:ea typeface="Meiryo"/>
                <a:cs typeface="Meiryo"/>
                <a:sym typeface="Meiryo"/>
              </a:rPr>
              <a:t>に</a:t>
            </a:r>
            <a:endParaRPr lang="en-US" altLang="ja-JP" sz="1400" b="1" i="0" u="none" strike="noStrike" cap="none" dirty="0" smtClean="0">
              <a:solidFill>
                <a:srgbClr val="00965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smtClean="0">
                <a:solidFill>
                  <a:srgbClr val="009650"/>
                </a:solidFill>
                <a:latin typeface="Meiryo"/>
                <a:ea typeface="Meiryo"/>
                <a:cs typeface="Meiryo"/>
                <a:sym typeface="Meiryo"/>
              </a:rPr>
              <a:t>アプリ</a:t>
            </a:r>
            <a:r>
              <a:rPr lang="ja-JP" sz="1400" b="1" i="0" u="none" strike="noStrike" cap="none" dirty="0">
                <a:solidFill>
                  <a:srgbClr val="009650"/>
                </a:solidFill>
                <a:latin typeface="Meiryo"/>
                <a:ea typeface="Meiryo"/>
                <a:cs typeface="Meiryo"/>
                <a:sym typeface="Meiryo"/>
              </a:rPr>
              <a:t>のPush通知機能をオンにしておきましょう。</a:t>
            </a:r>
            <a:endParaRPr sz="1400" b="0" i="0" u="none" strike="noStrike" cap="none" dirty="0">
              <a:solidFill>
                <a:srgbClr val="000000"/>
              </a:solidFill>
              <a:latin typeface="Arial"/>
              <a:ea typeface="Arial"/>
              <a:cs typeface="Arial"/>
              <a:sym typeface="Arial"/>
            </a:endParaRPr>
          </a:p>
        </p:txBody>
      </p:sp>
      <p:sp>
        <p:nvSpPr>
          <p:cNvPr id="623" name="Google Shape;623;p10"/>
          <p:cNvSpPr txBox="1"/>
          <p:nvPr/>
        </p:nvSpPr>
        <p:spPr>
          <a:xfrm>
            <a:off x="581075" y="1380744"/>
            <a:ext cx="7221805" cy="357205"/>
          </a:xfrm>
          <a:prstGeom prst="rect">
            <a:avLst/>
          </a:prstGeom>
          <a:noFill/>
          <a:ln>
            <a:noFill/>
          </a:ln>
        </p:spPr>
        <p:txBody>
          <a:bodyPr spcFirstLastPara="1" wrap="square" lIns="0" tIns="10850" rIns="0" bIns="0" anchor="t" anchorCtr="0">
            <a:spAutoFit/>
          </a:bodyPr>
          <a:lstStyle/>
          <a:p>
            <a:pPr marL="10860" marR="4344" lvl="0" indent="0" algn="l" rtl="0">
              <a:lnSpc>
                <a:spcPct val="125000"/>
              </a:lnSpc>
              <a:spcBef>
                <a:spcPts val="0"/>
              </a:spcBef>
              <a:spcAft>
                <a:spcPts val="0"/>
              </a:spcAft>
              <a:buClr>
                <a:srgbClr val="000000"/>
              </a:buClr>
              <a:buSzPts val="1800"/>
              <a:buFont typeface="Arial"/>
              <a:buNone/>
            </a:pPr>
            <a:r>
              <a:rPr lang="ja-JP" sz="1800" b="1" i="0" u="none" strike="noStrike" cap="none" dirty="0" smtClean="0">
                <a:solidFill>
                  <a:srgbClr val="009650"/>
                </a:solidFill>
                <a:latin typeface="Meiryo"/>
                <a:ea typeface="Meiryo"/>
                <a:cs typeface="Meiryo"/>
                <a:sym typeface="Meiryo"/>
              </a:rPr>
              <a:t>i</a:t>
            </a:r>
            <a:r>
              <a:rPr lang="en-US" altLang="ja-JP" sz="1800" b="1" i="0" u="none" strike="noStrike" cap="none" dirty="0" smtClean="0">
                <a:solidFill>
                  <a:srgbClr val="009650"/>
                </a:solidFill>
                <a:latin typeface="Meiryo"/>
                <a:ea typeface="Meiryo"/>
                <a:cs typeface="Meiryo"/>
                <a:sym typeface="Meiryo"/>
              </a:rPr>
              <a:t>Phone</a:t>
            </a:r>
            <a:r>
              <a:rPr lang="ja-JP" sz="1800" b="1" i="0" u="none" strike="noStrike" cap="none" dirty="0" smtClean="0">
                <a:solidFill>
                  <a:srgbClr val="009650"/>
                </a:solidFill>
                <a:latin typeface="Meiryo"/>
                <a:ea typeface="Meiryo"/>
                <a:cs typeface="Meiryo"/>
                <a:sym typeface="Meiryo"/>
              </a:rPr>
              <a:t>の</a:t>
            </a:r>
            <a:r>
              <a:rPr lang="ja-JP" sz="1800" b="1" i="0" u="none" strike="noStrike" cap="none" dirty="0">
                <a:solidFill>
                  <a:srgbClr val="009650"/>
                </a:solidFill>
                <a:latin typeface="Meiryo"/>
                <a:ea typeface="Meiryo"/>
                <a:cs typeface="Meiryo"/>
                <a:sym typeface="Meiryo"/>
              </a:rPr>
              <a:t>場合</a:t>
            </a:r>
            <a:endParaRPr sz="1800" b="1" i="0" u="none" strike="noStrike" cap="none" dirty="0">
              <a:solidFill>
                <a:schemeClr val="dk1"/>
              </a:solidFill>
              <a:latin typeface="Meiryo"/>
              <a:ea typeface="Meiryo"/>
              <a:cs typeface="Meiryo"/>
              <a:sym typeface="Meiryo"/>
            </a:endParaRPr>
          </a:p>
        </p:txBody>
      </p:sp>
      <p:sp>
        <p:nvSpPr>
          <p:cNvPr id="624" name="Google Shape;624;p10"/>
          <p:cNvSpPr txBox="1"/>
          <p:nvPr/>
        </p:nvSpPr>
        <p:spPr>
          <a:xfrm>
            <a:off x="319687" y="1960118"/>
            <a:ext cx="2520000" cy="1818447"/>
          </a:xfrm>
          <a:prstGeom prst="rect">
            <a:avLst/>
          </a:prstGeom>
          <a:noFill/>
          <a:ln>
            <a:noFill/>
          </a:ln>
        </p:spPr>
        <p:txBody>
          <a:bodyPr spcFirstLastPara="1" wrap="square" lIns="0" tIns="12700" rIns="0" bIns="0" anchor="t" anchorCtr="0">
            <a:spAutoFit/>
          </a:bodyPr>
          <a:lstStyle/>
          <a:p>
            <a:pPr marL="12700" marR="0" lvl="0" algn="l" rtl="0">
              <a:spcBef>
                <a:spcPts val="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❶	</a:t>
            </a:r>
            <a:r>
              <a:rPr lang="ja-JP" sz="1800" b="1" i="0" u="none" strike="noStrike" cap="none" dirty="0">
                <a:solidFill>
                  <a:schemeClr val="dk1"/>
                </a:solidFill>
                <a:latin typeface="Meiryo"/>
                <a:ea typeface="Meiryo"/>
                <a:cs typeface="Meiryo"/>
                <a:sym typeface="Meiryo"/>
              </a:rPr>
              <a:t>設定を｢タップ」</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❷	</a:t>
            </a:r>
            <a:r>
              <a:rPr lang="ja-JP" sz="1800" b="1" i="0" u="none" strike="noStrike" cap="none" dirty="0">
                <a:solidFill>
                  <a:schemeClr val="dk1"/>
                </a:solidFill>
                <a:latin typeface="Meiryo"/>
                <a:ea typeface="Meiryo"/>
                <a:cs typeface="Meiryo"/>
                <a:sym typeface="Meiryo"/>
              </a:rPr>
              <a:t>｢通知｣をタップ</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❸	</a:t>
            </a:r>
            <a:r>
              <a:rPr lang="ja-JP" sz="1800" b="1" i="0" u="none" strike="noStrike" cap="none" dirty="0">
                <a:solidFill>
                  <a:schemeClr val="dk1"/>
                </a:solidFill>
                <a:latin typeface="Meiryo"/>
                <a:ea typeface="Meiryo"/>
                <a:cs typeface="Meiryo"/>
                <a:sym typeface="Meiryo"/>
              </a:rPr>
              <a:t>｢クロン｣をタップ</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2400"/>
              <a:buFont typeface="Arial"/>
              <a:buNone/>
              <a:tabLst>
                <a:tab pos="355600" algn="l"/>
              </a:tabLst>
            </a:pPr>
            <a:r>
              <a:rPr lang="ja-JP" sz="2400" b="1" i="0" u="none" strike="noStrike" cap="none" dirty="0">
                <a:solidFill>
                  <a:srgbClr val="009650"/>
                </a:solidFill>
                <a:latin typeface="Meiryo"/>
                <a:ea typeface="Meiryo"/>
                <a:cs typeface="Meiryo"/>
                <a:sym typeface="Meiryo"/>
              </a:rPr>
              <a:t>❹	</a:t>
            </a:r>
            <a:r>
              <a:rPr lang="ja-JP" sz="1800" b="1" i="0" u="none" strike="noStrike" cap="none" dirty="0">
                <a:solidFill>
                  <a:schemeClr val="dk1"/>
                </a:solidFill>
                <a:latin typeface="Meiryo"/>
                <a:ea typeface="Meiryo"/>
                <a:cs typeface="Meiryo"/>
                <a:sym typeface="Meiryo"/>
              </a:rPr>
              <a:t>｢通知と許可｣を</a:t>
            </a:r>
            <a:endParaRPr sz="1800" b="1" i="0" u="none" strike="noStrike" cap="none" dirty="0">
              <a:solidFill>
                <a:schemeClr val="dk1"/>
              </a:solidFill>
              <a:latin typeface="Meiryo"/>
              <a:ea typeface="Meiryo"/>
              <a:cs typeface="Meiryo"/>
              <a:sym typeface="Meiryo"/>
            </a:endParaRPr>
          </a:p>
          <a:p>
            <a:pPr marL="12700" marR="0" lvl="0" algn="l" rtl="0">
              <a:spcBef>
                <a:spcPts val="100"/>
              </a:spcBef>
              <a:spcAft>
                <a:spcPts val="0"/>
              </a:spcAft>
              <a:buClr>
                <a:srgbClr val="000000"/>
              </a:buClr>
              <a:buSzPts val="1800"/>
              <a:buFont typeface="Arial"/>
              <a:buNone/>
              <a:tabLst>
                <a:tab pos="355600" algn="l"/>
              </a:tabLst>
            </a:pPr>
            <a:r>
              <a:rPr lang="ja-JP" sz="1800" b="1" i="0" u="none" strike="noStrike" cap="none" dirty="0">
                <a:solidFill>
                  <a:schemeClr val="dk1"/>
                </a:solidFill>
                <a:latin typeface="Meiryo"/>
                <a:ea typeface="Meiryo"/>
                <a:cs typeface="Meiryo"/>
                <a:sym typeface="Meiryo"/>
              </a:rPr>
              <a:t>	タップ</a:t>
            </a:r>
            <a:endParaRPr sz="1400" b="0" i="0" u="none" strike="noStrike" cap="none" dirty="0">
              <a:solidFill>
                <a:srgbClr val="000000"/>
              </a:solidFill>
              <a:latin typeface="Arial"/>
              <a:ea typeface="Arial"/>
              <a:cs typeface="Arial"/>
              <a:sym typeface="Arial"/>
            </a:endParaRPr>
          </a:p>
        </p:txBody>
      </p:sp>
      <p:sp>
        <p:nvSpPr>
          <p:cNvPr id="625" name="Google Shape;625;p10"/>
          <p:cNvSpPr txBox="1"/>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p>
          <a:p>
            <a:pPr marL="9525" lvl="0">
              <a:spcBef>
                <a:spcPts val="85"/>
              </a:spcBef>
              <a:buSzPts val="2800"/>
              <a:tabLst>
                <a:tab pos="355600" algn="l"/>
              </a:tabLst>
            </a:pPr>
            <a:r>
              <a:rPr lang="en-US" altLang="ja-JP" sz="2800" b="1" dirty="0" smtClean="0">
                <a:solidFill>
                  <a:srgbClr val="009650"/>
                </a:solidFill>
                <a:latin typeface="Meiryo"/>
                <a:ea typeface="Meiryo"/>
                <a:cs typeface="Meiryo"/>
                <a:sym typeface="Meiryo"/>
              </a:rPr>
              <a:t>【8】</a:t>
            </a:r>
            <a:r>
              <a:rPr lang="ja-JP" altLang="en-US" sz="2800" b="1" dirty="0" smtClean="0">
                <a:solidFill>
                  <a:srgbClr val="009650"/>
                </a:solidFill>
                <a:latin typeface="Meiryo"/>
                <a:ea typeface="Meiryo"/>
                <a:cs typeface="Meiryo"/>
                <a:sym typeface="Meiryo"/>
              </a:rPr>
              <a:t>アプリ</a:t>
            </a:r>
            <a:r>
              <a:rPr lang="ja-JP" altLang="en-US" sz="2800" b="1" dirty="0">
                <a:solidFill>
                  <a:srgbClr val="009650"/>
                </a:solidFill>
                <a:latin typeface="Meiryo"/>
                <a:ea typeface="Meiryo"/>
                <a:cs typeface="Meiryo"/>
                <a:sym typeface="Meiryo"/>
              </a:rPr>
              <a:t>通知</a:t>
            </a:r>
            <a:r>
              <a:rPr lang="en-US" altLang="ja-JP" sz="2800" b="1" dirty="0">
                <a:solidFill>
                  <a:srgbClr val="009650"/>
                </a:solidFill>
                <a:latin typeface="Meiryo"/>
                <a:ea typeface="Meiryo"/>
                <a:cs typeface="Meiryo"/>
                <a:sym typeface="Meiryo"/>
              </a:rPr>
              <a:t>ON</a:t>
            </a:r>
            <a:r>
              <a:rPr lang="ja-JP" altLang="en-US" sz="2800" b="1" dirty="0">
                <a:solidFill>
                  <a:srgbClr val="009650"/>
                </a:solidFill>
                <a:latin typeface="Meiryo"/>
                <a:ea typeface="Meiryo"/>
                <a:cs typeface="Meiryo"/>
                <a:sym typeface="Meiryo"/>
              </a:rPr>
              <a:t>の設</a:t>
            </a:r>
            <a:r>
              <a:rPr lang="ja-JP" altLang="en-US" sz="2800" b="1" spc="-1500" dirty="0">
                <a:solidFill>
                  <a:srgbClr val="009650"/>
                </a:solidFill>
                <a:latin typeface="Meiryo"/>
                <a:ea typeface="Meiryo"/>
                <a:cs typeface="Meiryo"/>
                <a:sym typeface="Meiryo"/>
              </a:rPr>
              <a:t>定</a:t>
            </a:r>
            <a:r>
              <a:rPr lang="ja-JP" altLang="en-US" sz="2800" b="1" dirty="0" smtClean="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２）</a:t>
            </a:r>
            <a:endParaRPr sz="1400" b="0" i="0" u="none" strike="noStrike" cap="none" dirty="0">
              <a:solidFill>
                <a:srgbClr val="000000"/>
              </a:solidFill>
              <a:latin typeface="Arial"/>
              <a:ea typeface="Arial"/>
              <a:cs typeface="Arial"/>
              <a:sym typeface="Arial"/>
            </a:endParaRPr>
          </a:p>
        </p:txBody>
      </p:sp>
      <p:sp>
        <p:nvSpPr>
          <p:cNvPr id="628" name="Google Shape;628;p10"/>
          <p:cNvSpPr/>
          <p:nvPr/>
        </p:nvSpPr>
        <p:spPr>
          <a:xfrm>
            <a:off x="2514600" y="1993840"/>
            <a:ext cx="1350000" cy="2395160"/>
          </a:xfrm>
          <a:prstGeom prst="rect">
            <a:avLst/>
          </a:prstGeom>
          <a:blipFill rotWithShape="1">
            <a:blip r:embed="rId3" cstate="print">
              <a:alphaModFix/>
              <a:extLst>
                <a:ext uri="{28A0092B-C50C-407E-A947-70E740481C1C}">
                  <a14:useLocalDpi xmlns:a14="http://schemas.microsoft.com/office/drawing/2010/main" val="0"/>
                </a:ext>
              </a:extLst>
            </a:blip>
            <a:stretch>
              <a:fillRect/>
            </a:stretch>
          </a:blipFill>
          <a:ln>
            <a:solidFill>
              <a:schemeClr val="tx1"/>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nvGrpSpPr>
          <p:cNvPr id="629" name="Google Shape;629;p10"/>
          <p:cNvGrpSpPr/>
          <p:nvPr/>
        </p:nvGrpSpPr>
        <p:grpSpPr>
          <a:xfrm>
            <a:off x="4091328" y="1997087"/>
            <a:ext cx="1338863" cy="2367472"/>
            <a:chOff x="2947416" y="4725924"/>
            <a:chExt cx="1068705" cy="1889760"/>
          </a:xfrm>
        </p:grpSpPr>
        <p:sp>
          <p:nvSpPr>
            <p:cNvPr id="630" name="Google Shape;630;p10"/>
            <p:cNvSpPr/>
            <p:nvPr/>
          </p:nvSpPr>
          <p:spPr>
            <a:xfrm>
              <a:off x="2951988" y="4730496"/>
              <a:ext cx="1059180" cy="1880615"/>
            </a:xfrm>
            <a:prstGeom prst="rect">
              <a:avLst/>
            </a:prstGeom>
            <a:blipFill rotWithShape="1">
              <a:blip r:embed="rId4"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631" name="Google Shape;631;p10"/>
            <p:cNvSpPr/>
            <p:nvPr/>
          </p:nvSpPr>
          <p:spPr>
            <a:xfrm>
              <a:off x="2947416" y="4725924"/>
              <a:ext cx="1068705" cy="1889760"/>
            </a:xfrm>
            <a:custGeom>
              <a:avLst/>
              <a:gdLst/>
              <a:ahLst/>
              <a:cxnLst/>
              <a:rect l="l" t="t" r="r" b="b"/>
              <a:pathLst>
                <a:path w="1068704" h="1889759" extrusionOk="0">
                  <a:moveTo>
                    <a:pt x="0" y="0"/>
                  </a:moveTo>
                  <a:lnTo>
                    <a:pt x="1068324" y="0"/>
                  </a:lnTo>
                  <a:lnTo>
                    <a:pt x="1068324" y="1889759"/>
                  </a:lnTo>
                  <a:lnTo>
                    <a:pt x="0" y="1889759"/>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632" name="Google Shape;632;p10"/>
          <p:cNvGrpSpPr/>
          <p:nvPr/>
        </p:nvGrpSpPr>
        <p:grpSpPr>
          <a:xfrm>
            <a:off x="5655911" y="1997031"/>
            <a:ext cx="1338973" cy="2366831"/>
            <a:chOff x="4594860" y="4725924"/>
            <a:chExt cx="1079500" cy="1908175"/>
          </a:xfrm>
        </p:grpSpPr>
        <p:sp>
          <p:nvSpPr>
            <p:cNvPr id="633" name="Google Shape;633;p10"/>
            <p:cNvSpPr/>
            <p:nvPr/>
          </p:nvSpPr>
          <p:spPr>
            <a:xfrm>
              <a:off x="4596384" y="4727449"/>
              <a:ext cx="1072895" cy="1901952"/>
            </a:xfrm>
            <a:prstGeom prst="rect">
              <a:avLst/>
            </a:prstGeom>
            <a:blipFill rotWithShape="1">
              <a:blip r:embed="rId5" cstate="print">
                <a:alphaModFix/>
                <a:extLst>
                  <a:ext uri="{28A0092B-C50C-407E-A947-70E740481C1C}">
                    <a14:useLocalDpi xmlns:a14="http://schemas.microsoft.com/office/drawing/2010/main" val="0"/>
                  </a:ext>
                </a:extLst>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634" name="Google Shape;634;p10"/>
            <p:cNvSpPr/>
            <p:nvPr/>
          </p:nvSpPr>
          <p:spPr>
            <a:xfrm>
              <a:off x="4594860" y="4725924"/>
              <a:ext cx="1079500" cy="1908175"/>
            </a:xfrm>
            <a:custGeom>
              <a:avLst/>
              <a:gdLst/>
              <a:ahLst/>
              <a:cxnLst/>
              <a:rect l="l" t="t" r="r" b="b"/>
              <a:pathLst>
                <a:path w="1079500" h="1908175" extrusionOk="0">
                  <a:moveTo>
                    <a:pt x="0" y="0"/>
                  </a:moveTo>
                  <a:lnTo>
                    <a:pt x="1078992" y="0"/>
                  </a:lnTo>
                  <a:lnTo>
                    <a:pt x="1078992" y="1908048"/>
                  </a:lnTo>
                  <a:lnTo>
                    <a:pt x="0" y="1908048"/>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635" name="Google Shape;635;p10"/>
          <p:cNvGrpSpPr/>
          <p:nvPr/>
        </p:nvGrpSpPr>
        <p:grpSpPr>
          <a:xfrm>
            <a:off x="7188143" y="1986770"/>
            <a:ext cx="1339169" cy="2304669"/>
            <a:chOff x="6283451" y="4728972"/>
            <a:chExt cx="1099185" cy="1891664"/>
          </a:xfrm>
        </p:grpSpPr>
        <p:sp>
          <p:nvSpPr>
            <p:cNvPr id="636" name="Google Shape;636;p10"/>
            <p:cNvSpPr/>
            <p:nvPr/>
          </p:nvSpPr>
          <p:spPr>
            <a:xfrm>
              <a:off x="6284975" y="4730495"/>
              <a:ext cx="1094231" cy="1886711"/>
            </a:xfrm>
            <a:prstGeom prst="rect">
              <a:avLst/>
            </a:prstGeom>
            <a:blipFill rotWithShape="1">
              <a:blip r:embed="rId6" cstate="print">
                <a:alphaModFix/>
                <a:extLst>
                  <a:ext uri="{28A0092B-C50C-407E-A947-70E740481C1C}">
                    <a14:useLocalDpi xmlns:a14="http://schemas.microsoft.com/office/drawing/2010/main" val="0"/>
                  </a:ext>
                </a:extLst>
              </a:blip>
              <a:stretch>
                <a:fillRect/>
              </a:stretch>
            </a:blipFill>
            <a:ln>
              <a:solidFill>
                <a:schemeClr val="tx1"/>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sp>
          <p:nvSpPr>
            <p:cNvPr id="637" name="Google Shape;637;p10"/>
            <p:cNvSpPr/>
            <p:nvPr/>
          </p:nvSpPr>
          <p:spPr>
            <a:xfrm>
              <a:off x="6283451" y="4728972"/>
              <a:ext cx="1099185" cy="1891664"/>
            </a:xfrm>
            <a:custGeom>
              <a:avLst/>
              <a:gdLst/>
              <a:ahLst/>
              <a:cxnLst/>
              <a:rect l="l" t="t" r="r" b="b"/>
              <a:pathLst>
                <a:path w="1099184" h="1891665" extrusionOk="0">
                  <a:moveTo>
                    <a:pt x="0" y="0"/>
                  </a:moveTo>
                  <a:lnTo>
                    <a:pt x="1098803" y="0"/>
                  </a:lnTo>
                  <a:lnTo>
                    <a:pt x="1098803" y="1891283"/>
                  </a:lnTo>
                  <a:lnTo>
                    <a:pt x="0" y="1891283"/>
                  </a:lnTo>
                  <a:lnTo>
                    <a:pt x="0" y="0"/>
                  </a:lnTo>
                  <a:close/>
                </a:path>
              </a:pathLst>
            </a:custGeom>
            <a:noFill/>
            <a:ln w="9525" cap="flat" cmpd="sng">
              <a:solidFill>
                <a:srgbClr val="4F80BC"/>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32"/>
                <a:buFont typeface="Arial"/>
                <a:buNone/>
              </a:pPr>
              <a:endParaRPr sz="1632" b="0" i="0" u="none" strike="noStrike" cap="none">
                <a:solidFill>
                  <a:schemeClr val="dk1"/>
                </a:solidFill>
                <a:latin typeface="Calibri"/>
                <a:ea typeface="Calibri"/>
                <a:cs typeface="Calibri"/>
                <a:sym typeface="Calibri"/>
              </a:endParaRPr>
            </a:p>
          </p:txBody>
        </p:sp>
      </p:grpSp>
      <p:grpSp>
        <p:nvGrpSpPr>
          <p:cNvPr id="638" name="Google Shape;638;p10"/>
          <p:cNvGrpSpPr/>
          <p:nvPr/>
        </p:nvGrpSpPr>
        <p:grpSpPr>
          <a:xfrm>
            <a:off x="3705688" y="2549683"/>
            <a:ext cx="360000" cy="345917"/>
            <a:chOff x="4065688" y="1515815"/>
            <a:chExt cx="360000" cy="345917"/>
          </a:xfrm>
        </p:grpSpPr>
        <p:cxnSp>
          <p:nvCxnSpPr>
            <p:cNvPr id="639" name="Google Shape;639;p10"/>
            <p:cNvCxnSpPr/>
            <p:nvPr/>
          </p:nvCxnSpPr>
          <p:spPr>
            <a:xfrm>
              <a:off x="4065688" y="1688773"/>
              <a:ext cx="357784" cy="0"/>
            </a:xfrm>
            <a:prstGeom prst="straightConnector1">
              <a:avLst/>
            </a:prstGeom>
            <a:noFill/>
            <a:ln w="19050" cap="flat" cmpd="sng">
              <a:solidFill>
                <a:srgbClr val="FF0000"/>
              </a:solidFill>
              <a:prstDash val="solid"/>
              <a:round/>
              <a:headEnd type="none" w="sm" len="sm"/>
              <a:tailEnd type="none" w="sm" len="sm"/>
            </a:ln>
          </p:spPr>
        </p:cxnSp>
        <p:cxnSp>
          <p:nvCxnSpPr>
            <p:cNvPr id="640" name="Google Shape;640;p10"/>
            <p:cNvCxnSpPr/>
            <p:nvPr/>
          </p:nvCxnSpPr>
          <p:spPr>
            <a:xfrm rot="10800000" flipH="1">
              <a:off x="4246796" y="1682840"/>
              <a:ext cx="178892" cy="178892"/>
            </a:xfrm>
            <a:prstGeom prst="straightConnector1">
              <a:avLst/>
            </a:prstGeom>
            <a:noFill/>
            <a:ln w="19050" cap="flat" cmpd="sng">
              <a:solidFill>
                <a:srgbClr val="FF0000"/>
              </a:solidFill>
              <a:prstDash val="solid"/>
              <a:round/>
              <a:headEnd type="none" w="sm" len="sm"/>
              <a:tailEnd type="none" w="sm" len="sm"/>
            </a:ln>
          </p:spPr>
        </p:cxnSp>
        <p:cxnSp>
          <p:nvCxnSpPr>
            <p:cNvPr id="641" name="Google Shape;641;p10"/>
            <p:cNvCxnSpPr/>
            <p:nvPr/>
          </p:nvCxnSpPr>
          <p:spPr>
            <a:xfrm>
              <a:off x="4246796" y="1515815"/>
              <a:ext cx="178892" cy="178892"/>
            </a:xfrm>
            <a:prstGeom prst="straightConnector1">
              <a:avLst/>
            </a:prstGeom>
            <a:noFill/>
            <a:ln w="19050" cap="flat" cmpd="sng">
              <a:solidFill>
                <a:srgbClr val="FF0000"/>
              </a:solidFill>
              <a:prstDash val="solid"/>
              <a:round/>
              <a:headEnd type="none" w="sm" len="sm"/>
              <a:tailEnd type="none" w="sm" len="sm"/>
            </a:ln>
          </p:spPr>
        </p:cxnSp>
      </p:grpSp>
      <p:sp>
        <p:nvSpPr>
          <p:cNvPr id="642" name="Google Shape;642;p10"/>
          <p:cNvSpPr/>
          <p:nvPr/>
        </p:nvSpPr>
        <p:spPr>
          <a:xfrm>
            <a:off x="2844133" y="3542219"/>
            <a:ext cx="360000" cy="360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43" name="Google Shape;643;p10"/>
          <p:cNvGrpSpPr/>
          <p:nvPr/>
        </p:nvGrpSpPr>
        <p:grpSpPr>
          <a:xfrm>
            <a:off x="2618300" y="3345509"/>
            <a:ext cx="441147" cy="400110"/>
            <a:chOff x="3486965" y="4812902"/>
            <a:chExt cx="469418" cy="400110"/>
          </a:xfrm>
        </p:grpSpPr>
        <p:sp>
          <p:nvSpPr>
            <p:cNvPr id="644" name="Google Shape;644;p10"/>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45" name="Google Shape;645;p10"/>
            <p:cNvSpPr/>
            <p:nvPr/>
          </p:nvSpPr>
          <p:spPr>
            <a:xfrm>
              <a:off x="3486965" y="4812902"/>
              <a:ext cx="46941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sp>
        <p:nvSpPr>
          <p:cNvPr id="646" name="Google Shape;646;p10"/>
          <p:cNvSpPr/>
          <p:nvPr/>
        </p:nvSpPr>
        <p:spPr>
          <a:xfrm>
            <a:off x="4065688" y="3096174"/>
            <a:ext cx="1296000" cy="21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47" name="Google Shape;647;p10"/>
          <p:cNvGrpSpPr/>
          <p:nvPr/>
        </p:nvGrpSpPr>
        <p:grpSpPr>
          <a:xfrm>
            <a:off x="3853141" y="2899464"/>
            <a:ext cx="441147" cy="400110"/>
            <a:chOff x="3501100" y="4812902"/>
            <a:chExt cx="441147" cy="400110"/>
          </a:xfrm>
        </p:grpSpPr>
        <p:sp>
          <p:nvSpPr>
            <p:cNvPr id="648" name="Google Shape;648;p10"/>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49" name="Google Shape;649;p10"/>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❷</a:t>
              </a:r>
              <a:endParaRPr sz="2000" b="1" i="0" u="none" strike="noStrike" cap="none">
                <a:solidFill>
                  <a:srgbClr val="009650"/>
                </a:solidFill>
                <a:latin typeface="Meiryo"/>
                <a:ea typeface="Meiryo"/>
                <a:cs typeface="Meiryo"/>
                <a:sym typeface="Meiryo"/>
              </a:endParaRPr>
            </a:p>
          </p:txBody>
        </p:sp>
      </p:grpSp>
      <p:sp>
        <p:nvSpPr>
          <p:cNvPr id="650" name="Google Shape;650;p10"/>
          <p:cNvSpPr/>
          <p:nvPr/>
        </p:nvSpPr>
        <p:spPr>
          <a:xfrm>
            <a:off x="5628040" y="3802280"/>
            <a:ext cx="1296000" cy="21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51" name="Google Shape;651;p10"/>
          <p:cNvGrpSpPr/>
          <p:nvPr/>
        </p:nvGrpSpPr>
        <p:grpSpPr>
          <a:xfrm>
            <a:off x="5415493" y="3605570"/>
            <a:ext cx="441147" cy="400110"/>
            <a:chOff x="3501100" y="4812902"/>
            <a:chExt cx="441147" cy="400110"/>
          </a:xfrm>
        </p:grpSpPr>
        <p:sp>
          <p:nvSpPr>
            <p:cNvPr id="652" name="Google Shape;652;p10"/>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53" name="Google Shape;653;p10"/>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❸</a:t>
              </a:r>
              <a:endParaRPr sz="2000" b="1" i="0" u="none" strike="noStrike" cap="none">
                <a:solidFill>
                  <a:srgbClr val="009650"/>
                </a:solidFill>
                <a:latin typeface="Meiryo"/>
                <a:ea typeface="Meiryo"/>
                <a:cs typeface="Meiryo"/>
                <a:sym typeface="Meiryo"/>
              </a:endParaRPr>
            </a:p>
          </p:txBody>
        </p:sp>
      </p:grpSp>
      <p:sp>
        <p:nvSpPr>
          <p:cNvPr id="654" name="Google Shape;654;p10"/>
          <p:cNvSpPr/>
          <p:nvPr/>
        </p:nvSpPr>
        <p:spPr>
          <a:xfrm>
            <a:off x="7152040" y="2370950"/>
            <a:ext cx="1296000" cy="216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55" name="Google Shape;655;p10"/>
          <p:cNvGrpSpPr/>
          <p:nvPr/>
        </p:nvGrpSpPr>
        <p:grpSpPr>
          <a:xfrm>
            <a:off x="6939493" y="2174240"/>
            <a:ext cx="441147" cy="400110"/>
            <a:chOff x="3501100" y="4812902"/>
            <a:chExt cx="441147" cy="400110"/>
          </a:xfrm>
        </p:grpSpPr>
        <p:sp>
          <p:nvSpPr>
            <p:cNvPr id="656" name="Google Shape;656;p10"/>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57" name="Google Shape;657;p10"/>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❹</a:t>
              </a:r>
              <a:endParaRPr sz="2000" b="1" i="0" u="none" strike="noStrike" cap="none" dirty="0">
                <a:solidFill>
                  <a:srgbClr val="009650"/>
                </a:solidFill>
                <a:latin typeface="Meiryo"/>
                <a:ea typeface="Meiryo"/>
                <a:cs typeface="Meiryo"/>
                <a:sym typeface="Meiryo"/>
              </a:endParaRPr>
            </a:p>
          </p:txBody>
        </p:sp>
      </p:grpSp>
      <p:grpSp>
        <p:nvGrpSpPr>
          <p:cNvPr id="658" name="Google Shape;658;p10"/>
          <p:cNvGrpSpPr/>
          <p:nvPr/>
        </p:nvGrpSpPr>
        <p:grpSpPr>
          <a:xfrm>
            <a:off x="5266800" y="2549683"/>
            <a:ext cx="360000" cy="345917"/>
            <a:chOff x="4065688" y="1515815"/>
            <a:chExt cx="360000" cy="345917"/>
          </a:xfrm>
        </p:grpSpPr>
        <p:cxnSp>
          <p:nvCxnSpPr>
            <p:cNvPr id="659" name="Google Shape;659;p10"/>
            <p:cNvCxnSpPr/>
            <p:nvPr/>
          </p:nvCxnSpPr>
          <p:spPr>
            <a:xfrm>
              <a:off x="4065688" y="1688773"/>
              <a:ext cx="357784" cy="0"/>
            </a:xfrm>
            <a:prstGeom prst="straightConnector1">
              <a:avLst/>
            </a:prstGeom>
            <a:noFill/>
            <a:ln w="19050" cap="flat" cmpd="sng">
              <a:solidFill>
                <a:srgbClr val="FF0000"/>
              </a:solidFill>
              <a:prstDash val="solid"/>
              <a:round/>
              <a:headEnd type="none" w="sm" len="sm"/>
              <a:tailEnd type="none" w="sm" len="sm"/>
            </a:ln>
          </p:spPr>
        </p:cxnSp>
        <p:cxnSp>
          <p:nvCxnSpPr>
            <p:cNvPr id="660" name="Google Shape;660;p10"/>
            <p:cNvCxnSpPr/>
            <p:nvPr/>
          </p:nvCxnSpPr>
          <p:spPr>
            <a:xfrm rot="10800000" flipH="1">
              <a:off x="4246796" y="1682840"/>
              <a:ext cx="178892" cy="178892"/>
            </a:xfrm>
            <a:prstGeom prst="straightConnector1">
              <a:avLst/>
            </a:prstGeom>
            <a:noFill/>
            <a:ln w="19050" cap="flat" cmpd="sng">
              <a:solidFill>
                <a:srgbClr val="FF0000"/>
              </a:solidFill>
              <a:prstDash val="solid"/>
              <a:round/>
              <a:headEnd type="none" w="sm" len="sm"/>
              <a:tailEnd type="none" w="sm" len="sm"/>
            </a:ln>
          </p:spPr>
        </p:cxnSp>
        <p:cxnSp>
          <p:nvCxnSpPr>
            <p:cNvPr id="661" name="Google Shape;661;p10"/>
            <p:cNvCxnSpPr/>
            <p:nvPr/>
          </p:nvCxnSpPr>
          <p:spPr>
            <a:xfrm>
              <a:off x="4246796" y="1515815"/>
              <a:ext cx="178892" cy="178892"/>
            </a:xfrm>
            <a:prstGeom prst="straightConnector1">
              <a:avLst/>
            </a:prstGeom>
            <a:noFill/>
            <a:ln w="19050" cap="flat" cmpd="sng">
              <a:solidFill>
                <a:srgbClr val="FF0000"/>
              </a:solidFill>
              <a:prstDash val="solid"/>
              <a:round/>
              <a:headEnd type="none" w="sm" len="sm"/>
              <a:tailEnd type="none" w="sm" len="sm"/>
            </a:ln>
          </p:spPr>
        </p:cxnSp>
      </p:grpSp>
      <p:grpSp>
        <p:nvGrpSpPr>
          <p:cNvPr id="662" name="Google Shape;662;p10"/>
          <p:cNvGrpSpPr/>
          <p:nvPr/>
        </p:nvGrpSpPr>
        <p:grpSpPr>
          <a:xfrm>
            <a:off x="6808582" y="2549683"/>
            <a:ext cx="360000" cy="345917"/>
            <a:chOff x="4065688" y="1515815"/>
            <a:chExt cx="360000" cy="345917"/>
          </a:xfrm>
        </p:grpSpPr>
        <p:cxnSp>
          <p:nvCxnSpPr>
            <p:cNvPr id="663" name="Google Shape;663;p10"/>
            <p:cNvCxnSpPr/>
            <p:nvPr/>
          </p:nvCxnSpPr>
          <p:spPr>
            <a:xfrm>
              <a:off x="4065688" y="1688773"/>
              <a:ext cx="357784" cy="0"/>
            </a:xfrm>
            <a:prstGeom prst="straightConnector1">
              <a:avLst/>
            </a:prstGeom>
            <a:noFill/>
            <a:ln w="19050" cap="flat" cmpd="sng">
              <a:solidFill>
                <a:srgbClr val="FF0000"/>
              </a:solidFill>
              <a:prstDash val="solid"/>
              <a:round/>
              <a:headEnd type="none" w="sm" len="sm"/>
              <a:tailEnd type="none" w="sm" len="sm"/>
            </a:ln>
          </p:spPr>
        </p:cxnSp>
        <p:cxnSp>
          <p:nvCxnSpPr>
            <p:cNvPr id="664" name="Google Shape;664;p10"/>
            <p:cNvCxnSpPr/>
            <p:nvPr/>
          </p:nvCxnSpPr>
          <p:spPr>
            <a:xfrm rot="10800000" flipH="1">
              <a:off x="4246796" y="1682840"/>
              <a:ext cx="178892" cy="178892"/>
            </a:xfrm>
            <a:prstGeom prst="straightConnector1">
              <a:avLst/>
            </a:prstGeom>
            <a:noFill/>
            <a:ln w="19050" cap="flat" cmpd="sng">
              <a:solidFill>
                <a:srgbClr val="FF0000"/>
              </a:solidFill>
              <a:prstDash val="solid"/>
              <a:round/>
              <a:headEnd type="none" w="sm" len="sm"/>
              <a:tailEnd type="none" w="sm" len="sm"/>
            </a:ln>
          </p:spPr>
        </p:cxnSp>
        <p:cxnSp>
          <p:nvCxnSpPr>
            <p:cNvPr id="665" name="Google Shape;665;p10"/>
            <p:cNvCxnSpPr/>
            <p:nvPr/>
          </p:nvCxnSpPr>
          <p:spPr>
            <a:xfrm>
              <a:off x="4246796" y="1515815"/>
              <a:ext cx="178892" cy="178892"/>
            </a:xfrm>
            <a:prstGeom prst="straightConnector1">
              <a:avLst/>
            </a:prstGeom>
            <a:noFill/>
            <a:ln w="19050" cap="flat" cmpd="sng">
              <a:solidFill>
                <a:srgbClr val="FF0000"/>
              </a:solidFill>
              <a:prstDash val="solid"/>
              <a:round/>
              <a:headEnd type="none" w="sm" len="sm"/>
              <a:tailEnd type="none" w="sm" len="sm"/>
            </a:ln>
          </p:spPr>
        </p:cxnSp>
      </p:grpSp>
      <p:sp>
        <p:nvSpPr>
          <p:cNvPr id="45"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4168245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1030" name="Picture 6">
            <a:extLst>
              <a:ext uri="{FF2B5EF4-FFF2-40B4-BE49-F238E27FC236}">
                <a16:creationId xmlns:a16="http://schemas.microsoft.com/office/drawing/2014/main" id="{C3DFA3FE-7C5A-CC45-AF30-F34247A69D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0541" y="2363206"/>
            <a:ext cx="1698229" cy="3331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B02AA0F-BF53-134D-B58D-AEB45FE1A3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5391" y="2372260"/>
            <a:ext cx="1688999" cy="33135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5B94BB6-810B-A243-A25B-4FD7BA2596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4158" y="2362398"/>
            <a:ext cx="1638649" cy="3214788"/>
          </a:xfrm>
          <a:prstGeom prst="rect">
            <a:avLst/>
          </a:prstGeom>
          <a:noFill/>
          <a:extLst>
            <a:ext uri="{909E8E84-426E-40DD-AFC4-6F175D3DCCD1}">
              <a14:hiddenFill xmlns:a14="http://schemas.microsoft.com/office/drawing/2010/main">
                <a:solidFill>
                  <a:srgbClr val="FFFFFF"/>
                </a:solidFill>
              </a14:hiddenFill>
            </a:ext>
          </a:extLst>
        </p:spPr>
      </p:pic>
      <p:sp>
        <p:nvSpPr>
          <p:cNvPr id="396" name="Google Shape;396;p11"/>
          <p:cNvSpPr txBox="1">
            <a:spLocks noGrp="1"/>
          </p:cNvSpPr>
          <p:nvPr>
            <p:ph type="subTitle" idx="4294967295"/>
          </p:nvPr>
        </p:nvSpPr>
        <p:spPr>
          <a:xfrm>
            <a:off x="505968" y="1396358"/>
            <a:ext cx="8280000" cy="3684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0000"/>
                </a:solidFill>
                <a:latin typeface="Meiryo"/>
                <a:ea typeface="Meiryo"/>
                <a:cs typeface="Meiryo"/>
                <a:sym typeface="Meiryo"/>
              </a:rPr>
              <a:t>医療機関から返事が返ってきたら再開しましょう</a:t>
            </a:r>
            <a:endParaRPr sz="1800" b="1" i="0" u="none" strike="noStrike" cap="none">
              <a:solidFill>
                <a:srgbClr val="000000"/>
              </a:solidFill>
              <a:latin typeface="Meiryo"/>
              <a:ea typeface="Meiryo"/>
              <a:cs typeface="Meiryo"/>
              <a:sym typeface="Meiryo"/>
            </a:endParaRPr>
          </a:p>
        </p:txBody>
      </p:sp>
      <p:sp>
        <p:nvSpPr>
          <p:cNvPr id="397" name="Google Shape;397;p11"/>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【9】</a:t>
            </a:r>
            <a:r>
              <a:rPr lang="ja-JP" sz="2800" b="1" i="0" u="none" strike="noStrike" cap="none" dirty="0" smtClean="0">
                <a:solidFill>
                  <a:srgbClr val="009650"/>
                </a:solidFill>
                <a:latin typeface="Meiryo"/>
                <a:ea typeface="Meiryo"/>
                <a:cs typeface="Meiryo"/>
                <a:sym typeface="Meiryo"/>
              </a:rPr>
              <a:t>アプリ</a:t>
            </a:r>
            <a:r>
              <a:rPr lang="ja-JP" sz="2800" b="1" i="0" u="none" strike="noStrike" cap="none" dirty="0">
                <a:solidFill>
                  <a:srgbClr val="009650"/>
                </a:solidFill>
                <a:latin typeface="Meiryo"/>
                <a:ea typeface="Meiryo"/>
                <a:cs typeface="Meiryo"/>
                <a:sym typeface="Meiryo"/>
              </a:rPr>
              <a:t>を再開して診療日の予約</a:t>
            </a:r>
            <a:endParaRPr sz="1400" b="0" i="0" u="none" strike="noStrike" cap="none" dirty="0">
              <a:solidFill>
                <a:srgbClr val="000000"/>
              </a:solidFill>
              <a:latin typeface="Arial"/>
              <a:ea typeface="Arial"/>
              <a:cs typeface="Arial"/>
              <a:sym typeface="Arial"/>
            </a:endParaRPr>
          </a:p>
        </p:txBody>
      </p:sp>
      <p:sp>
        <p:nvSpPr>
          <p:cNvPr id="405" name="Google Shape;405;p11"/>
          <p:cNvSpPr txBox="1"/>
          <p:nvPr/>
        </p:nvSpPr>
        <p:spPr>
          <a:xfrm>
            <a:off x="2799600" y="1983939"/>
            <a:ext cx="1224086" cy="225861"/>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rgbClr val="009650"/>
                </a:solidFill>
                <a:latin typeface="Meiryo"/>
                <a:ea typeface="Meiryo"/>
                <a:cs typeface="Meiryo"/>
                <a:sym typeface="Meiryo"/>
              </a:rPr>
              <a:t>診療の予約</a:t>
            </a:r>
            <a:endParaRPr sz="1400" b="1" i="0" u="none" strike="noStrike" cap="none" dirty="0">
              <a:solidFill>
                <a:srgbClr val="009650"/>
              </a:solidFill>
              <a:latin typeface="Meiryo"/>
              <a:ea typeface="Meiryo"/>
              <a:cs typeface="Meiryo"/>
              <a:sym typeface="Meiryo"/>
            </a:endParaRPr>
          </a:p>
        </p:txBody>
      </p:sp>
      <p:sp>
        <p:nvSpPr>
          <p:cNvPr id="406" name="Google Shape;406;p11"/>
          <p:cNvSpPr txBox="1"/>
          <p:nvPr/>
        </p:nvSpPr>
        <p:spPr>
          <a:xfrm>
            <a:off x="4857000" y="1983939"/>
            <a:ext cx="1451643" cy="225861"/>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Meiryo"/>
                <a:ea typeface="Meiryo"/>
                <a:cs typeface="Meiryo"/>
                <a:sym typeface="Meiryo"/>
              </a:rPr>
              <a:t>予約内容の設定</a:t>
            </a:r>
            <a:endParaRPr sz="1400" b="1" i="0" u="none" strike="noStrike" cap="none">
              <a:solidFill>
                <a:srgbClr val="009650"/>
              </a:solidFill>
              <a:latin typeface="Meiryo"/>
              <a:ea typeface="Meiryo"/>
              <a:cs typeface="Meiryo"/>
              <a:sym typeface="Meiryo"/>
            </a:endParaRPr>
          </a:p>
        </p:txBody>
      </p:sp>
      <p:sp>
        <p:nvSpPr>
          <p:cNvPr id="407" name="Google Shape;407;p11"/>
          <p:cNvSpPr txBox="1"/>
          <p:nvPr/>
        </p:nvSpPr>
        <p:spPr>
          <a:xfrm>
            <a:off x="6926684" y="1983939"/>
            <a:ext cx="1620391" cy="225861"/>
          </a:xfrm>
          <a:prstGeom prst="rect">
            <a:avLst/>
          </a:prstGeom>
          <a:noFill/>
          <a:ln>
            <a:noFill/>
          </a:ln>
        </p:spPr>
        <p:txBody>
          <a:bodyPr spcFirstLastPara="1" wrap="square" lIns="0" tIns="1030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9650"/>
                </a:solidFill>
                <a:latin typeface="Meiryo"/>
                <a:ea typeface="Meiryo"/>
                <a:cs typeface="Meiryo"/>
                <a:sym typeface="Meiryo"/>
              </a:rPr>
              <a:t>診療日の設定</a:t>
            </a:r>
            <a:endParaRPr sz="1400" b="1" i="0" u="none" strike="noStrike" cap="none">
              <a:solidFill>
                <a:srgbClr val="009650"/>
              </a:solidFill>
              <a:latin typeface="Meiryo"/>
              <a:ea typeface="Meiryo"/>
              <a:cs typeface="Meiryo"/>
              <a:sym typeface="Meiryo"/>
            </a:endParaRPr>
          </a:p>
        </p:txBody>
      </p:sp>
      <p:sp>
        <p:nvSpPr>
          <p:cNvPr id="409" name="Google Shape;409;p11"/>
          <p:cNvSpPr txBox="1"/>
          <p:nvPr/>
        </p:nvSpPr>
        <p:spPr>
          <a:xfrm>
            <a:off x="304800" y="1905000"/>
            <a:ext cx="2520000" cy="2107613"/>
          </a:xfrm>
          <a:prstGeom prst="rect">
            <a:avLst/>
          </a:prstGeom>
          <a:noFill/>
          <a:ln>
            <a:noFill/>
          </a:ln>
        </p:spPr>
        <p:txBody>
          <a:bodyPr spcFirstLastPara="1" wrap="square" lIns="0" tIns="12050" rIns="0" bIns="0" anchor="t" anchorCtr="0">
            <a:spAutoFit/>
          </a:bodyPr>
          <a:lstStyle/>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a:t>
            </a:r>
            <a:r>
              <a:rPr lang="ja-JP" sz="1800" b="1" i="0" u="none" strike="noStrike" cap="none" dirty="0">
                <a:solidFill>
                  <a:schemeClr val="dk1"/>
                </a:solidFill>
                <a:latin typeface="Meiryo"/>
                <a:ea typeface="Meiryo"/>
                <a:cs typeface="Meiryo"/>
                <a:sym typeface="Meiryo"/>
              </a:rPr>
              <a:t>診療に</a:t>
            </a:r>
            <a:r>
              <a:rPr lang="ja-JP" sz="1800" b="1" i="0" u="none" strike="noStrike" cap="none" dirty="0" smtClean="0">
                <a:solidFill>
                  <a:schemeClr val="dk1"/>
                </a:solidFill>
                <a:latin typeface="Meiryo"/>
                <a:ea typeface="Meiryo"/>
                <a:cs typeface="Meiryo"/>
                <a:sym typeface="Meiryo"/>
              </a:rPr>
              <a:t>進む</a:t>
            </a:r>
            <a:r>
              <a:rPr lang="ja-JP" altLang="en-US" sz="1800" b="1" spc="-700" dirty="0">
                <a:latin typeface="Meiryo" charset="-128"/>
                <a:ea typeface="Meiryo" charset="-128"/>
                <a:cs typeface="Meiryo" charset="-128"/>
              </a:rPr>
              <a:t>」</a:t>
            </a:r>
            <a:r>
              <a:rPr lang="ja-JP" sz="1800" b="1" i="0" u="none" strike="noStrike" cap="none" dirty="0" smtClean="0">
                <a:solidFill>
                  <a:schemeClr val="dk1"/>
                </a:solidFill>
                <a:latin typeface="Meiryo"/>
                <a:ea typeface="Meiryo"/>
                <a:cs typeface="Meiryo"/>
                <a:sym typeface="Meiryo"/>
              </a:rPr>
              <a:t>を</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1800"/>
              <a:buFont typeface="Arial"/>
              <a:buNone/>
              <a:tabLst>
                <a:tab pos="355600" algn="l"/>
              </a:tabLst>
            </a:pPr>
            <a:r>
              <a:rPr lang="en-US" altLang="ja-JP" sz="1800" b="1" i="0" u="none" strike="noStrike" cap="none" dirty="0" smtClean="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spcBef>
                <a:spcPts val="85"/>
              </a:spcBef>
              <a:buSzPts val="2400"/>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｢変更</a:t>
            </a:r>
            <a:r>
              <a:rPr lang="ja-JP" altLang="en-US" sz="1800" b="1" spc="-700" dirty="0">
                <a:latin typeface="Meiryo" charset="-128"/>
                <a:ea typeface="Meiryo" charset="-128"/>
                <a:cs typeface="Meiryo" charset="-128"/>
              </a:rPr>
              <a:t>」</a:t>
            </a:r>
            <a:r>
              <a:rPr lang="ja-JP" sz="1800" b="1" i="0" u="none" strike="noStrike" cap="none" dirty="0" smtClean="0">
                <a:solidFill>
                  <a:schemeClr val="dk1"/>
                </a:solidFill>
                <a:latin typeface="Meiryo"/>
                <a:ea typeface="Meiryo"/>
                <a:cs typeface="Meiryo"/>
                <a:sym typeface="Meiryo"/>
              </a:rPr>
              <a:t>を</a:t>
            </a:r>
            <a:r>
              <a:rPr lang="ja-JP" sz="1800" b="1" i="0" u="none" strike="noStrike" cap="none" dirty="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❸</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希望</a:t>
            </a:r>
            <a:r>
              <a:rPr lang="ja-JP" sz="1800" b="1" i="0" u="none" strike="noStrike" cap="none" dirty="0">
                <a:solidFill>
                  <a:schemeClr val="dk1"/>
                </a:solidFill>
                <a:latin typeface="Meiryo"/>
                <a:ea typeface="Meiryo"/>
                <a:cs typeface="Meiryo"/>
                <a:sym typeface="Meiryo"/>
              </a:rPr>
              <a:t>日と時間</a:t>
            </a:r>
            <a:r>
              <a:rPr lang="ja-JP" sz="1800" b="1" i="0" u="none" strike="noStrike" cap="none" dirty="0" smtClean="0">
                <a:solidFill>
                  <a:schemeClr val="dk1"/>
                </a:solidFill>
                <a:latin typeface="Meiryo"/>
                <a:ea typeface="Meiryo"/>
                <a:cs typeface="Meiryo"/>
                <a:sym typeface="Meiryo"/>
              </a:rPr>
              <a:t>を</a:t>
            </a:r>
            <a:endParaRPr lang="en-US" altLang="ja-JP" sz="1800" b="1" i="0" u="none" strike="noStrike" cap="none" dirty="0" smtClean="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選択</a:t>
            </a:r>
            <a:endParaRPr sz="1800" b="1" i="0" u="none" strike="noStrike" cap="none" dirty="0">
              <a:solidFill>
                <a:schemeClr val="dk1"/>
              </a:solidFill>
              <a:latin typeface="Meiryo"/>
              <a:ea typeface="Meiryo"/>
              <a:cs typeface="Meiryo"/>
              <a:sym typeface="Meiryo"/>
            </a:endParaRPr>
          </a:p>
          <a:p>
            <a:pPr marL="9525" marR="4344" lvl="0">
              <a:spcBef>
                <a:spcPts val="85"/>
              </a:spcBef>
              <a:buSzPts val="2400"/>
              <a:tabLst>
                <a:tab pos="355600" algn="l"/>
              </a:tabLst>
            </a:pPr>
            <a:r>
              <a:rPr lang="ja-JP" sz="2400" b="1" i="0" u="none" strike="noStrike" cap="none" dirty="0" smtClean="0">
                <a:solidFill>
                  <a:srgbClr val="009650"/>
                </a:solidFill>
                <a:latin typeface="Meiryo"/>
                <a:ea typeface="Meiryo"/>
                <a:cs typeface="Meiryo"/>
                <a:sym typeface="Meiryo"/>
              </a:rPr>
              <a:t>❹</a:t>
            </a:r>
            <a:r>
              <a:rPr lang="en-US" altLang="ja-JP" sz="2400" b="1" i="0" u="none" strike="noStrike" cap="none" dirty="0" smtClean="0">
                <a:solidFill>
                  <a:srgbClr val="009650"/>
                </a:solidFill>
                <a:latin typeface="Meiryo"/>
                <a:ea typeface="Meiryo"/>
                <a:cs typeface="Meiryo"/>
                <a:sym typeface="Meiryo"/>
              </a:rPr>
              <a:t>	</a:t>
            </a:r>
            <a:r>
              <a:rPr lang="ja-JP" sz="1800" b="1" i="0" u="none" strike="noStrike" cap="none" dirty="0" smtClean="0">
                <a:solidFill>
                  <a:schemeClr val="dk1"/>
                </a:solidFill>
                <a:latin typeface="Meiryo"/>
                <a:ea typeface="Meiryo"/>
                <a:cs typeface="Meiryo"/>
                <a:sym typeface="Meiryo"/>
              </a:rPr>
              <a:t>｢決定</a:t>
            </a:r>
            <a:r>
              <a:rPr lang="ja-JP" altLang="en-US" sz="1800" b="1" spc="-700" dirty="0">
                <a:latin typeface="Meiryo" charset="-128"/>
                <a:ea typeface="Meiryo" charset="-128"/>
                <a:cs typeface="Meiryo" charset="-128"/>
              </a:rPr>
              <a:t>」</a:t>
            </a:r>
            <a:r>
              <a:rPr lang="ja-JP" sz="1800" b="1" i="0" u="none" strike="noStrike" cap="none" dirty="0" smtClean="0">
                <a:solidFill>
                  <a:schemeClr val="dk1"/>
                </a:solidFill>
                <a:latin typeface="Meiryo"/>
                <a:ea typeface="Meiryo"/>
                <a:cs typeface="Meiryo"/>
                <a:sym typeface="Meiryo"/>
              </a:rPr>
              <a:t>を</a:t>
            </a:r>
            <a:r>
              <a:rPr lang="ja-JP" sz="1800" b="1" i="0" u="none" strike="noStrike" cap="none" dirty="0">
                <a:solidFill>
                  <a:schemeClr val="dk1"/>
                </a:solidFill>
                <a:latin typeface="Meiryo"/>
                <a:ea typeface="Meiryo"/>
                <a:cs typeface="Meiryo"/>
                <a:sym typeface="Meiryo"/>
              </a:rPr>
              <a:t>タップ</a:t>
            </a:r>
            <a:endParaRPr sz="1400" b="0" i="0" u="none" strike="noStrike" cap="none" dirty="0">
              <a:solidFill>
                <a:srgbClr val="000000"/>
              </a:solidFill>
              <a:latin typeface="Arial"/>
              <a:ea typeface="Arial"/>
              <a:cs typeface="Arial"/>
              <a:sym typeface="Arial"/>
            </a:endParaRPr>
          </a:p>
        </p:txBody>
      </p:sp>
      <p:sp>
        <p:nvSpPr>
          <p:cNvPr id="410" name="Google Shape;410;p11"/>
          <p:cNvSpPr/>
          <p:nvPr/>
        </p:nvSpPr>
        <p:spPr>
          <a:xfrm>
            <a:off x="3157861" y="5051495"/>
            <a:ext cx="612000" cy="28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dirty="0">
              <a:solidFill>
                <a:schemeClr val="lt1"/>
              </a:solidFill>
              <a:latin typeface="Calibri"/>
              <a:ea typeface="Calibri"/>
              <a:cs typeface="Calibri"/>
              <a:sym typeface="Calibri"/>
            </a:endParaRPr>
          </a:p>
        </p:txBody>
      </p:sp>
      <p:grpSp>
        <p:nvGrpSpPr>
          <p:cNvPr id="411" name="Google Shape;411;p11"/>
          <p:cNvGrpSpPr/>
          <p:nvPr/>
        </p:nvGrpSpPr>
        <p:grpSpPr>
          <a:xfrm>
            <a:off x="2946400" y="4872113"/>
            <a:ext cx="441147" cy="400110"/>
            <a:chOff x="3501100" y="4812902"/>
            <a:chExt cx="441147" cy="400110"/>
          </a:xfrm>
        </p:grpSpPr>
        <p:sp>
          <p:nvSpPr>
            <p:cNvPr id="412" name="Google Shape;412;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13" name="Google Shape;413;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grpSp>
        <p:nvGrpSpPr>
          <p:cNvPr id="414" name="Google Shape;414;p11"/>
          <p:cNvGrpSpPr/>
          <p:nvPr/>
        </p:nvGrpSpPr>
        <p:grpSpPr>
          <a:xfrm>
            <a:off x="4315109" y="3851132"/>
            <a:ext cx="327273" cy="314468"/>
            <a:chOff x="2743754" y="4622188"/>
            <a:chExt cx="720000" cy="691832"/>
          </a:xfrm>
        </p:grpSpPr>
        <p:cxnSp>
          <p:nvCxnSpPr>
            <p:cNvPr id="415" name="Google Shape;415;p11"/>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416" name="Google Shape;416;p11"/>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417" name="Google Shape;417;p11"/>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418" name="Google Shape;418;p11"/>
          <p:cNvSpPr/>
          <p:nvPr/>
        </p:nvSpPr>
        <p:spPr>
          <a:xfrm>
            <a:off x="5828256" y="3498700"/>
            <a:ext cx="504000" cy="28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19" name="Google Shape;419;p11"/>
          <p:cNvGrpSpPr/>
          <p:nvPr/>
        </p:nvGrpSpPr>
        <p:grpSpPr>
          <a:xfrm>
            <a:off x="5638800" y="3310013"/>
            <a:ext cx="441147" cy="400110"/>
            <a:chOff x="3501100" y="4812902"/>
            <a:chExt cx="441147" cy="400110"/>
          </a:xfrm>
        </p:grpSpPr>
        <p:sp>
          <p:nvSpPr>
            <p:cNvPr id="420" name="Google Shape;420;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21" name="Google Shape;421;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sp>
        <p:nvSpPr>
          <p:cNvPr id="422" name="Google Shape;422;p11"/>
          <p:cNvSpPr/>
          <p:nvPr/>
        </p:nvSpPr>
        <p:spPr>
          <a:xfrm>
            <a:off x="7023932" y="3210910"/>
            <a:ext cx="1332000" cy="1044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23" name="Google Shape;423;p11"/>
          <p:cNvGrpSpPr/>
          <p:nvPr/>
        </p:nvGrpSpPr>
        <p:grpSpPr>
          <a:xfrm>
            <a:off x="6803544" y="3022600"/>
            <a:ext cx="441147" cy="400110"/>
            <a:chOff x="3501100" y="4812902"/>
            <a:chExt cx="441147" cy="400110"/>
          </a:xfrm>
        </p:grpSpPr>
        <p:sp>
          <p:nvSpPr>
            <p:cNvPr id="424" name="Google Shape;424;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25" name="Google Shape;425;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❸</a:t>
              </a:r>
              <a:endParaRPr sz="2000" b="1" i="0" u="none" strike="noStrike" cap="none" dirty="0">
                <a:solidFill>
                  <a:srgbClr val="009650"/>
                </a:solidFill>
                <a:latin typeface="Meiryo"/>
                <a:ea typeface="Meiryo"/>
                <a:cs typeface="Meiryo"/>
                <a:sym typeface="Meiryo"/>
              </a:endParaRPr>
            </a:p>
          </p:txBody>
        </p:sp>
      </p:grpSp>
      <p:grpSp>
        <p:nvGrpSpPr>
          <p:cNvPr id="426" name="Google Shape;426;p11"/>
          <p:cNvGrpSpPr/>
          <p:nvPr/>
        </p:nvGrpSpPr>
        <p:grpSpPr>
          <a:xfrm>
            <a:off x="6454527" y="3851132"/>
            <a:ext cx="327273" cy="314468"/>
            <a:chOff x="2743754" y="4622188"/>
            <a:chExt cx="720000" cy="691832"/>
          </a:xfrm>
        </p:grpSpPr>
        <p:cxnSp>
          <p:nvCxnSpPr>
            <p:cNvPr id="427" name="Google Shape;427;p11"/>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428" name="Google Shape;428;p11"/>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429" name="Google Shape;429;p11"/>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430" name="Google Shape;430;p11"/>
          <p:cNvSpPr/>
          <p:nvPr/>
        </p:nvSpPr>
        <p:spPr>
          <a:xfrm>
            <a:off x="7029975" y="4353081"/>
            <a:ext cx="1332000" cy="660903"/>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31" name="Google Shape;431;p11"/>
          <p:cNvSpPr/>
          <p:nvPr/>
        </p:nvSpPr>
        <p:spPr>
          <a:xfrm>
            <a:off x="6989354" y="5152234"/>
            <a:ext cx="14400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432" name="Google Shape;432;p11"/>
          <p:cNvGrpSpPr/>
          <p:nvPr/>
        </p:nvGrpSpPr>
        <p:grpSpPr>
          <a:xfrm>
            <a:off x="6761798" y="4988947"/>
            <a:ext cx="441147" cy="400110"/>
            <a:chOff x="3501100" y="4812902"/>
            <a:chExt cx="441147" cy="400110"/>
          </a:xfrm>
        </p:grpSpPr>
        <p:sp>
          <p:nvSpPr>
            <p:cNvPr id="433" name="Google Shape;433;p11"/>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34" name="Google Shape;434;p11"/>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❹</a:t>
              </a:r>
              <a:endParaRPr sz="2000" b="1" i="0" u="none" strike="noStrike" cap="none" dirty="0">
                <a:solidFill>
                  <a:srgbClr val="009650"/>
                </a:solidFill>
                <a:latin typeface="Meiryo"/>
                <a:ea typeface="Meiryo"/>
                <a:cs typeface="Meiryo"/>
                <a:sym typeface="Meiryo"/>
              </a:endParaRPr>
            </a:p>
          </p:txBody>
        </p:sp>
      </p:grpSp>
      <p:sp>
        <p:nvSpPr>
          <p:cNvPr id="38"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3244303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60" name="図 5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56B5B6A8-2B42-6544-B7D3-0F2F0E8BCF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68370" y="2004120"/>
            <a:ext cx="1758479" cy="3600000"/>
          </a:xfrm>
          <a:prstGeom prst="rect">
            <a:avLst/>
          </a:prstGeom>
          <a:ln>
            <a:solidFill>
              <a:schemeClr val="tx1"/>
            </a:solidFill>
          </a:ln>
        </p:spPr>
      </p:pic>
      <p:sp>
        <p:nvSpPr>
          <p:cNvPr id="518" name="Google Shape;518;p14"/>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【10】</a:t>
            </a:r>
            <a:r>
              <a:rPr lang="ja-JP" altLang="en-US" sz="2800" b="1" dirty="0" smtClean="0">
                <a:solidFill>
                  <a:srgbClr val="009650"/>
                </a:solidFill>
                <a:latin typeface="Meiryo"/>
                <a:ea typeface="Meiryo"/>
                <a:cs typeface="Meiryo"/>
                <a:sym typeface="Meiryo"/>
              </a:rPr>
              <a:t>支払い</a:t>
            </a:r>
            <a:r>
              <a:rPr lang="ja-JP" altLang="en-US" sz="2800" b="1" i="0" u="none" strike="noStrike" cap="none" dirty="0">
                <a:solidFill>
                  <a:srgbClr val="009650"/>
                </a:solidFill>
                <a:latin typeface="Meiryo"/>
                <a:ea typeface="Meiryo"/>
                <a:cs typeface="Meiryo"/>
                <a:sym typeface="Meiryo"/>
              </a:rPr>
              <a:t>方法の選択</a:t>
            </a:r>
            <a:endParaRPr sz="1400" b="0" i="0" u="none" strike="noStrike" cap="none" dirty="0">
              <a:solidFill>
                <a:srgbClr val="000000"/>
              </a:solidFill>
              <a:latin typeface="Arial"/>
              <a:ea typeface="Arial"/>
              <a:cs typeface="Arial"/>
              <a:sym typeface="Arial"/>
            </a:endParaRPr>
          </a:p>
        </p:txBody>
      </p:sp>
      <p:sp>
        <p:nvSpPr>
          <p:cNvPr id="528" name="Google Shape;528;p14"/>
          <p:cNvSpPr txBox="1"/>
          <p:nvPr/>
        </p:nvSpPr>
        <p:spPr>
          <a:xfrm>
            <a:off x="2971800" y="1447807"/>
            <a:ext cx="1836000"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dirty="0">
                <a:solidFill>
                  <a:srgbClr val="009650"/>
                </a:solidFill>
                <a:latin typeface="Meiryo"/>
                <a:ea typeface="Meiryo"/>
                <a:cs typeface="Meiryo"/>
                <a:sym typeface="Meiryo"/>
              </a:rPr>
              <a:t>支払い方法</a:t>
            </a:r>
            <a:r>
              <a:rPr lang="ja-JP" altLang="en-US" sz="1400" b="1" dirty="0" smtClean="0">
                <a:solidFill>
                  <a:srgbClr val="009650"/>
                </a:solidFill>
                <a:latin typeface="Meiryo"/>
                <a:ea typeface="Meiryo"/>
                <a:cs typeface="Meiryo"/>
                <a:sym typeface="Meiryo"/>
              </a:rPr>
              <a:t>を指定</a:t>
            </a:r>
            <a:r>
              <a:rPr lang="ja-JP" altLang="en-US" sz="1400" b="1" dirty="0">
                <a:solidFill>
                  <a:srgbClr val="009650"/>
                </a:solidFill>
                <a:latin typeface="Meiryo"/>
                <a:ea typeface="Meiryo"/>
                <a:cs typeface="Meiryo"/>
                <a:sym typeface="Meiryo"/>
              </a:rPr>
              <a:t>する</a:t>
            </a:r>
            <a:endParaRPr sz="1400" b="1" i="0" u="none" strike="noStrike" cap="none" dirty="0">
              <a:solidFill>
                <a:srgbClr val="009650"/>
              </a:solidFill>
              <a:latin typeface="Meiryo"/>
              <a:ea typeface="Meiryo"/>
              <a:cs typeface="Meiryo"/>
              <a:sym typeface="Meiryo"/>
            </a:endParaRPr>
          </a:p>
        </p:txBody>
      </p:sp>
      <p:sp>
        <p:nvSpPr>
          <p:cNvPr id="529" name="Google Shape;529;p14"/>
          <p:cNvSpPr txBox="1"/>
          <p:nvPr/>
        </p:nvSpPr>
        <p:spPr>
          <a:xfrm>
            <a:off x="6076067" y="1447807"/>
            <a:ext cx="2016000" cy="441843"/>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a:solidFill>
                  <a:srgbClr val="009650"/>
                </a:solidFill>
                <a:latin typeface="Meiryo"/>
                <a:ea typeface="Meiryo"/>
                <a:cs typeface="Meiryo"/>
                <a:sym typeface="Meiryo"/>
              </a:rPr>
              <a:t>あらかじめ登録して</a:t>
            </a:r>
            <a:r>
              <a:rPr lang="ja-JP" altLang="en-US" sz="1400" b="1" i="0" u="none" strike="noStrike" cap="none" dirty="0" smtClean="0">
                <a:solidFill>
                  <a:srgbClr val="009650"/>
                </a:solidFill>
                <a:latin typeface="Meiryo"/>
                <a:ea typeface="Meiryo"/>
                <a:cs typeface="Meiryo"/>
                <a:sym typeface="Meiryo"/>
              </a:rPr>
              <a:t>いた</a:t>
            </a:r>
            <a:endParaRPr lang="en-US" altLang="ja-JP" sz="1400" b="1" i="0" u="none" strike="noStrike" cap="none" dirty="0" smtClean="0">
              <a:solidFill>
                <a:srgbClr val="009650"/>
              </a:solidFill>
              <a:latin typeface="Meiryo"/>
              <a:ea typeface="Meiryo"/>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altLang="en-US" sz="1400" b="1" i="0" u="none" strike="noStrike" cap="none" dirty="0" smtClean="0">
                <a:solidFill>
                  <a:srgbClr val="009650"/>
                </a:solidFill>
                <a:latin typeface="Meiryo"/>
                <a:ea typeface="Meiryo"/>
                <a:cs typeface="Meiryo"/>
                <a:sym typeface="Meiryo"/>
              </a:rPr>
              <a:t>カード</a:t>
            </a:r>
            <a:r>
              <a:rPr lang="ja-JP" altLang="en-US" sz="1400" b="1" i="0" u="none" strike="noStrike" cap="none" dirty="0">
                <a:solidFill>
                  <a:srgbClr val="009650"/>
                </a:solidFill>
                <a:latin typeface="Meiryo"/>
                <a:ea typeface="Meiryo"/>
                <a:cs typeface="Meiryo"/>
                <a:sym typeface="Meiryo"/>
              </a:rPr>
              <a:t>を選択</a:t>
            </a:r>
            <a:endParaRPr sz="1400" b="1" i="0" u="none" strike="noStrike" cap="none" dirty="0">
              <a:solidFill>
                <a:srgbClr val="009650"/>
              </a:solidFill>
              <a:latin typeface="Meiryo"/>
              <a:ea typeface="Meiryo"/>
              <a:cs typeface="Meiryo"/>
              <a:sym typeface="Meiryo"/>
            </a:endParaRPr>
          </a:p>
        </p:txBody>
      </p:sp>
      <p:sp>
        <p:nvSpPr>
          <p:cNvPr id="531" name="Google Shape;531;p14"/>
          <p:cNvSpPr txBox="1"/>
          <p:nvPr/>
        </p:nvSpPr>
        <p:spPr>
          <a:xfrm>
            <a:off x="323791" y="1905000"/>
            <a:ext cx="2520000" cy="1607476"/>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支払い</a:t>
            </a:r>
            <a:r>
              <a:rPr lang="ja-JP" altLang="en-US" sz="1800" b="1" i="0" u="none" strike="noStrike" cap="none" dirty="0">
                <a:solidFill>
                  <a:schemeClr val="dk1"/>
                </a:solidFill>
                <a:latin typeface="Meiryo"/>
                <a:ea typeface="Meiryo"/>
                <a:cs typeface="Meiryo"/>
                <a:sym typeface="Meiryo"/>
              </a:rPr>
              <a:t>方法</a:t>
            </a:r>
            <a:r>
              <a:rPr lang="ja-JP" altLang="en-US" sz="1800" b="1" i="0" u="none" strike="noStrike" cap="none" dirty="0" smtClean="0">
                <a:solidFill>
                  <a:schemeClr val="dk1"/>
                </a:solidFill>
                <a:latin typeface="Meiryo"/>
                <a:ea typeface="Meiryo"/>
                <a:cs typeface="Meiryo"/>
                <a:sym typeface="Meiryo"/>
              </a:rPr>
              <a:t>の</a:t>
            </a:r>
            <a:endParaRPr lang="en-US" altLang="ja-JP" sz="1800" b="1" i="0" u="none" strike="noStrike" cap="none" dirty="0" smtClean="0">
              <a:solidFill>
                <a:schemeClr val="dk1"/>
              </a:solidFill>
              <a:latin typeface="Meiryo"/>
              <a:ea typeface="Meiryo"/>
              <a:cs typeface="Meiryo"/>
              <a:sym typeface="Meiryo"/>
            </a:endParaRPr>
          </a:p>
          <a:p>
            <a:pPr marL="9525" marR="4344" lvl="1">
              <a:buSzPts val="2400"/>
              <a:tabLst>
                <a:tab pos="355600" algn="l"/>
              </a:tabLst>
            </a:pP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選択する</a:t>
            </a:r>
            <a:r>
              <a:rPr lang="ja-JP" altLang="en-US" sz="1800" b="1" spc="-700" dirty="0">
                <a:latin typeface="Meiryo" charset="-128"/>
                <a:ea typeface="Meiryo" charset="-128"/>
                <a:cs typeface="Meiryo" charset="-128"/>
              </a:rPr>
              <a:t>」</a:t>
            </a:r>
            <a:r>
              <a:rPr lang="ja-JP" altLang="en-US" sz="1800" b="1" i="0" u="none" strike="noStrike" cap="none" dirty="0" smtClean="0">
                <a:solidFill>
                  <a:schemeClr val="dk1"/>
                </a:solidFill>
                <a:latin typeface="Meiryo"/>
                <a:ea typeface="Meiryo"/>
                <a:cs typeface="Meiryo"/>
                <a:sym typeface="Meiryo"/>
              </a:rPr>
              <a:t>を</a:t>
            </a:r>
            <a:r>
              <a:rPr lang="ja-JP" altLang="en-US" sz="1800" b="1" i="0" u="none" strike="noStrike" cap="none" dirty="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a:p>
            <a:pPr marL="9525" marR="4344" lvl="0" algn="l" rtl="0">
              <a:spcBef>
                <a:spcPts val="85"/>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2400" b="1" i="0" u="none" strike="noStrike" cap="none" dirty="0" smtClean="0">
                <a:solidFill>
                  <a:srgbClr val="009650"/>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登録</a:t>
            </a:r>
            <a:r>
              <a:rPr lang="ja-JP" altLang="en-US" sz="1800" b="1" i="0" u="none" strike="noStrike" cap="none" dirty="0">
                <a:solidFill>
                  <a:schemeClr val="dk1"/>
                </a:solidFill>
                <a:latin typeface="Meiryo"/>
                <a:ea typeface="Meiryo"/>
                <a:cs typeface="Meiryo"/>
                <a:sym typeface="Meiryo"/>
              </a:rPr>
              <a:t>して</a:t>
            </a:r>
            <a:r>
              <a:rPr lang="ja-JP" altLang="en-US" sz="1800" b="1" i="0" u="none" strike="noStrike" cap="none" dirty="0" smtClean="0">
                <a:solidFill>
                  <a:schemeClr val="dk1"/>
                </a:solidFill>
                <a:latin typeface="Meiryo"/>
                <a:ea typeface="Meiryo"/>
                <a:cs typeface="Meiryo"/>
                <a:sym typeface="Meiryo"/>
              </a:rPr>
              <a:t>おいた</a:t>
            </a:r>
            <a:endParaRPr lang="en-US" altLang="ja-JP" sz="1800" b="1" i="0" u="none" strike="noStrike" cap="none" dirty="0" smtClean="0">
              <a:solidFill>
                <a:schemeClr val="dk1"/>
              </a:solidFill>
              <a:latin typeface="Meiryo"/>
              <a:ea typeface="Meiryo"/>
              <a:cs typeface="Meiryo"/>
              <a:sym typeface="Meiryo"/>
            </a:endParaRPr>
          </a:p>
          <a:p>
            <a:pPr marL="9525" marR="4344" lvl="0">
              <a:spcBef>
                <a:spcPts val="85"/>
              </a:spcBef>
              <a:buSzPts val="2400"/>
              <a:tabLst>
                <a:tab pos="355600" algn="l"/>
              </a:tabLst>
            </a:pPr>
            <a:r>
              <a:rPr lang="en-US" altLang="ja-JP" sz="1800" b="1" dirty="0">
                <a:solidFill>
                  <a:schemeClr val="dk1"/>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クレジットカードを</a:t>
            </a:r>
            <a:r>
              <a:rPr lang="en-US" altLang="ja-JP" sz="1800" b="1" i="0" u="none" strike="noStrike" cap="none"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選択</a:t>
            </a:r>
            <a:r>
              <a:rPr lang="ja-JP" altLang="en-US" sz="1800" b="1" i="0" u="none" strike="noStrike" cap="none" dirty="0">
                <a:solidFill>
                  <a:schemeClr val="dk1"/>
                </a:solidFill>
                <a:latin typeface="Meiryo"/>
                <a:ea typeface="Meiryo"/>
                <a:cs typeface="Meiryo"/>
                <a:sym typeface="Meiryo"/>
              </a:rPr>
              <a:t>」</a:t>
            </a:r>
            <a:endParaRPr sz="1800" b="1" i="0" u="none" strike="noStrike" cap="none" dirty="0">
              <a:solidFill>
                <a:schemeClr val="dk1"/>
              </a:solidFill>
              <a:latin typeface="Meiryo"/>
              <a:ea typeface="Meiryo"/>
              <a:cs typeface="Meiryo"/>
              <a:sym typeface="Meiryo"/>
            </a:endParaRPr>
          </a:p>
        </p:txBody>
      </p:sp>
      <p:sp>
        <p:nvSpPr>
          <p:cNvPr id="532" name="Google Shape;532;p14"/>
          <p:cNvSpPr/>
          <p:nvPr/>
        </p:nvSpPr>
        <p:spPr>
          <a:xfrm>
            <a:off x="4067857" y="3148079"/>
            <a:ext cx="607911" cy="41597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533" name="Google Shape;533;p14"/>
          <p:cNvGrpSpPr/>
          <p:nvPr/>
        </p:nvGrpSpPr>
        <p:grpSpPr>
          <a:xfrm>
            <a:off x="3834958" y="2975728"/>
            <a:ext cx="441147" cy="400110"/>
            <a:chOff x="3501100" y="4812902"/>
            <a:chExt cx="441147" cy="400110"/>
          </a:xfrm>
        </p:grpSpPr>
        <p:sp>
          <p:nvSpPr>
            <p:cNvPr id="534" name="Google Shape;534;p14"/>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35" name="Google Shape;535;p14"/>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pic>
        <p:nvPicPr>
          <p:cNvPr id="3" name="図 2" descr="図形 が含まれている画像&#10;&#10;自動的に生成された説明">
            <a:extLst>
              <a:ext uri="{FF2B5EF4-FFF2-40B4-BE49-F238E27FC236}">
                <a16:creationId xmlns:a16="http://schemas.microsoft.com/office/drawing/2014/main" id="{2F68C41B-3755-ED4E-86A5-AFCF4DECF3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05031" y="2007219"/>
            <a:ext cx="1732850" cy="3600000"/>
          </a:xfrm>
          <a:prstGeom prst="rect">
            <a:avLst/>
          </a:prstGeom>
          <a:ln>
            <a:solidFill>
              <a:schemeClr val="tx1"/>
            </a:solidFill>
          </a:ln>
        </p:spPr>
      </p:pic>
      <p:sp>
        <p:nvSpPr>
          <p:cNvPr id="33" name="Google Shape;540;p14">
            <a:extLst>
              <a:ext uri="{FF2B5EF4-FFF2-40B4-BE49-F238E27FC236}">
                <a16:creationId xmlns:a16="http://schemas.microsoft.com/office/drawing/2014/main" id="{F46E9692-7786-6F44-912E-37D8F4820F7B}"/>
              </a:ext>
            </a:extLst>
          </p:cNvPr>
          <p:cNvSpPr/>
          <p:nvPr/>
        </p:nvSpPr>
        <p:spPr>
          <a:xfrm>
            <a:off x="6990882" y="2339749"/>
            <a:ext cx="915023" cy="476863"/>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4" name="Google Shape;541;p14">
            <a:extLst>
              <a:ext uri="{FF2B5EF4-FFF2-40B4-BE49-F238E27FC236}">
                <a16:creationId xmlns:a16="http://schemas.microsoft.com/office/drawing/2014/main" id="{62693929-FCC7-C647-8B57-8B358DEBC6EF}"/>
              </a:ext>
            </a:extLst>
          </p:cNvPr>
          <p:cNvGrpSpPr/>
          <p:nvPr/>
        </p:nvGrpSpPr>
        <p:grpSpPr>
          <a:xfrm>
            <a:off x="6774253" y="2173992"/>
            <a:ext cx="441147" cy="400110"/>
            <a:chOff x="3501100" y="4812902"/>
            <a:chExt cx="441147" cy="400110"/>
          </a:xfrm>
        </p:grpSpPr>
        <p:sp>
          <p:nvSpPr>
            <p:cNvPr id="35"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6"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grpSp>
        <p:nvGrpSpPr>
          <p:cNvPr id="27" name="図形グループ 26"/>
          <p:cNvGrpSpPr/>
          <p:nvPr/>
        </p:nvGrpSpPr>
        <p:grpSpPr>
          <a:xfrm>
            <a:off x="5085716" y="3080390"/>
            <a:ext cx="720000" cy="691832"/>
            <a:chOff x="2743754" y="4622188"/>
            <a:chExt cx="720000" cy="691832"/>
          </a:xfrm>
        </p:grpSpPr>
        <p:cxnSp>
          <p:nvCxnSpPr>
            <p:cNvPr id="28" name="直線コネクタ 27"/>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3383357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54EFDD84-FBF1-DE4F-857B-CBA2D25A65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18097" y="2007219"/>
            <a:ext cx="1812365" cy="3600000"/>
          </a:xfrm>
          <a:prstGeom prst="rect">
            <a:avLst/>
          </a:prstGeom>
          <a:ln>
            <a:solidFill>
              <a:schemeClr val="tx1"/>
            </a:solidFill>
          </a:ln>
        </p:spPr>
      </p:pic>
      <p:pic>
        <p:nvPicPr>
          <p:cNvPr id="23" name="図 2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4C60CA1-ACAD-D54A-8FFF-80B52E1E40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68374" y="2004120"/>
            <a:ext cx="1758477" cy="3600000"/>
          </a:xfrm>
          <a:prstGeom prst="rect">
            <a:avLst/>
          </a:prstGeom>
          <a:ln>
            <a:solidFill>
              <a:schemeClr val="tx1"/>
            </a:solidFill>
          </a:ln>
        </p:spPr>
      </p:pic>
      <p:sp>
        <p:nvSpPr>
          <p:cNvPr id="518" name="Google Shape;518;p14"/>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【11】</a:t>
            </a:r>
            <a:r>
              <a:rPr lang="ja-JP" altLang="en-US" sz="2800" b="1" dirty="0" smtClean="0">
                <a:solidFill>
                  <a:srgbClr val="009650"/>
                </a:solidFill>
                <a:latin typeface="Meiryo"/>
                <a:ea typeface="Meiryo"/>
                <a:cs typeface="Meiryo"/>
                <a:sym typeface="Meiryo"/>
              </a:rPr>
              <a:t>保険証</a:t>
            </a:r>
            <a:r>
              <a:rPr lang="ja-JP" altLang="en-US" sz="2800" b="1" dirty="0">
                <a:solidFill>
                  <a:srgbClr val="009650"/>
                </a:solidFill>
                <a:latin typeface="Meiryo"/>
                <a:ea typeface="Meiryo"/>
                <a:cs typeface="Meiryo"/>
                <a:sym typeface="Meiryo"/>
              </a:rPr>
              <a:t>のアップロード</a:t>
            </a:r>
            <a:endParaRPr sz="1400" b="0" i="0" u="none" strike="noStrike" cap="none" dirty="0">
              <a:solidFill>
                <a:srgbClr val="000000"/>
              </a:solidFill>
              <a:latin typeface="Arial"/>
              <a:ea typeface="Arial"/>
              <a:cs typeface="Arial"/>
              <a:sym typeface="Arial"/>
            </a:endParaRPr>
          </a:p>
        </p:txBody>
      </p:sp>
      <p:sp>
        <p:nvSpPr>
          <p:cNvPr id="528" name="Google Shape;528;p14"/>
          <p:cNvSpPr txBox="1"/>
          <p:nvPr/>
        </p:nvSpPr>
        <p:spPr>
          <a:xfrm>
            <a:off x="2964985" y="1434572"/>
            <a:ext cx="1980000" cy="441843"/>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b="1" dirty="0">
                <a:solidFill>
                  <a:srgbClr val="009650"/>
                </a:solidFill>
                <a:latin typeface="Meiryo"/>
                <a:ea typeface="Meiryo"/>
                <a:cs typeface="Meiryo"/>
                <a:sym typeface="Meiryo"/>
              </a:rPr>
              <a:t>保険証</a:t>
            </a:r>
            <a:r>
              <a:rPr lang="ja-JP" altLang="en-US" b="1" dirty="0" smtClean="0">
                <a:solidFill>
                  <a:srgbClr val="009650"/>
                </a:solidFill>
                <a:latin typeface="Meiryo"/>
                <a:ea typeface="Meiryo"/>
                <a:cs typeface="Meiryo"/>
                <a:sym typeface="Meiryo"/>
              </a:rPr>
              <a:t>を</a:t>
            </a:r>
            <a:endParaRPr lang="en-US" altLang="ja-JP" b="1" dirty="0" smtClean="0">
              <a:solidFill>
                <a:srgbClr val="009650"/>
              </a:solidFill>
              <a:latin typeface="Meiryo"/>
              <a:ea typeface="Meiryo"/>
              <a:cs typeface="Meiryo"/>
              <a:sym typeface="Meiryo"/>
            </a:endParaRPr>
          </a:p>
          <a:p>
            <a:pPr marL="10860" marR="0" lvl="0" indent="0" algn="l" rtl="0">
              <a:lnSpc>
                <a:spcPct val="100000"/>
              </a:lnSpc>
              <a:spcBef>
                <a:spcPts val="0"/>
              </a:spcBef>
              <a:spcAft>
                <a:spcPts val="0"/>
              </a:spcAft>
              <a:buClr>
                <a:srgbClr val="000000"/>
              </a:buClr>
              <a:buSzPts val="1400"/>
              <a:buFont typeface="Arial"/>
              <a:buNone/>
            </a:pPr>
            <a:r>
              <a:rPr lang="ja-JP" altLang="en-US" b="1" dirty="0" smtClean="0">
                <a:solidFill>
                  <a:srgbClr val="009650"/>
                </a:solidFill>
                <a:latin typeface="Meiryo"/>
                <a:ea typeface="Meiryo"/>
                <a:cs typeface="Meiryo"/>
                <a:sym typeface="Meiryo"/>
              </a:rPr>
              <a:t>アップロードする</a:t>
            </a:r>
            <a:endParaRPr sz="1400" b="1" i="0" u="none" strike="noStrike" cap="none" dirty="0">
              <a:solidFill>
                <a:srgbClr val="009650"/>
              </a:solidFill>
              <a:latin typeface="Meiryo"/>
              <a:ea typeface="Meiryo"/>
              <a:cs typeface="Meiryo"/>
              <a:sym typeface="Meiryo"/>
            </a:endParaRPr>
          </a:p>
        </p:txBody>
      </p:sp>
      <p:sp>
        <p:nvSpPr>
          <p:cNvPr id="531" name="Google Shape;531;p14"/>
          <p:cNvSpPr txBox="1"/>
          <p:nvPr/>
        </p:nvSpPr>
        <p:spPr>
          <a:xfrm>
            <a:off x="323791" y="1422400"/>
            <a:ext cx="2520000" cy="3702922"/>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en-US" altLang="ja-JP" sz="1800" b="1" i="0" u="none" strike="noStrike" cap="none" dirty="0" smtClean="0">
                <a:solidFill>
                  <a:srgbClr val="009650"/>
                </a:solidFill>
                <a:latin typeface="Meiryo"/>
                <a:ea typeface="Meiryo"/>
                <a:cs typeface="Meiryo"/>
                <a:sym typeface="Meiryo"/>
              </a:rPr>
              <a:t>	</a:t>
            </a:r>
            <a:r>
              <a:rPr lang="ja-JP" altLang="en-US" sz="1800" b="1" i="0" u="none" strike="noStrike" cap="none" dirty="0" smtClean="0">
                <a:solidFill>
                  <a:schemeClr val="tx1"/>
                </a:solidFill>
                <a:latin typeface="Meiryo"/>
                <a:ea typeface="Meiryo"/>
                <a:cs typeface="Meiryo"/>
                <a:sym typeface="Meiryo"/>
              </a:rPr>
              <a:t>あらかじめ</a:t>
            </a:r>
            <a:r>
              <a:rPr lang="ja-JP" altLang="en-US" sz="1800" b="1" i="0" u="none" strike="noStrike" cap="none" dirty="0">
                <a:solidFill>
                  <a:schemeClr val="tx1"/>
                </a:solidFill>
                <a:latin typeface="Meiryo"/>
                <a:ea typeface="Meiryo"/>
                <a:cs typeface="Meiryo"/>
                <a:sym typeface="Meiryo"/>
              </a:rPr>
              <a:t>保険証</a:t>
            </a:r>
            <a:r>
              <a:rPr lang="ja-JP" altLang="en-US" sz="1800" b="1" i="0" u="none" strike="noStrike" cap="none" dirty="0" smtClean="0">
                <a:solidFill>
                  <a:schemeClr val="tx1"/>
                </a:solidFill>
                <a:latin typeface="Meiryo"/>
                <a:ea typeface="Meiryo"/>
                <a:cs typeface="Meiryo"/>
                <a:sym typeface="Meiryo"/>
              </a:rPr>
              <a:t>を</a:t>
            </a:r>
            <a:endParaRPr lang="en-US" altLang="ja-JP" sz="1800" b="1" i="0" u="none" strike="noStrike" cap="none" dirty="0" smtClean="0">
              <a:solidFill>
                <a:schemeClr val="tx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dirty="0">
                <a:solidFill>
                  <a:schemeClr val="tx1"/>
                </a:solidFill>
                <a:latin typeface="Meiryo"/>
                <a:ea typeface="Meiryo"/>
                <a:cs typeface="Meiryo"/>
                <a:sym typeface="Meiryo"/>
              </a:rPr>
              <a:t>	</a:t>
            </a:r>
            <a:r>
              <a:rPr lang="ja-JP" altLang="en-US" sz="1800" b="1" i="0" u="none" strike="noStrike" cap="none" dirty="0" smtClean="0">
                <a:solidFill>
                  <a:schemeClr val="tx1"/>
                </a:solidFill>
                <a:latin typeface="Meiryo"/>
                <a:ea typeface="Meiryo"/>
                <a:cs typeface="Meiryo"/>
                <a:sym typeface="Meiryo"/>
              </a:rPr>
              <a:t>ご準備</a:t>
            </a:r>
            <a:r>
              <a:rPr lang="ja-JP" altLang="en-US" sz="1800" b="1" i="0" u="none" strike="noStrike" cap="none" dirty="0">
                <a:solidFill>
                  <a:schemeClr val="tx1"/>
                </a:solidFill>
                <a:latin typeface="Meiryo"/>
                <a:ea typeface="Meiryo"/>
                <a:cs typeface="Meiryo"/>
                <a:sym typeface="Meiryo"/>
              </a:rPr>
              <a:t>ください</a:t>
            </a:r>
            <a:r>
              <a:rPr lang="ja-JP" altLang="en-US" sz="1800" b="1" i="0" u="none" strike="noStrike" cap="none" dirty="0" smtClean="0">
                <a:solidFill>
                  <a:schemeClr val="tx1"/>
                </a:solidFill>
                <a:latin typeface="Meiryo"/>
                <a:ea typeface="Meiryo"/>
                <a:cs typeface="Meiryo"/>
                <a:sym typeface="Meiryo"/>
              </a:rPr>
              <a:t>。</a:t>
            </a:r>
            <a:endParaRPr lang="en-US" altLang="ja-JP" sz="1800" b="1" i="0" u="none" strike="noStrike" cap="none" dirty="0" smtClean="0">
              <a:solidFill>
                <a:schemeClr val="tx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endParaRPr lang="en-US" altLang="ja-JP" sz="1800" b="1" i="0" u="none" strike="noStrike" cap="none" dirty="0">
              <a:solidFill>
                <a:schemeClr val="tx1"/>
              </a:solidFill>
              <a:latin typeface="Meiryo"/>
              <a:ea typeface="Meiryo"/>
              <a:cs typeface="Meiryo"/>
              <a:sym typeface="Meiryo"/>
            </a:endParaRPr>
          </a:p>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画像をアップ</a:t>
            </a:r>
            <a:endParaRPr lang="en-US" altLang="ja-JP" sz="1800" b="1" i="0" u="none" strike="noStrike" cap="none" dirty="0" smtClean="0">
              <a:solidFill>
                <a:schemeClr val="dk1"/>
              </a:solidFill>
              <a:latin typeface="Meiryo"/>
              <a:ea typeface="Meiryo"/>
              <a:cs typeface="Meiryo"/>
              <a:sym typeface="Meiryo"/>
            </a:endParaRPr>
          </a:p>
          <a:p>
            <a:pPr marL="9525" marR="4344" lvl="0">
              <a:buSzPts val="2400"/>
              <a:tabLst>
                <a:tab pos="355600" algn="l"/>
              </a:tabLst>
            </a:pPr>
            <a:r>
              <a:rPr lang="en-US" altLang="ja-JP" sz="1800" b="1" dirty="0">
                <a:solidFill>
                  <a:schemeClr val="dk1"/>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ロード</a:t>
            </a:r>
            <a:r>
              <a:rPr lang="ja-JP" altLang="en-US" sz="1800" b="1" spc="-700" dirty="0" smtClean="0">
                <a:latin typeface="Meiryo" charset="-128"/>
                <a:ea typeface="Meiryo" charset="-128"/>
                <a:cs typeface="Meiryo" charset="-128"/>
              </a:rPr>
              <a:t>」</a:t>
            </a:r>
            <a:r>
              <a:rPr lang="ja-JP" altLang="en-US" sz="1800" b="1" i="0" u="none" strike="noStrike" cap="none" dirty="0" smtClean="0">
                <a:solidFill>
                  <a:schemeClr val="dk1"/>
                </a:solidFill>
                <a:latin typeface="Meiryo"/>
                <a:ea typeface="Meiryo"/>
                <a:cs typeface="Meiryo"/>
                <a:sym typeface="Meiryo"/>
              </a:rPr>
              <a:t>をタップ</a:t>
            </a:r>
            <a:endParaRPr sz="1800" b="1" i="0" u="none" strike="noStrike" cap="none" dirty="0">
              <a:solidFill>
                <a:schemeClr val="dk1"/>
              </a:solidFill>
              <a:latin typeface="Meiryo"/>
              <a:ea typeface="Meiryo"/>
              <a:cs typeface="Meiryo"/>
              <a:sym typeface="Meiryo"/>
            </a:endParaRPr>
          </a:p>
          <a:p>
            <a:pPr marL="9525" marR="4344" lvl="0">
              <a:spcBef>
                <a:spcPts val="85"/>
              </a:spcBef>
              <a:buSzPts val="2400"/>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dirty="0" smtClean="0">
                <a:solidFill>
                  <a:schemeClr val="dk1"/>
                </a:solidFill>
                <a:latin typeface="Meiryo"/>
                <a:ea typeface="Meiryo"/>
                <a:cs typeface="Meiryo"/>
                <a:sym typeface="Meiryo"/>
              </a:rPr>
              <a:t>新しく撮影する</a:t>
            </a:r>
            <a:r>
              <a:rPr lang="ja-JP" altLang="en-US" sz="1800" b="1" spc="-700" dirty="0">
                <a:latin typeface="Meiryo" charset="-128"/>
                <a:ea typeface="Meiryo" charset="-128"/>
                <a:cs typeface="Meiryo" charset="-128"/>
              </a:rPr>
              <a:t>」</a:t>
            </a:r>
            <a:r>
              <a:rPr lang="ja-JP" altLang="en-US" sz="1800" b="1" dirty="0" smtClean="0">
                <a:solidFill>
                  <a:schemeClr val="dk1"/>
                </a:solidFill>
                <a:latin typeface="Meiryo"/>
                <a:ea typeface="Meiryo"/>
                <a:cs typeface="Meiryo"/>
                <a:sym typeface="Meiryo"/>
              </a:rPr>
              <a:t>を</a:t>
            </a:r>
            <a:endParaRPr lang="en-US" altLang="ja-JP" sz="1800" b="1" dirty="0" smtClean="0">
              <a:solidFill>
                <a:schemeClr val="dk1"/>
              </a:solidFill>
              <a:latin typeface="Meiryo"/>
              <a:ea typeface="Meiryo"/>
              <a:cs typeface="Meiryo"/>
              <a:sym typeface="Meiryo"/>
            </a:endParaRPr>
          </a:p>
          <a:p>
            <a:pPr marL="9525" marR="4344" lvl="0">
              <a:spcBef>
                <a:spcPts val="85"/>
              </a:spcBef>
              <a:buSzPts val="2400"/>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タップ</a:t>
            </a:r>
            <a:endParaRPr lang="en-US" altLang="ja-JP" sz="1800" b="1" dirty="0">
              <a:solidFill>
                <a:schemeClr val="dk1"/>
              </a:solidFill>
              <a:latin typeface="Meiryo"/>
              <a:ea typeface="Meiryo"/>
              <a:cs typeface="Meiryo"/>
              <a:sym typeface="Meiryo"/>
            </a:endParaRPr>
          </a:p>
          <a:p>
            <a:pPr marL="9525" marR="4344">
              <a:spcBef>
                <a:spcPts val="85"/>
              </a:spcBef>
              <a:buSzPts val="2400"/>
              <a:tabLst>
                <a:tab pos="355600" algn="l"/>
              </a:tabLst>
            </a:pPr>
            <a:r>
              <a:rPr lang="ja-JP" altLang="en-US" sz="2400" b="1" dirty="0">
                <a:solidFill>
                  <a:srgbClr val="009650"/>
                </a:solidFill>
                <a:latin typeface="Meiryo"/>
                <a:ea typeface="Meiryo"/>
                <a:cs typeface="Meiryo"/>
                <a:sym typeface="Meiryo"/>
              </a:rPr>
              <a:t>❸</a:t>
            </a:r>
            <a:r>
              <a:rPr lang="ja-JP" altLang="en-US" sz="1800" b="1" dirty="0">
                <a:solidFill>
                  <a:schemeClr val="dk1"/>
                </a:solidFill>
                <a:latin typeface="Meiryo"/>
                <a:ea typeface="Meiryo"/>
                <a:cs typeface="Meiryo"/>
                <a:sym typeface="Meiryo"/>
              </a:rPr>
              <a:t> カメラ</a:t>
            </a:r>
            <a:r>
              <a:rPr lang="ja-JP" altLang="en-US" sz="1800" b="1" dirty="0" smtClean="0">
                <a:solidFill>
                  <a:schemeClr val="dk1"/>
                </a:solidFill>
                <a:latin typeface="Meiryo"/>
                <a:ea typeface="Meiryo"/>
                <a:cs typeface="Meiryo"/>
                <a:sym typeface="Meiryo"/>
              </a:rPr>
              <a:t>のアプリが</a:t>
            </a:r>
            <a:endParaRPr lang="en-US" altLang="ja-JP" sz="1800" b="1" dirty="0" smtClean="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起動</a:t>
            </a:r>
            <a:r>
              <a:rPr lang="ja-JP" altLang="en-US" sz="1800" b="1" dirty="0">
                <a:solidFill>
                  <a:schemeClr val="dk1"/>
                </a:solidFill>
                <a:latin typeface="Meiryo"/>
                <a:ea typeface="Meiryo"/>
                <a:cs typeface="Meiryo"/>
                <a:sym typeface="Meiryo"/>
              </a:rPr>
              <a:t>するので</a:t>
            </a:r>
            <a:r>
              <a:rPr lang="ja-JP" altLang="en-US" sz="1800" b="1" dirty="0" smtClean="0">
                <a:solidFill>
                  <a:schemeClr val="dk1"/>
                </a:solidFill>
                <a:latin typeface="Meiryo"/>
                <a:ea typeface="Meiryo"/>
                <a:cs typeface="Meiryo"/>
                <a:sym typeface="Meiryo"/>
              </a:rPr>
              <a:t>、</a:t>
            </a:r>
            <a:endParaRPr lang="en-US" altLang="ja-JP" sz="1800" b="1" dirty="0" smtClean="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保険証</a:t>
            </a:r>
            <a:r>
              <a:rPr lang="ja-JP" altLang="en-US" sz="1800" b="1" dirty="0">
                <a:solidFill>
                  <a:schemeClr val="dk1"/>
                </a:solidFill>
                <a:latin typeface="Meiryo"/>
                <a:ea typeface="Meiryo"/>
                <a:cs typeface="Meiryo"/>
                <a:sym typeface="Meiryo"/>
              </a:rPr>
              <a:t>を枠内</a:t>
            </a:r>
            <a:r>
              <a:rPr lang="ja-JP" altLang="en-US" sz="1800" b="1" dirty="0" smtClean="0">
                <a:solidFill>
                  <a:schemeClr val="dk1"/>
                </a:solidFill>
                <a:latin typeface="Meiryo"/>
                <a:ea typeface="Meiryo"/>
                <a:cs typeface="Meiryo"/>
                <a:sym typeface="Meiryo"/>
              </a:rPr>
              <a:t>に</a:t>
            </a:r>
            <a:endParaRPr lang="en-US" altLang="ja-JP" sz="1800" b="1" dirty="0" smtClean="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納めて</a:t>
            </a:r>
            <a:r>
              <a:rPr lang="ja-JP" altLang="en-US" sz="1800" b="1" dirty="0">
                <a:solidFill>
                  <a:schemeClr val="dk1"/>
                </a:solidFill>
                <a:latin typeface="Meiryo"/>
                <a:ea typeface="Meiryo"/>
                <a:cs typeface="Meiryo"/>
                <a:sym typeface="Meiryo"/>
              </a:rPr>
              <a:t>撮影</a:t>
            </a:r>
            <a:r>
              <a:rPr lang="ja-JP" altLang="en-US" sz="1800" b="1" dirty="0" smtClean="0">
                <a:solidFill>
                  <a:schemeClr val="dk1"/>
                </a:solidFill>
                <a:latin typeface="Meiryo"/>
                <a:ea typeface="Meiryo"/>
                <a:cs typeface="Meiryo"/>
                <a:sym typeface="Meiryo"/>
              </a:rPr>
              <a:t>して</a:t>
            </a:r>
            <a:endParaRPr lang="en-US" altLang="ja-JP" sz="1800" b="1" dirty="0" smtClean="0">
              <a:solidFill>
                <a:schemeClr val="dk1"/>
              </a:solidFill>
              <a:latin typeface="Meiryo"/>
              <a:ea typeface="Meiryo"/>
              <a:cs typeface="Meiryo"/>
              <a:sym typeface="Meiryo"/>
            </a:endParaRPr>
          </a:p>
          <a:p>
            <a:pPr marL="9525" marR="4344">
              <a:spcBef>
                <a:spcPts val="85"/>
              </a:spcBef>
              <a:buSzPts val="2400"/>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ください</a:t>
            </a:r>
            <a:endParaRPr sz="1800" b="1" i="0" u="none" strike="noStrike" cap="none" dirty="0">
              <a:solidFill>
                <a:schemeClr val="dk1"/>
              </a:solidFill>
              <a:latin typeface="Meiryo"/>
              <a:ea typeface="Meiryo"/>
              <a:cs typeface="Meiryo"/>
              <a:sym typeface="Meiryo"/>
            </a:endParaRPr>
          </a:p>
        </p:txBody>
      </p:sp>
      <p:sp>
        <p:nvSpPr>
          <p:cNvPr id="532" name="Google Shape;532;p14"/>
          <p:cNvSpPr/>
          <p:nvPr/>
        </p:nvSpPr>
        <p:spPr>
          <a:xfrm>
            <a:off x="3439671" y="4180806"/>
            <a:ext cx="864390" cy="41597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533" name="Google Shape;533;p14"/>
          <p:cNvGrpSpPr/>
          <p:nvPr/>
        </p:nvGrpSpPr>
        <p:grpSpPr>
          <a:xfrm>
            <a:off x="3206463" y="3986151"/>
            <a:ext cx="441147" cy="400110"/>
            <a:chOff x="3501100" y="4812902"/>
            <a:chExt cx="441147" cy="400110"/>
          </a:xfrm>
        </p:grpSpPr>
        <p:sp>
          <p:nvSpPr>
            <p:cNvPr id="534" name="Google Shape;534;p14"/>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35" name="Google Shape;535;p14"/>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sp>
        <p:nvSpPr>
          <p:cNvPr id="33" name="Google Shape;540;p14">
            <a:extLst>
              <a:ext uri="{FF2B5EF4-FFF2-40B4-BE49-F238E27FC236}">
                <a16:creationId xmlns:a16="http://schemas.microsoft.com/office/drawing/2014/main" id="{F46E9692-7786-6F44-912E-37D8F4820F7B}"/>
              </a:ext>
            </a:extLst>
          </p:cNvPr>
          <p:cNvSpPr/>
          <p:nvPr/>
        </p:nvSpPr>
        <p:spPr>
          <a:xfrm>
            <a:off x="5324704" y="3672010"/>
            <a:ext cx="915023" cy="30959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4" name="Google Shape;541;p14">
            <a:extLst>
              <a:ext uri="{FF2B5EF4-FFF2-40B4-BE49-F238E27FC236}">
                <a16:creationId xmlns:a16="http://schemas.microsoft.com/office/drawing/2014/main" id="{62693929-FCC7-C647-8B57-8B358DEBC6EF}"/>
              </a:ext>
            </a:extLst>
          </p:cNvPr>
          <p:cNvGrpSpPr/>
          <p:nvPr/>
        </p:nvGrpSpPr>
        <p:grpSpPr>
          <a:xfrm>
            <a:off x="5096923" y="3485809"/>
            <a:ext cx="441147" cy="400110"/>
            <a:chOff x="3501100" y="4812902"/>
            <a:chExt cx="441147" cy="400110"/>
          </a:xfrm>
        </p:grpSpPr>
        <p:sp>
          <p:nvSpPr>
            <p:cNvPr id="35"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6"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sp>
        <p:nvSpPr>
          <p:cNvPr id="26" name="Google Shape;528;p14">
            <a:extLst>
              <a:ext uri="{FF2B5EF4-FFF2-40B4-BE49-F238E27FC236}">
                <a16:creationId xmlns:a16="http://schemas.microsoft.com/office/drawing/2014/main" id="{9DBC5125-1F94-F747-B89E-CD92ABB94BFC}"/>
              </a:ext>
            </a:extLst>
          </p:cNvPr>
          <p:cNvSpPr txBox="1"/>
          <p:nvPr/>
        </p:nvSpPr>
        <p:spPr>
          <a:xfrm>
            <a:off x="5303816" y="1445104"/>
            <a:ext cx="1945888"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b="1" dirty="0">
                <a:solidFill>
                  <a:srgbClr val="009650"/>
                </a:solidFill>
                <a:latin typeface="Meiryo"/>
                <a:ea typeface="Meiryo"/>
                <a:cs typeface="Meiryo"/>
                <a:sym typeface="Meiryo"/>
              </a:rPr>
              <a:t>新しく撮影</a:t>
            </a:r>
            <a:endParaRPr sz="1400" b="1" i="0" u="none" strike="noStrike" cap="none" dirty="0">
              <a:solidFill>
                <a:srgbClr val="009650"/>
              </a:solidFill>
              <a:latin typeface="Meiryo"/>
              <a:ea typeface="Meiryo"/>
              <a:cs typeface="Meiryo"/>
              <a:sym typeface="Meiryo"/>
            </a:endParaRPr>
          </a:p>
        </p:txBody>
      </p:sp>
      <p:grpSp>
        <p:nvGrpSpPr>
          <p:cNvPr id="28" name="Google Shape;544;p14">
            <a:extLst>
              <a:ext uri="{FF2B5EF4-FFF2-40B4-BE49-F238E27FC236}">
                <a16:creationId xmlns:a16="http://schemas.microsoft.com/office/drawing/2014/main" id="{4031CE72-6FD8-544F-8B0D-34B9BD86B388}"/>
              </a:ext>
            </a:extLst>
          </p:cNvPr>
          <p:cNvGrpSpPr/>
          <p:nvPr/>
        </p:nvGrpSpPr>
        <p:grpSpPr>
          <a:xfrm>
            <a:off x="4847063" y="3269476"/>
            <a:ext cx="327273" cy="314468"/>
            <a:chOff x="2743754" y="4622188"/>
            <a:chExt cx="720000" cy="691832"/>
          </a:xfrm>
        </p:grpSpPr>
        <p:cxnSp>
          <p:nvCxnSpPr>
            <p:cNvPr id="29" name="Google Shape;545;p14">
              <a:extLst>
                <a:ext uri="{FF2B5EF4-FFF2-40B4-BE49-F238E27FC236}">
                  <a16:creationId xmlns:a16="http://schemas.microsoft.com/office/drawing/2014/main" id="{DBF9378A-6950-A749-946D-51DD33285181}"/>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30" name="Google Shape;546;p14">
              <a:extLst>
                <a:ext uri="{FF2B5EF4-FFF2-40B4-BE49-F238E27FC236}">
                  <a16:creationId xmlns:a16="http://schemas.microsoft.com/office/drawing/2014/main" id="{2D82AD06-8294-BE4D-B4AA-07039E082BBC}"/>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31" name="Google Shape;547;p14">
              <a:extLst>
                <a:ext uri="{FF2B5EF4-FFF2-40B4-BE49-F238E27FC236}">
                  <a16:creationId xmlns:a16="http://schemas.microsoft.com/office/drawing/2014/main" id="{BCA03978-F1EB-5D48-89BB-07B5F76DF266}"/>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grpSp>
        <p:nvGrpSpPr>
          <p:cNvPr id="32" name="Google Shape;544;p14">
            <a:extLst>
              <a:ext uri="{FF2B5EF4-FFF2-40B4-BE49-F238E27FC236}">
                <a16:creationId xmlns:a16="http://schemas.microsoft.com/office/drawing/2014/main" id="{C0AC6EE3-6D57-464A-8465-3B11CB2E49FE}"/>
              </a:ext>
            </a:extLst>
          </p:cNvPr>
          <p:cNvGrpSpPr/>
          <p:nvPr/>
        </p:nvGrpSpPr>
        <p:grpSpPr>
          <a:xfrm>
            <a:off x="7187581" y="3269476"/>
            <a:ext cx="327273" cy="314468"/>
            <a:chOff x="2743754" y="4622188"/>
            <a:chExt cx="720000" cy="691832"/>
          </a:xfrm>
        </p:grpSpPr>
        <p:cxnSp>
          <p:nvCxnSpPr>
            <p:cNvPr id="37" name="Google Shape;545;p14">
              <a:extLst>
                <a:ext uri="{FF2B5EF4-FFF2-40B4-BE49-F238E27FC236}">
                  <a16:creationId xmlns:a16="http://schemas.microsoft.com/office/drawing/2014/main" id="{EAEB5B78-B024-B54E-9291-956C3013B8C1}"/>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38" name="Google Shape;546;p14">
              <a:extLst>
                <a:ext uri="{FF2B5EF4-FFF2-40B4-BE49-F238E27FC236}">
                  <a16:creationId xmlns:a16="http://schemas.microsoft.com/office/drawing/2014/main" id="{670E7501-A9FD-DF41-A692-4211F070096D}"/>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39" name="Google Shape;547;p14">
              <a:extLst>
                <a:ext uri="{FF2B5EF4-FFF2-40B4-BE49-F238E27FC236}">
                  <a16:creationId xmlns:a16="http://schemas.microsoft.com/office/drawing/2014/main" id="{62DB46F7-C2C6-E547-84FE-B7B62487E2B0}"/>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7" name="正方形/長方形 6">
            <a:extLst>
              <a:ext uri="{FF2B5EF4-FFF2-40B4-BE49-F238E27FC236}">
                <a16:creationId xmlns:a16="http://schemas.microsoft.com/office/drawing/2014/main" id="{52DE0712-85FD-1A4A-8F29-91491D1EB3B9}"/>
              </a:ext>
            </a:extLst>
          </p:cNvPr>
          <p:cNvSpPr/>
          <p:nvPr/>
        </p:nvSpPr>
        <p:spPr>
          <a:xfrm>
            <a:off x="7503097" y="3113109"/>
            <a:ext cx="1261884" cy="738664"/>
          </a:xfrm>
          <a:prstGeom prst="rect">
            <a:avLst/>
          </a:prstGeom>
        </p:spPr>
        <p:txBody>
          <a:bodyPr wrap="none">
            <a:spAutoFit/>
          </a:bodyPr>
          <a:lstStyle/>
          <a:p>
            <a:r>
              <a:rPr lang="ja-JP" altLang="en-US" sz="1400" b="1" dirty="0">
                <a:solidFill>
                  <a:schemeClr val="dk1"/>
                </a:solidFill>
                <a:latin typeface="Meiryo"/>
                <a:ea typeface="Meiryo"/>
                <a:cs typeface="Meiryo"/>
                <a:sym typeface="Meiryo"/>
              </a:rPr>
              <a:t>保険証を</a:t>
            </a:r>
            <a:endParaRPr lang="en-US" altLang="ja-JP" sz="1400" b="1" dirty="0">
              <a:solidFill>
                <a:schemeClr val="dk1"/>
              </a:solidFill>
              <a:latin typeface="Meiryo"/>
              <a:ea typeface="Meiryo"/>
              <a:cs typeface="Meiryo"/>
              <a:sym typeface="Meiryo"/>
            </a:endParaRPr>
          </a:p>
          <a:p>
            <a:r>
              <a:rPr lang="ja-JP" altLang="en-US" sz="1400" b="1" dirty="0">
                <a:solidFill>
                  <a:schemeClr val="dk1"/>
                </a:solidFill>
                <a:latin typeface="Meiryo"/>
                <a:ea typeface="Meiryo"/>
                <a:cs typeface="Meiryo"/>
                <a:sym typeface="Meiryo"/>
              </a:rPr>
              <a:t>枠内</a:t>
            </a:r>
            <a:r>
              <a:rPr lang="ja-JP" altLang="en-US" sz="1400" b="1" dirty="0" smtClean="0">
                <a:solidFill>
                  <a:schemeClr val="dk1"/>
                </a:solidFill>
                <a:latin typeface="Meiryo"/>
                <a:ea typeface="Meiryo"/>
                <a:cs typeface="Meiryo"/>
                <a:sym typeface="Meiryo"/>
              </a:rPr>
              <a:t>に納めて</a:t>
            </a:r>
            <a:endParaRPr lang="en-US" altLang="ja-JP" sz="1400" b="1" dirty="0">
              <a:solidFill>
                <a:schemeClr val="dk1"/>
              </a:solidFill>
              <a:latin typeface="Meiryo"/>
              <a:ea typeface="Meiryo"/>
              <a:cs typeface="Meiryo"/>
              <a:sym typeface="Meiryo"/>
            </a:endParaRPr>
          </a:p>
          <a:p>
            <a:r>
              <a:rPr lang="ja-JP" altLang="en-US" sz="1400" b="1" dirty="0">
                <a:solidFill>
                  <a:schemeClr val="dk1"/>
                </a:solidFill>
                <a:latin typeface="Meiryo"/>
                <a:ea typeface="Meiryo"/>
                <a:cs typeface="Meiryo"/>
                <a:sym typeface="Meiryo"/>
              </a:rPr>
              <a:t>撮影</a:t>
            </a:r>
            <a:endParaRPr lang="ja-JP" altLang="en-US" sz="1400" dirty="0"/>
          </a:p>
        </p:txBody>
      </p:sp>
      <p:sp>
        <p:nvSpPr>
          <p:cNvPr id="40"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4263356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4"/>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【12】</a:t>
            </a:r>
            <a:r>
              <a:rPr lang="ja-JP" altLang="en-US" sz="2800" b="1" i="0" u="none" strike="noStrike" cap="none" dirty="0" smtClean="0">
                <a:solidFill>
                  <a:srgbClr val="009650"/>
                </a:solidFill>
                <a:latin typeface="Meiryo"/>
                <a:ea typeface="Meiryo"/>
                <a:cs typeface="Meiryo"/>
                <a:sym typeface="Meiryo"/>
              </a:rPr>
              <a:t>薬局</a:t>
            </a:r>
            <a:r>
              <a:rPr lang="ja-JP" altLang="en-US" sz="2800" b="1" i="0" u="none" strike="noStrike" cap="none" dirty="0">
                <a:solidFill>
                  <a:srgbClr val="009650"/>
                </a:solidFill>
                <a:latin typeface="Meiryo"/>
                <a:ea typeface="Meiryo"/>
                <a:cs typeface="Meiryo"/>
                <a:sym typeface="Meiryo"/>
              </a:rPr>
              <a:t>の選択</a:t>
            </a:r>
            <a:endParaRPr sz="1400" b="0" i="0" u="none" strike="noStrike" cap="none" dirty="0">
              <a:solidFill>
                <a:srgbClr val="000000"/>
              </a:solidFill>
              <a:latin typeface="Arial"/>
              <a:ea typeface="Arial"/>
              <a:cs typeface="Arial"/>
              <a:sym typeface="Arial"/>
            </a:endParaRPr>
          </a:p>
        </p:txBody>
      </p:sp>
      <p:sp>
        <p:nvSpPr>
          <p:cNvPr id="531" name="Google Shape;531;p14"/>
          <p:cNvSpPr txBox="1"/>
          <p:nvPr/>
        </p:nvSpPr>
        <p:spPr>
          <a:xfrm>
            <a:off x="323791" y="1422400"/>
            <a:ext cx="2340000" cy="4643372"/>
          </a:xfrm>
          <a:prstGeom prst="rect">
            <a:avLst/>
          </a:prstGeom>
          <a:noFill/>
          <a:ln>
            <a:noFill/>
          </a:ln>
        </p:spPr>
        <p:txBody>
          <a:bodyPr spcFirstLastPara="1" wrap="square" lIns="0" tIns="12050" rIns="0" bIns="0" anchor="t" anchorCtr="0">
            <a:spAutoFit/>
          </a:bodyPr>
          <a:lstStyle/>
          <a:p>
            <a:pPr marL="9525" marR="4344" lvl="0" algn="l" rtl="0">
              <a:spcBef>
                <a:spcPts val="0"/>
              </a:spcBef>
              <a:spcAft>
                <a:spcPts val="0"/>
              </a:spcAft>
              <a:buClr>
                <a:srgbClr val="000000"/>
              </a:buClr>
              <a:buSzPts val="2400"/>
              <a:buFont typeface="Arial"/>
              <a:buNone/>
              <a:tabLst>
                <a:tab pos="355600" algn="l"/>
              </a:tabLst>
            </a:pPr>
            <a:r>
              <a:rPr lang="en-US" altLang="ja-JP" b="1" i="0" u="none" strike="noStrike" cap="none" dirty="0" smtClean="0">
                <a:solidFill>
                  <a:srgbClr val="009650"/>
                </a:solidFill>
                <a:latin typeface="Meiryo"/>
                <a:ea typeface="Meiryo"/>
                <a:cs typeface="Meiryo"/>
                <a:sym typeface="Meiryo"/>
              </a:rPr>
              <a:t>	</a:t>
            </a:r>
            <a:r>
              <a:rPr lang="ja-JP" altLang="en-US" sz="1400" b="1" i="0" u="none" strike="noStrike" cap="none" dirty="0" smtClean="0">
                <a:solidFill>
                  <a:schemeClr val="tx1"/>
                </a:solidFill>
                <a:latin typeface="Meiryo"/>
                <a:ea typeface="Meiryo"/>
                <a:cs typeface="Meiryo"/>
                <a:sym typeface="Meiryo"/>
              </a:rPr>
              <a:t>薬局</a:t>
            </a:r>
            <a:r>
              <a:rPr lang="ja-JP" altLang="en-US" sz="1400" b="1" i="0" u="none" strike="noStrike" cap="none" dirty="0">
                <a:solidFill>
                  <a:schemeClr val="tx1"/>
                </a:solidFill>
                <a:latin typeface="Meiryo"/>
                <a:ea typeface="Meiryo"/>
                <a:cs typeface="Meiryo"/>
                <a:sym typeface="Meiryo"/>
              </a:rPr>
              <a:t>でお薬</a:t>
            </a:r>
            <a:r>
              <a:rPr lang="ja-JP" altLang="en-US" sz="1400" b="1" i="0" u="none" strike="noStrike" cap="none" dirty="0" smtClean="0">
                <a:solidFill>
                  <a:schemeClr val="tx1"/>
                </a:solidFill>
                <a:latin typeface="Meiryo"/>
                <a:ea typeface="Meiryo"/>
                <a:cs typeface="Meiryo"/>
                <a:sym typeface="Meiryo"/>
              </a:rPr>
              <a:t>を</a:t>
            </a:r>
            <a:endParaRPr lang="en-US" altLang="ja-JP" sz="1400" b="1" i="0" u="none" strike="noStrike" cap="none" dirty="0" smtClean="0">
              <a:solidFill>
                <a:schemeClr val="tx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400" b="1" dirty="0">
                <a:latin typeface="Meiryo"/>
                <a:ea typeface="Meiryo"/>
                <a:cs typeface="Meiryo"/>
                <a:sym typeface="Meiryo"/>
              </a:rPr>
              <a:t>	</a:t>
            </a:r>
            <a:r>
              <a:rPr lang="ja-JP" altLang="en-US" sz="1400" b="1" i="0" u="none" strike="noStrike" cap="none" dirty="0" smtClean="0">
                <a:solidFill>
                  <a:schemeClr val="tx1"/>
                </a:solidFill>
                <a:latin typeface="Meiryo"/>
                <a:ea typeface="Meiryo"/>
                <a:cs typeface="Meiryo"/>
                <a:sym typeface="Meiryo"/>
              </a:rPr>
              <a:t>受け取る場合、</a:t>
            </a:r>
            <a:endParaRPr lang="en-US" altLang="ja-JP" sz="1400" b="1" i="0" u="none" strike="noStrike" cap="none" dirty="0" smtClean="0">
              <a:solidFill>
                <a:schemeClr val="tx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400" b="1" dirty="0">
                <a:latin typeface="Meiryo"/>
                <a:ea typeface="Meiryo"/>
                <a:cs typeface="Meiryo"/>
                <a:sym typeface="Meiryo"/>
              </a:rPr>
              <a:t>	</a:t>
            </a:r>
            <a:r>
              <a:rPr lang="ja-JP" altLang="en-US" sz="1400" b="1" i="0" u="none" strike="noStrike" cap="none" dirty="0" smtClean="0">
                <a:solidFill>
                  <a:schemeClr val="tx1"/>
                </a:solidFill>
                <a:latin typeface="Meiryo"/>
                <a:ea typeface="Meiryo"/>
                <a:cs typeface="Meiryo"/>
                <a:sym typeface="Meiryo"/>
              </a:rPr>
              <a:t>一部の薬局</a:t>
            </a:r>
            <a:r>
              <a:rPr lang="ja-JP" altLang="en-US" sz="1400" b="1" i="0" u="none" strike="noStrike" cap="none" dirty="0">
                <a:solidFill>
                  <a:schemeClr val="tx1"/>
                </a:solidFill>
                <a:latin typeface="Meiryo"/>
                <a:ea typeface="Meiryo"/>
                <a:cs typeface="Meiryo"/>
                <a:sym typeface="Meiryo"/>
              </a:rPr>
              <a:t>に</a:t>
            </a:r>
            <a:r>
              <a:rPr lang="ja-JP" altLang="en-US" sz="1400" b="1" i="0" u="none" strike="noStrike" cap="none" dirty="0" smtClean="0">
                <a:solidFill>
                  <a:schemeClr val="tx1"/>
                </a:solidFill>
                <a:latin typeface="Meiryo"/>
                <a:ea typeface="Meiryo"/>
                <a:cs typeface="Meiryo"/>
                <a:sym typeface="Meiryo"/>
              </a:rPr>
              <a:t>は</a:t>
            </a:r>
            <a:endParaRPr lang="en-US" altLang="ja-JP" sz="1400" b="1" i="0" u="none" strike="noStrike" cap="none" dirty="0" smtClean="0">
              <a:solidFill>
                <a:schemeClr val="tx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400" b="1" dirty="0">
                <a:latin typeface="Meiryo"/>
                <a:ea typeface="Meiryo"/>
                <a:cs typeface="Meiryo"/>
                <a:sym typeface="Meiryo"/>
              </a:rPr>
              <a:t>	</a:t>
            </a:r>
            <a:r>
              <a:rPr lang="ja-JP" altLang="en-US" sz="1400" b="1" i="0" u="none" strike="noStrike" cap="none" dirty="0" smtClean="0">
                <a:solidFill>
                  <a:schemeClr val="tx1"/>
                </a:solidFill>
                <a:latin typeface="Meiryo"/>
                <a:ea typeface="Meiryo"/>
                <a:cs typeface="Meiryo"/>
                <a:sym typeface="Meiryo"/>
              </a:rPr>
              <a:t>処方箋を医療</a:t>
            </a:r>
            <a:r>
              <a:rPr lang="ja-JP" altLang="en-US" sz="1400" b="1" i="0" u="none" strike="noStrike" cap="none" dirty="0">
                <a:solidFill>
                  <a:schemeClr val="tx1"/>
                </a:solidFill>
                <a:latin typeface="Meiryo"/>
                <a:ea typeface="Meiryo"/>
                <a:cs typeface="Meiryo"/>
                <a:sym typeface="Meiryo"/>
              </a:rPr>
              <a:t>機関</a:t>
            </a:r>
            <a:r>
              <a:rPr lang="ja-JP" altLang="en-US" sz="1400" b="1" i="0" u="none" strike="noStrike" cap="none" dirty="0" smtClean="0">
                <a:solidFill>
                  <a:schemeClr val="tx1"/>
                </a:solidFill>
                <a:latin typeface="Meiryo"/>
                <a:ea typeface="Meiryo"/>
                <a:cs typeface="Meiryo"/>
                <a:sym typeface="Meiryo"/>
              </a:rPr>
              <a:t>から</a:t>
            </a:r>
            <a:endParaRPr lang="en-US" altLang="ja-JP" sz="1400" b="1" i="0" u="none" strike="noStrike" cap="none" dirty="0" smtClean="0">
              <a:solidFill>
                <a:schemeClr val="tx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400" b="1" dirty="0">
                <a:latin typeface="Meiryo"/>
                <a:ea typeface="Meiryo"/>
                <a:cs typeface="Meiryo"/>
                <a:sym typeface="Meiryo"/>
              </a:rPr>
              <a:t>	</a:t>
            </a:r>
            <a:r>
              <a:rPr lang="ja-JP" altLang="en-US" sz="1400" b="1" i="0" u="none" strike="noStrike" cap="none" dirty="0" smtClean="0">
                <a:solidFill>
                  <a:schemeClr val="tx1"/>
                </a:solidFill>
                <a:latin typeface="Meiryo"/>
                <a:ea typeface="Meiryo"/>
                <a:cs typeface="Meiryo"/>
                <a:sym typeface="Meiryo"/>
              </a:rPr>
              <a:t>直接</a:t>
            </a:r>
            <a:r>
              <a:rPr lang="en-US" altLang="ja-JP" sz="1400" b="1" i="0" u="none" strike="noStrike" cap="none" dirty="0" smtClean="0">
                <a:solidFill>
                  <a:schemeClr val="tx1"/>
                </a:solidFill>
                <a:latin typeface="Meiryo"/>
                <a:ea typeface="Meiryo"/>
                <a:cs typeface="Meiryo"/>
                <a:sym typeface="Meiryo"/>
              </a:rPr>
              <a:t>FAX</a:t>
            </a:r>
            <a:r>
              <a:rPr lang="ja-JP" altLang="en-US" sz="1400" b="1" i="0" u="none" strike="noStrike" cap="none" dirty="0" smtClean="0">
                <a:solidFill>
                  <a:schemeClr val="tx1"/>
                </a:solidFill>
                <a:latin typeface="Meiryo"/>
                <a:ea typeface="Meiryo"/>
                <a:cs typeface="Meiryo"/>
                <a:sym typeface="Meiryo"/>
              </a:rPr>
              <a:t>して</a:t>
            </a:r>
            <a:endParaRPr lang="en-US" altLang="ja-JP" sz="1400" b="1" i="0" u="none" strike="noStrike" cap="none" dirty="0" smtClean="0">
              <a:solidFill>
                <a:schemeClr val="tx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400" b="1" dirty="0">
                <a:latin typeface="Meiryo"/>
                <a:ea typeface="Meiryo"/>
                <a:cs typeface="Meiryo"/>
                <a:sym typeface="Meiryo"/>
              </a:rPr>
              <a:t>	</a:t>
            </a:r>
            <a:r>
              <a:rPr lang="ja-JP" altLang="en-US" sz="1400" b="1" i="0" u="none" strike="noStrike" cap="none" dirty="0" smtClean="0">
                <a:solidFill>
                  <a:schemeClr val="tx1"/>
                </a:solidFill>
                <a:latin typeface="Meiryo"/>
                <a:ea typeface="Meiryo"/>
                <a:cs typeface="Meiryo"/>
                <a:sym typeface="Meiryo"/>
              </a:rPr>
              <a:t>いただけます。</a:t>
            </a:r>
            <a:endParaRPr lang="en-US" altLang="ja-JP" sz="1400" b="1" i="0" u="none" strike="noStrike" cap="none" dirty="0" smtClean="0">
              <a:solidFill>
                <a:schemeClr val="tx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400" b="1" dirty="0">
                <a:latin typeface="Meiryo"/>
                <a:ea typeface="Meiryo"/>
                <a:cs typeface="Meiryo"/>
                <a:sym typeface="Meiryo"/>
              </a:rPr>
              <a:t>	</a:t>
            </a:r>
            <a:r>
              <a:rPr lang="ja-JP" altLang="en-US" sz="1400" b="1" i="0" u="none" strike="noStrike" cap="none" dirty="0" smtClean="0">
                <a:solidFill>
                  <a:schemeClr val="tx1"/>
                </a:solidFill>
                <a:latin typeface="Meiryo"/>
                <a:ea typeface="Meiryo"/>
                <a:cs typeface="Meiryo"/>
                <a:sym typeface="Meiryo"/>
              </a:rPr>
              <a:t>ご希望</a:t>
            </a:r>
            <a:r>
              <a:rPr lang="ja-JP" altLang="en-US" sz="1400" b="1" i="0" u="none" strike="noStrike" cap="none" dirty="0">
                <a:solidFill>
                  <a:schemeClr val="tx1"/>
                </a:solidFill>
                <a:latin typeface="Meiryo"/>
                <a:ea typeface="Meiryo"/>
                <a:cs typeface="Meiryo"/>
                <a:sym typeface="Meiryo"/>
              </a:rPr>
              <a:t>の薬局</a:t>
            </a:r>
            <a:r>
              <a:rPr lang="ja-JP" altLang="en-US" sz="1400" b="1" i="0" u="none" strike="noStrike" cap="none" dirty="0" smtClean="0">
                <a:solidFill>
                  <a:schemeClr val="tx1"/>
                </a:solidFill>
                <a:latin typeface="Meiryo"/>
                <a:ea typeface="Meiryo"/>
                <a:cs typeface="Meiryo"/>
                <a:sym typeface="Meiryo"/>
              </a:rPr>
              <a:t>を</a:t>
            </a:r>
            <a:endParaRPr lang="en-US" altLang="ja-JP" sz="1400" b="1" i="0" u="none" strike="noStrike" cap="none" dirty="0" smtClean="0">
              <a:solidFill>
                <a:schemeClr val="tx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400" b="1" dirty="0">
                <a:solidFill>
                  <a:schemeClr val="tx1"/>
                </a:solidFill>
                <a:latin typeface="Meiryo"/>
                <a:ea typeface="Meiryo"/>
                <a:cs typeface="Meiryo"/>
                <a:sym typeface="Meiryo"/>
              </a:rPr>
              <a:t>	</a:t>
            </a:r>
            <a:r>
              <a:rPr lang="ja-JP" altLang="en-US" sz="1400" b="1" i="0" u="none" strike="noStrike" cap="none" dirty="0" smtClean="0">
                <a:solidFill>
                  <a:schemeClr val="tx1"/>
                </a:solidFill>
                <a:latin typeface="Meiryo"/>
                <a:ea typeface="Meiryo"/>
                <a:cs typeface="Meiryo"/>
                <a:sym typeface="Meiryo"/>
              </a:rPr>
              <a:t>選択</a:t>
            </a:r>
            <a:r>
              <a:rPr lang="ja-JP" altLang="en-US" sz="1400" b="1" i="0" u="none" strike="noStrike" cap="none" dirty="0">
                <a:solidFill>
                  <a:schemeClr val="tx1"/>
                </a:solidFill>
                <a:latin typeface="Meiryo"/>
                <a:ea typeface="Meiryo"/>
                <a:cs typeface="Meiryo"/>
                <a:sym typeface="Meiryo"/>
              </a:rPr>
              <a:t>できます</a:t>
            </a:r>
            <a:r>
              <a:rPr lang="ja-JP" altLang="en-US" sz="1400" b="1" i="0" u="none" strike="noStrike" cap="none" dirty="0" smtClean="0">
                <a:solidFill>
                  <a:schemeClr val="tx1"/>
                </a:solidFill>
                <a:latin typeface="Meiryo"/>
                <a:ea typeface="Meiryo"/>
                <a:cs typeface="Meiryo"/>
                <a:sym typeface="Meiryo"/>
              </a:rPr>
              <a:t>。</a:t>
            </a:r>
            <a:endParaRPr lang="en-US" altLang="ja-JP" sz="1400" b="1" i="0" u="none" strike="noStrike" cap="none" dirty="0">
              <a:solidFill>
                <a:srgbClr val="009650"/>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2400" b="1" i="0" u="none" strike="noStrike" cap="none" dirty="0" smtClean="0">
                <a:solidFill>
                  <a:srgbClr val="009650"/>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薬局</a:t>
            </a:r>
            <a:r>
              <a:rPr lang="ja-JP" altLang="en-US" sz="1800" b="1" i="0" u="none" strike="noStrike" cap="none" dirty="0">
                <a:solidFill>
                  <a:schemeClr val="dk1"/>
                </a:solidFill>
                <a:latin typeface="Meiryo"/>
                <a:ea typeface="Meiryo"/>
                <a:cs typeface="Meiryo"/>
                <a:sym typeface="Meiryo"/>
              </a:rPr>
              <a:t>を選択</a:t>
            </a:r>
            <a:r>
              <a:rPr lang="ja-JP" altLang="en-US" sz="1800" b="1" i="0" u="none" strike="noStrike" cap="none" dirty="0" smtClean="0">
                <a:solidFill>
                  <a:schemeClr val="dk1"/>
                </a:solidFill>
                <a:latin typeface="Meiryo"/>
                <a:ea typeface="Meiryo"/>
                <a:cs typeface="Meiryo"/>
                <a:sym typeface="Meiryo"/>
              </a:rPr>
              <a:t>で</a:t>
            </a:r>
            <a:endParaRPr lang="en-US" altLang="ja-JP" sz="1800" b="1" i="0" u="none" strike="noStrike" cap="none" dirty="0" smtClean="0">
              <a:solidFill>
                <a:schemeClr val="dk1"/>
              </a:solidFill>
              <a:latin typeface="Meiryo"/>
              <a:ea typeface="Meiryo"/>
              <a:cs typeface="Meiryo"/>
              <a:sym typeface="Meiryo"/>
            </a:endParaRPr>
          </a:p>
          <a:p>
            <a:pPr marL="9525" marR="4344" lvl="0">
              <a:buSzPts val="2400"/>
              <a:tabLst>
                <a:tab pos="355600" algn="l"/>
              </a:tabLst>
            </a:pP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選択する</a:t>
            </a:r>
            <a:r>
              <a:rPr lang="ja-JP" altLang="en-US" sz="1800" b="1" spc="-700" dirty="0">
                <a:latin typeface="Meiryo" charset="-128"/>
                <a:ea typeface="Meiryo" charset="-128"/>
                <a:cs typeface="Meiryo" charset="-128"/>
              </a:rPr>
              <a:t>」</a:t>
            </a:r>
            <a:r>
              <a:rPr lang="ja-JP" altLang="en-US" sz="1800" b="1" i="0" u="none" strike="noStrike" cap="none" dirty="0" smtClean="0">
                <a:solidFill>
                  <a:schemeClr val="dk1"/>
                </a:solidFill>
                <a:latin typeface="Meiryo"/>
                <a:ea typeface="Meiryo"/>
                <a:cs typeface="Meiryo"/>
                <a:sym typeface="Meiryo"/>
              </a:rPr>
              <a:t>を</a:t>
            </a:r>
            <a:endParaRPr lang="en-US" altLang="ja-JP" sz="1800" b="1" i="0" u="none" strike="noStrike" cap="none" dirty="0" smtClean="0">
              <a:solidFill>
                <a:schemeClr val="dk1"/>
              </a:solidFill>
              <a:latin typeface="Meiryo"/>
              <a:ea typeface="Meiryo"/>
              <a:cs typeface="Meiryo"/>
              <a:sym typeface="Meiryo"/>
            </a:endParaRPr>
          </a:p>
          <a:p>
            <a:pPr marL="9525" marR="4344" lvl="0">
              <a:buSzPts val="2400"/>
              <a:tabLst>
                <a:tab pos="355600" algn="l"/>
              </a:tabLst>
            </a:pPr>
            <a:r>
              <a:rPr lang="en-US" altLang="ja-JP" sz="1800" b="1" dirty="0">
                <a:solidFill>
                  <a:schemeClr val="dk1"/>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タップ。</a:t>
            </a:r>
            <a:endParaRPr lang="en-US" altLang="ja-JP" b="1" i="0" u="none" strike="noStrike" cap="none" dirty="0" smtClean="0">
              <a:solidFill>
                <a:schemeClr val="dk1"/>
              </a:solidFill>
              <a:latin typeface="Meiryo"/>
              <a:ea typeface="Meiryo"/>
              <a:cs typeface="Meiryo"/>
              <a:sym typeface="Meiryo"/>
            </a:endParaRPr>
          </a:p>
          <a:p>
            <a:pPr marL="9525" marR="4344" lvl="0">
              <a:buSzPts val="2400"/>
              <a:tabLst>
                <a:tab pos="355600" algn="l"/>
              </a:tabLst>
            </a:pPr>
            <a:r>
              <a:rPr lang="en-US" altLang="ja-JP" b="1" dirty="0">
                <a:solidFill>
                  <a:schemeClr val="dk1"/>
                </a:solidFill>
                <a:latin typeface="Meiryo"/>
                <a:ea typeface="Meiryo"/>
                <a:cs typeface="Meiryo"/>
                <a:sym typeface="Meiryo"/>
              </a:rPr>
              <a:t>	</a:t>
            </a:r>
            <a:r>
              <a:rPr lang="ja-JP" altLang="en-US" b="1" i="0" u="none" strike="noStrike" cap="none" dirty="0" smtClean="0">
                <a:solidFill>
                  <a:schemeClr val="dk1"/>
                </a:solidFill>
                <a:latin typeface="Meiryo"/>
                <a:ea typeface="Meiryo"/>
                <a:cs typeface="Meiryo"/>
                <a:sym typeface="Meiryo"/>
              </a:rPr>
              <a:t>また</a:t>
            </a:r>
            <a:r>
              <a:rPr lang="ja-JP" altLang="en-US" b="1" i="0" u="none" strike="noStrike" cap="none" dirty="0">
                <a:solidFill>
                  <a:schemeClr val="dk1"/>
                </a:solidFill>
                <a:latin typeface="Meiryo"/>
                <a:ea typeface="Meiryo"/>
                <a:cs typeface="Meiryo"/>
                <a:sym typeface="Meiryo"/>
              </a:rPr>
              <a:t>は</a:t>
            </a:r>
            <a:r>
              <a:rPr lang="ja-JP" altLang="en-US" b="1" i="0" u="none" strike="noStrike" cap="none" dirty="0" smtClean="0">
                <a:solidFill>
                  <a:schemeClr val="dk1"/>
                </a:solidFill>
                <a:latin typeface="Meiryo"/>
                <a:ea typeface="Meiryo"/>
                <a:cs typeface="Meiryo"/>
                <a:sym typeface="Meiryo"/>
              </a:rPr>
              <a:t>選択</a:t>
            </a:r>
            <a:endParaRPr lang="en-US" altLang="ja-JP" b="1" i="0" u="none" strike="noStrike" cap="none" dirty="0" smtClean="0">
              <a:solidFill>
                <a:schemeClr val="dk1"/>
              </a:solidFill>
              <a:latin typeface="Meiryo"/>
              <a:ea typeface="Meiryo"/>
              <a:cs typeface="Meiryo"/>
              <a:sym typeface="Meiryo"/>
            </a:endParaRPr>
          </a:p>
          <a:p>
            <a:pPr marL="9525" marR="4344" lvl="0">
              <a:buSzPts val="2400"/>
              <a:tabLst>
                <a:tab pos="355600" algn="l"/>
              </a:tabLst>
            </a:pPr>
            <a:r>
              <a:rPr lang="en-US" altLang="ja-JP" b="1" dirty="0">
                <a:solidFill>
                  <a:schemeClr val="dk1"/>
                </a:solidFill>
                <a:latin typeface="Meiryo"/>
                <a:ea typeface="Meiryo"/>
                <a:cs typeface="Meiryo"/>
                <a:sym typeface="Meiryo"/>
              </a:rPr>
              <a:t>	</a:t>
            </a:r>
            <a:r>
              <a:rPr lang="ja-JP" altLang="en-US" b="1" i="0" u="none" strike="noStrike" cap="none" dirty="0" smtClean="0">
                <a:solidFill>
                  <a:schemeClr val="dk1"/>
                </a:solidFill>
                <a:latin typeface="Meiryo"/>
                <a:ea typeface="Meiryo"/>
                <a:cs typeface="Meiryo"/>
                <a:sym typeface="Meiryo"/>
              </a:rPr>
              <a:t>しないにチェック</a:t>
            </a:r>
            <a:endParaRPr lang="en-US" altLang="ja-JP" b="1" i="0" u="none" strike="noStrike" cap="none" dirty="0" smtClean="0">
              <a:solidFill>
                <a:schemeClr val="dk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ご希望</a:t>
            </a:r>
            <a:r>
              <a:rPr lang="ja-JP" altLang="en-US" sz="1800" b="1" dirty="0">
                <a:solidFill>
                  <a:schemeClr val="dk1"/>
                </a:solidFill>
                <a:latin typeface="Meiryo"/>
                <a:ea typeface="Meiryo"/>
                <a:cs typeface="Meiryo"/>
                <a:sym typeface="Meiryo"/>
              </a:rPr>
              <a:t>の薬局</a:t>
            </a:r>
            <a:r>
              <a:rPr lang="ja-JP" altLang="en-US" sz="1800" b="1" dirty="0" smtClean="0">
                <a:solidFill>
                  <a:schemeClr val="dk1"/>
                </a:solidFill>
                <a:latin typeface="Meiryo"/>
                <a:ea typeface="Meiryo"/>
                <a:cs typeface="Meiryo"/>
                <a:sym typeface="Meiryo"/>
              </a:rPr>
              <a:t>を</a:t>
            </a:r>
            <a:endParaRPr lang="en-US" altLang="ja-JP" sz="1800" b="1" dirty="0" smtClean="0">
              <a:solidFill>
                <a:schemeClr val="dk1"/>
              </a:solidFill>
              <a:latin typeface="Meiryo"/>
              <a:ea typeface="Meiryo"/>
              <a:cs typeface="Meiryo"/>
              <a:sym typeface="Meiryo"/>
            </a:endParaRPr>
          </a:p>
          <a:p>
            <a:pPr marL="9525" marR="4344" lvl="0" algn="l" rtl="0">
              <a:spcBef>
                <a:spcPts val="0"/>
              </a:spcBef>
              <a:spcAft>
                <a:spcPts val="0"/>
              </a:spcAft>
              <a:buClr>
                <a:srgbClr val="000000"/>
              </a:buClr>
              <a:buSzPts val="2400"/>
              <a:buFont typeface="Arial"/>
              <a:buNone/>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選択</a:t>
            </a:r>
            <a:endParaRPr lang="en-US" altLang="ja-JP" sz="1800" b="1" dirty="0">
              <a:solidFill>
                <a:schemeClr val="dk1"/>
              </a:solidFill>
              <a:latin typeface="Meiryo"/>
              <a:ea typeface="Meiryo"/>
              <a:cs typeface="Meiryo"/>
              <a:sym typeface="Meiryo"/>
            </a:endParaRPr>
          </a:p>
          <a:p>
            <a:pPr marL="9525" marR="4344">
              <a:spcBef>
                <a:spcPts val="85"/>
              </a:spcBef>
              <a:buSzPts val="2400"/>
              <a:tabLst>
                <a:tab pos="355600" algn="l"/>
              </a:tabLst>
            </a:pPr>
            <a:r>
              <a:rPr lang="ja-JP" altLang="en-US" sz="2400" b="1" dirty="0" smtClean="0">
                <a:solidFill>
                  <a:srgbClr val="009650"/>
                </a:solidFill>
                <a:latin typeface="Meiryo"/>
                <a:ea typeface="Meiryo"/>
                <a:cs typeface="Meiryo"/>
                <a:sym typeface="Meiryo"/>
              </a:rPr>
              <a:t>❸</a:t>
            </a: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dirty="0" smtClean="0">
                <a:solidFill>
                  <a:schemeClr val="dk1"/>
                </a:solidFill>
                <a:latin typeface="Meiryo"/>
                <a:ea typeface="Meiryo"/>
                <a:cs typeface="Meiryo"/>
                <a:sym typeface="Meiryo"/>
              </a:rPr>
              <a:t>この</a:t>
            </a:r>
            <a:r>
              <a:rPr lang="ja-JP" altLang="en-US" sz="1800" b="1" dirty="0">
                <a:solidFill>
                  <a:schemeClr val="dk1"/>
                </a:solidFill>
                <a:latin typeface="Meiryo"/>
                <a:ea typeface="Meiryo"/>
                <a:cs typeface="Meiryo"/>
                <a:sym typeface="Meiryo"/>
              </a:rPr>
              <a:t>薬局を選択</a:t>
            </a:r>
            <a:r>
              <a:rPr lang="ja-JP" altLang="en-US" sz="1800" b="1" dirty="0" smtClean="0">
                <a:solidFill>
                  <a:schemeClr val="dk1"/>
                </a:solidFill>
                <a:latin typeface="Meiryo"/>
                <a:ea typeface="Meiryo"/>
                <a:cs typeface="Meiryo"/>
                <a:sym typeface="Meiryo"/>
              </a:rPr>
              <a:t>」</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タップ</a:t>
            </a:r>
            <a:endParaRPr sz="1800" b="1" i="0" u="none" strike="noStrike" cap="none" dirty="0">
              <a:solidFill>
                <a:schemeClr val="dk1"/>
              </a:solidFill>
              <a:latin typeface="Meiryo"/>
              <a:ea typeface="Meiryo"/>
              <a:cs typeface="Meiryo"/>
              <a:sym typeface="Meiryo"/>
            </a:endParaRPr>
          </a:p>
        </p:txBody>
      </p:sp>
      <p:grpSp>
        <p:nvGrpSpPr>
          <p:cNvPr id="5" name="図形グループ 4"/>
          <p:cNvGrpSpPr/>
          <p:nvPr/>
        </p:nvGrpSpPr>
        <p:grpSpPr>
          <a:xfrm>
            <a:off x="2568390" y="2005361"/>
            <a:ext cx="1596790" cy="3600000"/>
            <a:chOff x="2568390" y="2005361"/>
            <a:chExt cx="1596790" cy="3600000"/>
          </a:xfrm>
        </p:grpSpPr>
        <p:pic>
          <p:nvPicPr>
            <p:cNvPr id="3" name="図 2" descr="グラフィカル ユーザー インターフェイス, テキスト, アプリケーション, チャットまたはテキスト メッセージ, メール&#10;&#10;自動的に生成された説明">
              <a:extLst>
                <a:ext uri="{FF2B5EF4-FFF2-40B4-BE49-F238E27FC236}">
                  <a16:creationId xmlns:a16="http://schemas.microsoft.com/office/drawing/2014/main" id="{3F99A25E-C460-1F4B-8544-CD7624F39E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68390" y="2005361"/>
              <a:ext cx="1596790" cy="3600000"/>
            </a:xfrm>
            <a:prstGeom prst="rect">
              <a:avLst/>
            </a:prstGeom>
            <a:ln>
              <a:solidFill>
                <a:schemeClr val="tx1"/>
              </a:solidFill>
            </a:ln>
          </p:spPr>
        </p:pic>
        <p:sp>
          <p:nvSpPr>
            <p:cNvPr id="40" name="Google Shape;195;p3">
              <a:extLst>
                <a:ext uri="{FF2B5EF4-FFF2-40B4-BE49-F238E27FC236}">
                  <a16:creationId xmlns:a16="http://schemas.microsoft.com/office/drawing/2014/main" id="{A29F5D69-69F5-8140-A72C-5F5585C7BF36}"/>
                </a:ext>
              </a:extLst>
            </p:cNvPr>
            <p:cNvSpPr/>
            <p:nvPr/>
          </p:nvSpPr>
          <p:spPr>
            <a:xfrm>
              <a:off x="2735118" y="3146839"/>
              <a:ext cx="1212104" cy="290946"/>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p3">
              <a:extLst>
                <a:ext uri="{FF2B5EF4-FFF2-40B4-BE49-F238E27FC236}">
                  <a16:creationId xmlns:a16="http://schemas.microsoft.com/office/drawing/2014/main" id="{7F7A0085-B0F9-D249-878C-700A58B5B9E2}"/>
                </a:ext>
              </a:extLst>
            </p:cNvPr>
            <p:cNvSpPr/>
            <p:nvPr/>
          </p:nvSpPr>
          <p:spPr>
            <a:xfrm>
              <a:off x="2735118" y="2930235"/>
              <a:ext cx="1222122" cy="180110"/>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図形グループ 1"/>
          <p:cNvGrpSpPr/>
          <p:nvPr/>
        </p:nvGrpSpPr>
        <p:grpSpPr>
          <a:xfrm>
            <a:off x="4657010" y="2012176"/>
            <a:ext cx="1782520" cy="3600000"/>
            <a:chOff x="4657010" y="2012176"/>
            <a:chExt cx="1782520" cy="3600000"/>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2CD1E536-855B-834F-9312-29AC92871E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657010" y="2012176"/>
              <a:ext cx="1782520" cy="3600000"/>
            </a:xfrm>
            <a:prstGeom prst="rect">
              <a:avLst/>
            </a:prstGeom>
            <a:ln>
              <a:solidFill>
                <a:schemeClr val="tx1"/>
              </a:solidFill>
            </a:ln>
          </p:spPr>
        </p:pic>
        <p:sp>
          <p:nvSpPr>
            <p:cNvPr id="42" name="Google Shape;195;p3">
              <a:extLst>
                <a:ext uri="{FF2B5EF4-FFF2-40B4-BE49-F238E27FC236}">
                  <a16:creationId xmlns:a16="http://schemas.microsoft.com/office/drawing/2014/main" id="{295E89F2-7F10-1247-97A5-D95C2B82EE9B}"/>
                </a:ext>
              </a:extLst>
            </p:cNvPr>
            <p:cNvSpPr/>
            <p:nvPr/>
          </p:nvSpPr>
          <p:spPr>
            <a:xfrm>
              <a:off x="5017740" y="2884547"/>
              <a:ext cx="1371938" cy="17956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5;p3">
              <a:extLst>
                <a:ext uri="{FF2B5EF4-FFF2-40B4-BE49-F238E27FC236}">
                  <a16:creationId xmlns:a16="http://schemas.microsoft.com/office/drawing/2014/main" id="{9C015AAB-E794-1B44-99FE-F494D2267C6B}"/>
                </a:ext>
              </a:extLst>
            </p:cNvPr>
            <p:cNvSpPr/>
            <p:nvPr/>
          </p:nvSpPr>
          <p:spPr>
            <a:xfrm>
              <a:off x="5056600" y="3324851"/>
              <a:ext cx="1371938" cy="17956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5;p3">
              <a:extLst>
                <a:ext uri="{FF2B5EF4-FFF2-40B4-BE49-F238E27FC236}">
                  <a16:creationId xmlns:a16="http://schemas.microsoft.com/office/drawing/2014/main" id="{734E299C-CE9B-B446-98F4-FCEAAB72C3F3}"/>
                </a:ext>
              </a:extLst>
            </p:cNvPr>
            <p:cNvSpPr/>
            <p:nvPr/>
          </p:nvSpPr>
          <p:spPr>
            <a:xfrm>
              <a:off x="5009291" y="3651278"/>
              <a:ext cx="1371938" cy="23430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5;p3">
              <a:extLst>
                <a:ext uri="{FF2B5EF4-FFF2-40B4-BE49-F238E27FC236}">
                  <a16:creationId xmlns:a16="http://schemas.microsoft.com/office/drawing/2014/main" id="{0A03AC96-F387-9942-ABAB-2CA9F658E7C3}"/>
                </a:ext>
              </a:extLst>
            </p:cNvPr>
            <p:cNvSpPr/>
            <p:nvPr/>
          </p:nvSpPr>
          <p:spPr>
            <a:xfrm>
              <a:off x="5028892" y="4041697"/>
              <a:ext cx="1371938" cy="232150"/>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5;p3">
              <a:extLst>
                <a:ext uri="{FF2B5EF4-FFF2-40B4-BE49-F238E27FC236}">
                  <a16:creationId xmlns:a16="http://schemas.microsoft.com/office/drawing/2014/main" id="{BDE576B0-7CCE-8A4F-B934-AF0D2CAE1EC2}"/>
                </a:ext>
              </a:extLst>
            </p:cNvPr>
            <p:cNvSpPr/>
            <p:nvPr/>
          </p:nvSpPr>
          <p:spPr>
            <a:xfrm>
              <a:off x="5045449" y="4465444"/>
              <a:ext cx="1371938" cy="251410"/>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5;p3">
              <a:extLst>
                <a:ext uri="{FF2B5EF4-FFF2-40B4-BE49-F238E27FC236}">
                  <a16:creationId xmlns:a16="http://schemas.microsoft.com/office/drawing/2014/main" id="{1E095CB2-725E-7D45-BC69-E52258B665F0}"/>
                </a:ext>
              </a:extLst>
            </p:cNvPr>
            <p:cNvSpPr/>
            <p:nvPr/>
          </p:nvSpPr>
          <p:spPr>
            <a:xfrm>
              <a:off x="5059304" y="4879940"/>
              <a:ext cx="1371938" cy="243426"/>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5;p3">
              <a:extLst>
                <a:ext uri="{FF2B5EF4-FFF2-40B4-BE49-F238E27FC236}">
                  <a16:creationId xmlns:a16="http://schemas.microsoft.com/office/drawing/2014/main" id="{68D36E8C-AC06-2B4A-95B4-C2DF7731C1B0}"/>
                </a:ext>
              </a:extLst>
            </p:cNvPr>
            <p:cNvSpPr/>
            <p:nvPr/>
          </p:nvSpPr>
          <p:spPr>
            <a:xfrm>
              <a:off x="5037001" y="5267190"/>
              <a:ext cx="1371938" cy="257620"/>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図形グループ 6"/>
          <p:cNvGrpSpPr/>
          <p:nvPr/>
        </p:nvGrpSpPr>
        <p:grpSpPr>
          <a:xfrm>
            <a:off x="6855095" y="2012486"/>
            <a:ext cx="1674286" cy="3600000"/>
            <a:chOff x="6855095" y="2012486"/>
            <a:chExt cx="1674286" cy="3600000"/>
          </a:xfrm>
        </p:grpSpPr>
        <p:pic>
          <p:nvPicPr>
            <p:cNvPr id="8" name="図 7">
              <a:extLst>
                <a:ext uri="{FF2B5EF4-FFF2-40B4-BE49-F238E27FC236}">
                  <a16:creationId xmlns:a16="http://schemas.microsoft.com/office/drawing/2014/main" id="{1C6749DC-B3DA-0F42-ADF6-74A3EEC910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5095" y="2012486"/>
              <a:ext cx="1674286" cy="3600000"/>
            </a:xfrm>
            <a:prstGeom prst="rect">
              <a:avLst/>
            </a:prstGeom>
            <a:ln>
              <a:solidFill>
                <a:schemeClr val="tx1"/>
              </a:solidFill>
            </a:ln>
          </p:spPr>
        </p:pic>
        <p:sp>
          <p:nvSpPr>
            <p:cNvPr id="49" name="Google Shape;195;p3">
              <a:extLst>
                <a:ext uri="{FF2B5EF4-FFF2-40B4-BE49-F238E27FC236}">
                  <a16:creationId xmlns:a16="http://schemas.microsoft.com/office/drawing/2014/main" id="{D19DAF19-FA6B-BF44-81C0-2DC6811F9428}"/>
                </a:ext>
              </a:extLst>
            </p:cNvPr>
            <p:cNvSpPr/>
            <p:nvPr/>
          </p:nvSpPr>
          <p:spPr>
            <a:xfrm>
              <a:off x="6885360" y="2477284"/>
              <a:ext cx="1212104" cy="349500"/>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3">
              <a:extLst>
                <a:ext uri="{FF2B5EF4-FFF2-40B4-BE49-F238E27FC236}">
                  <a16:creationId xmlns:a16="http://schemas.microsoft.com/office/drawing/2014/main" id="{C7E2E145-11D7-4042-BD92-06E57C9B0028}"/>
                </a:ext>
              </a:extLst>
            </p:cNvPr>
            <p:cNvSpPr/>
            <p:nvPr/>
          </p:nvSpPr>
          <p:spPr>
            <a:xfrm>
              <a:off x="6888905" y="2852969"/>
              <a:ext cx="727847" cy="133304"/>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5;p3">
              <a:extLst>
                <a:ext uri="{FF2B5EF4-FFF2-40B4-BE49-F238E27FC236}">
                  <a16:creationId xmlns:a16="http://schemas.microsoft.com/office/drawing/2014/main" id="{20628D45-2C8A-514B-AAB7-91398C8D9989}"/>
                </a:ext>
              </a:extLst>
            </p:cNvPr>
            <p:cNvSpPr/>
            <p:nvPr/>
          </p:nvSpPr>
          <p:spPr>
            <a:xfrm flipV="1">
              <a:off x="6995229" y="3702198"/>
              <a:ext cx="1212104" cy="964018"/>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540;p14">
            <a:extLst>
              <a:ext uri="{FF2B5EF4-FFF2-40B4-BE49-F238E27FC236}">
                <a16:creationId xmlns:a16="http://schemas.microsoft.com/office/drawing/2014/main" id="{F46E9692-7786-6F44-912E-37D8F4820F7B}"/>
              </a:ext>
            </a:extLst>
          </p:cNvPr>
          <p:cNvSpPr/>
          <p:nvPr/>
        </p:nvSpPr>
        <p:spPr>
          <a:xfrm>
            <a:off x="4564197" y="2243133"/>
            <a:ext cx="1972023" cy="3437682"/>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2" name="Google Shape;541;p14">
            <a:extLst>
              <a:ext uri="{FF2B5EF4-FFF2-40B4-BE49-F238E27FC236}">
                <a16:creationId xmlns:a16="http://schemas.microsoft.com/office/drawing/2014/main" id="{62693929-FCC7-C647-8B57-8B358DEBC6EF}"/>
              </a:ext>
            </a:extLst>
          </p:cNvPr>
          <p:cNvGrpSpPr/>
          <p:nvPr/>
        </p:nvGrpSpPr>
        <p:grpSpPr>
          <a:xfrm>
            <a:off x="4352241" y="2084191"/>
            <a:ext cx="441147" cy="400110"/>
            <a:chOff x="3501100" y="4812902"/>
            <a:chExt cx="441147" cy="400110"/>
          </a:xfrm>
        </p:grpSpPr>
        <p:sp>
          <p:nvSpPr>
            <p:cNvPr id="63"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4"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sp>
        <p:nvSpPr>
          <p:cNvPr id="65" name="Google Shape;540;p14">
            <a:extLst>
              <a:ext uri="{FF2B5EF4-FFF2-40B4-BE49-F238E27FC236}">
                <a16:creationId xmlns:a16="http://schemas.microsoft.com/office/drawing/2014/main" id="{2E1D4214-7FE6-964E-992B-A0F3A49903F6}"/>
              </a:ext>
            </a:extLst>
          </p:cNvPr>
          <p:cNvSpPr/>
          <p:nvPr/>
        </p:nvSpPr>
        <p:spPr>
          <a:xfrm>
            <a:off x="6813389" y="5096576"/>
            <a:ext cx="1764000" cy="252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6" name="Google Shape;541;p14">
            <a:extLst>
              <a:ext uri="{FF2B5EF4-FFF2-40B4-BE49-F238E27FC236}">
                <a16:creationId xmlns:a16="http://schemas.microsoft.com/office/drawing/2014/main" id="{76C59B9B-6DD5-EB40-A766-65C0692008D9}"/>
              </a:ext>
            </a:extLst>
          </p:cNvPr>
          <p:cNvGrpSpPr/>
          <p:nvPr/>
        </p:nvGrpSpPr>
        <p:grpSpPr>
          <a:xfrm>
            <a:off x="6572913" y="4912855"/>
            <a:ext cx="441147" cy="400110"/>
            <a:chOff x="3501100" y="4812902"/>
            <a:chExt cx="441147" cy="400110"/>
          </a:xfrm>
        </p:grpSpPr>
        <p:sp>
          <p:nvSpPr>
            <p:cNvPr id="67" name="Google Shape;542;p14">
              <a:extLst>
                <a:ext uri="{FF2B5EF4-FFF2-40B4-BE49-F238E27FC236}">
                  <a16:creationId xmlns:a16="http://schemas.microsoft.com/office/drawing/2014/main" id="{D41A43E5-7C53-7B45-A27D-9C513B309030}"/>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68" name="Google Shape;543;p14">
              <a:extLst>
                <a:ext uri="{FF2B5EF4-FFF2-40B4-BE49-F238E27FC236}">
                  <a16:creationId xmlns:a16="http://schemas.microsoft.com/office/drawing/2014/main" id="{1AEDC8A5-7CC0-3C48-B11B-4B71D2CDE300}"/>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altLang="ja-JP" sz="2000" b="1" dirty="0">
                  <a:solidFill>
                    <a:srgbClr val="009650"/>
                  </a:solidFill>
                  <a:latin typeface="Meiryo"/>
                  <a:ea typeface="Meiryo"/>
                  <a:cs typeface="Meiryo"/>
                  <a:sym typeface="Meiryo"/>
                </a:rPr>
                <a:t>❸</a:t>
              </a:r>
              <a:endParaRPr sz="2000" b="1" i="0" u="none" strike="noStrike" cap="none" dirty="0">
                <a:solidFill>
                  <a:srgbClr val="009650"/>
                </a:solidFill>
                <a:latin typeface="Meiryo"/>
                <a:ea typeface="Meiryo"/>
                <a:cs typeface="Meiryo"/>
                <a:sym typeface="Meiryo"/>
              </a:endParaRPr>
            </a:p>
          </p:txBody>
        </p:sp>
      </p:grpSp>
      <p:sp>
        <p:nvSpPr>
          <p:cNvPr id="69" name="Google Shape;532;p14"/>
          <p:cNvSpPr/>
          <p:nvPr/>
        </p:nvSpPr>
        <p:spPr>
          <a:xfrm>
            <a:off x="2477567" y="4108323"/>
            <a:ext cx="1767639" cy="60554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71" name="Google Shape;541;p14">
            <a:extLst>
              <a:ext uri="{FF2B5EF4-FFF2-40B4-BE49-F238E27FC236}">
                <a16:creationId xmlns:a16="http://schemas.microsoft.com/office/drawing/2014/main" id="{62693929-FCC7-C647-8B57-8B358DEBC6EF}"/>
              </a:ext>
            </a:extLst>
          </p:cNvPr>
          <p:cNvGrpSpPr/>
          <p:nvPr/>
        </p:nvGrpSpPr>
        <p:grpSpPr>
          <a:xfrm>
            <a:off x="2244041" y="3925691"/>
            <a:ext cx="441147" cy="400110"/>
            <a:chOff x="3501100" y="4812902"/>
            <a:chExt cx="441147" cy="400110"/>
          </a:xfrm>
        </p:grpSpPr>
        <p:sp>
          <p:nvSpPr>
            <p:cNvPr id="72"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73"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i="0" u="none" strike="noStrike" cap="none" dirty="0" smtClean="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grpSp>
        <p:nvGrpSpPr>
          <p:cNvPr id="74" name="Google Shape;544;p14">
            <a:extLst>
              <a:ext uri="{FF2B5EF4-FFF2-40B4-BE49-F238E27FC236}">
                <a16:creationId xmlns:a16="http://schemas.microsoft.com/office/drawing/2014/main" id="{4031CE72-6FD8-544F-8B0D-34B9BD86B388}"/>
              </a:ext>
            </a:extLst>
          </p:cNvPr>
          <p:cNvGrpSpPr/>
          <p:nvPr/>
        </p:nvGrpSpPr>
        <p:grpSpPr>
          <a:xfrm>
            <a:off x="4093736" y="3288370"/>
            <a:ext cx="327273" cy="314468"/>
            <a:chOff x="2743754" y="4622188"/>
            <a:chExt cx="720000" cy="691832"/>
          </a:xfrm>
        </p:grpSpPr>
        <p:cxnSp>
          <p:nvCxnSpPr>
            <p:cNvPr id="75" name="Google Shape;545;p14">
              <a:extLst>
                <a:ext uri="{FF2B5EF4-FFF2-40B4-BE49-F238E27FC236}">
                  <a16:creationId xmlns:a16="http://schemas.microsoft.com/office/drawing/2014/main" id="{DBF9378A-6950-A749-946D-51DD33285181}"/>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76" name="Google Shape;546;p14">
              <a:extLst>
                <a:ext uri="{FF2B5EF4-FFF2-40B4-BE49-F238E27FC236}">
                  <a16:creationId xmlns:a16="http://schemas.microsoft.com/office/drawing/2014/main" id="{2D82AD06-8294-BE4D-B4AA-07039E082BBC}"/>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77" name="Google Shape;547;p14">
              <a:extLst>
                <a:ext uri="{FF2B5EF4-FFF2-40B4-BE49-F238E27FC236}">
                  <a16:creationId xmlns:a16="http://schemas.microsoft.com/office/drawing/2014/main" id="{BCA03978-F1EB-5D48-89BB-07B5F76DF266}"/>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grpSp>
        <p:nvGrpSpPr>
          <p:cNvPr id="78" name="Google Shape;544;p14">
            <a:extLst>
              <a:ext uri="{FF2B5EF4-FFF2-40B4-BE49-F238E27FC236}">
                <a16:creationId xmlns:a16="http://schemas.microsoft.com/office/drawing/2014/main" id="{C0AC6EE3-6D57-464A-8465-3B11CB2E49FE}"/>
              </a:ext>
            </a:extLst>
          </p:cNvPr>
          <p:cNvGrpSpPr/>
          <p:nvPr/>
        </p:nvGrpSpPr>
        <p:grpSpPr>
          <a:xfrm>
            <a:off x="6476381" y="3288370"/>
            <a:ext cx="327273" cy="314468"/>
            <a:chOff x="2743754" y="4622188"/>
            <a:chExt cx="720000" cy="691832"/>
          </a:xfrm>
        </p:grpSpPr>
        <p:cxnSp>
          <p:nvCxnSpPr>
            <p:cNvPr id="79" name="Google Shape;545;p14">
              <a:extLst>
                <a:ext uri="{FF2B5EF4-FFF2-40B4-BE49-F238E27FC236}">
                  <a16:creationId xmlns:a16="http://schemas.microsoft.com/office/drawing/2014/main" id="{EAEB5B78-B024-B54E-9291-956C3013B8C1}"/>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80" name="Google Shape;547;p14">
              <a:extLst>
                <a:ext uri="{FF2B5EF4-FFF2-40B4-BE49-F238E27FC236}">
                  <a16:creationId xmlns:a16="http://schemas.microsoft.com/office/drawing/2014/main" id="{62DB46F7-C2C6-E547-84FE-B7B62487E2B0}"/>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81" name="Google Shape;546;p14">
              <a:extLst>
                <a:ext uri="{FF2B5EF4-FFF2-40B4-BE49-F238E27FC236}">
                  <a16:creationId xmlns:a16="http://schemas.microsoft.com/office/drawing/2014/main" id="{670E7501-A9FD-DF41-A692-4211F070096D}"/>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53" name="Google Shape;528;p14"/>
          <p:cNvSpPr txBox="1"/>
          <p:nvPr/>
        </p:nvSpPr>
        <p:spPr>
          <a:xfrm>
            <a:off x="2550466" y="1622896"/>
            <a:ext cx="1945888"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en-US" sz="1400" b="1" i="0" u="none" strike="noStrike" cap="none" dirty="0" err="1">
                <a:solidFill>
                  <a:srgbClr val="009650"/>
                </a:solidFill>
                <a:latin typeface="Meiryo"/>
                <a:ea typeface="Meiryo"/>
                <a:cs typeface="Meiryo"/>
                <a:sym typeface="Meiryo"/>
              </a:rPr>
              <a:t>薬局を選択する</a:t>
            </a:r>
            <a:endParaRPr sz="1400" b="1" i="0" u="none" strike="noStrike" cap="none" dirty="0">
              <a:solidFill>
                <a:srgbClr val="009650"/>
              </a:solidFill>
              <a:latin typeface="Meiryo"/>
              <a:ea typeface="Meiryo"/>
              <a:cs typeface="Meiryo"/>
              <a:sym typeface="Meiryo"/>
            </a:endParaRPr>
          </a:p>
        </p:txBody>
      </p:sp>
      <p:sp>
        <p:nvSpPr>
          <p:cNvPr id="54"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3450244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4"/>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【12】</a:t>
            </a:r>
            <a:r>
              <a:rPr lang="ja-JP" altLang="en-US" sz="2800" b="1" i="0" u="none" strike="noStrike" cap="none" dirty="0" smtClean="0">
                <a:solidFill>
                  <a:srgbClr val="009650"/>
                </a:solidFill>
                <a:latin typeface="Meiryo"/>
                <a:ea typeface="Meiryo"/>
                <a:cs typeface="Meiryo"/>
                <a:sym typeface="Meiryo"/>
              </a:rPr>
              <a:t>薬局</a:t>
            </a:r>
            <a:r>
              <a:rPr lang="ja-JP" altLang="en-US" sz="2800" b="1" i="0" u="none" strike="noStrike" cap="none" dirty="0">
                <a:solidFill>
                  <a:srgbClr val="009650"/>
                </a:solidFill>
                <a:latin typeface="Meiryo"/>
                <a:ea typeface="Meiryo"/>
                <a:cs typeface="Meiryo"/>
                <a:sym typeface="Meiryo"/>
              </a:rPr>
              <a:t>の選択</a:t>
            </a:r>
            <a:endParaRPr sz="1400" b="0" i="0" u="none" strike="noStrike" cap="none" dirty="0">
              <a:solidFill>
                <a:srgbClr val="000000"/>
              </a:solidFill>
              <a:latin typeface="Arial"/>
              <a:ea typeface="Arial"/>
              <a:cs typeface="Arial"/>
              <a:sym typeface="Arial"/>
            </a:endParaRPr>
          </a:p>
        </p:txBody>
      </p:sp>
      <p:sp>
        <p:nvSpPr>
          <p:cNvPr id="531" name="Google Shape;531;p14"/>
          <p:cNvSpPr txBox="1"/>
          <p:nvPr/>
        </p:nvSpPr>
        <p:spPr>
          <a:xfrm>
            <a:off x="323791" y="1905000"/>
            <a:ext cx="2374804" cy="1686985"/>
          </a:xfrm>
          <a:prstGeom prst="rect">
            <a:avLst/>
          </a:prstGeom>
          <a:noFill/>
          <a:ln>
            <a:noFill/>
          </a:ln>
        </p:spPr>
        <p:txBody>
          <a:bodyPr spcFirstLastPara="1" wrap="square" lIns="0" tIns="12050" rIns="0" bIns="0" anchor="t" anchorCtr="0">
            <a:spAutoFit/>
          </a:bodyPr>
          <a:lstStyle/>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❶</a:t>
            </a:r>
            <a:r>
              <a:rPr lang="ja-JP" altLang="ja-JP" sz="1800" b="1" dirty="0" smtClean="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予約</a:t>
            </a:r>
            <a:r>
              <a:rPr lang="ja-JP" altLang="en-US" sz="1800" b="1" i="0" u="none" strike="noStrike" cap="none" dirty="0">
                <a:solidFill>
                  <a:schemeClr val="dk1"/>
                </a:solidFill>
                <a:latin typeface="Meiryo"/>
                <a:ea typeface="Meiryo"/>
                <a:cs typeface="Meiryo"/>
                <a:sym typeface="Meiryo"/>
              </a:rPr>
              <a:t>を確定</a:t>
            </a:r>
            <a:r>
              <a:rPr lang="ja-JP" altLang="en-US" sz="1800" b="1" i="0" u="none" strike="noStrike" cap="none" dirty="0" smtClean="0">
                <a:solidFill>
                  <a:schemeClr val="dk1"/>
                </a:solidFill>
                <a:latin typeface="Meiryo"/>
                <a:ea typeface="Meiryo"/>
                <a:cs typeface="Meiryo"/>
                <a:sym typeface="Meiryo"/>
              </a:rPr>
              <a:t>する</a:t>
            </a:r>
            <a:r>
              <a:rPr lang="ja-JP" altLang="en-US" sz="1800" b="1" spc="-700" dirty="0" smtClean="0">
                <a:latin typeface="Meiryo" charset="-128"/>
                <a:ea typeface="Meiryo" charset="-128"/>
                <a:cs typeface="Meiryo" charset="-128"/>
              </a:rPr>
              <a:t>」</a:t>
            </a:r>
            <a:r>
              <a:rPr lang="en-US" altLang="ja-JP" sz="1800" b="1" spc="-700" dirty="0" smtClean="0">
                <a:latin typeface="Meiryo" charset="-128"/>
                <a:ea typeface="Meiryo" charset="-128"/>
                <a:cs typeface="Meiryo" charset="-128"/>
              </a:rPr>
              <a:t>	</a:t>
            </a:r>
            <a:r>
              <a:rPr lang="ja-JP" altLang="en-US" sz="1800" b="1" i="0" u="none" strike="noStrike" cap="none" dirty="0" smtClean="0">
                <a:solidFill>
                  <a:schemeClr val="dk1"/>
                </a:solidFill>
                <a:latin typeface="Meiryo"/>
                <a:ea typeface="Meiryo"/>
                <a:cs typeface="Meiryo"/>
                <a:sym typeface="Meiryo"/>
              </a:rPr>
              <a:t>をタップ</a:t>
            </a:r>
            <a:endParaRPr lang="en-US" altLang="ja-JP" sz="1800" b="1" i="0" u="none" strike="noStrike" cap="none" dirty="0">
              <a:solidFill>
                <a:schemeClr val="dk1"/>
              </a:solidFill>
              <a:latin typeface="Meiryo"/>
              <a:ea typeface="Meiryo"/>
              <a:cs typeface="Meiryo"/>
              <a:sym typeface="Meiryo"/>
            </a:endParaRPr>
          </a:p>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dirty="0" smtClean="0">
                <a:solidFill>
                  <a:schemeClr val="dk1"/>
                </a:solidFill>
                <a:latin typeface="Meiryo"/>
                <a:ea typeface="Meiryo"/>
                <a:cs typeface="Meiryo"/>
                <a:sym typeface="Meiryo"/>
              </a:rPr>
              <a:t>確定</a:t>
            </a:r>
            <a:r>
              <a:rPr lang="ja-JP" altLang="en-US" sz="1800" b="1" spc="-700" dirty="0">
                <a:latin typeface="Meiryo" charset="-128"/>
                <a:ea typeface="Meiryo" charset="-128"/>
                <a:cs typeface="Meiryo" charset="-128"/>
              </a:rPr>
              <a:t>」</a:t>
            </a:r>
            <a:r>
              <a:rPr lang="ja-JP" altLang="en-US" sz="1800" b="1" dirty="0" smtClean="0">
                <a:solidFill>
                  <a:schemeClr val="dk1"/>
                </a:solidFill>
                <a:latin typeface="Meiryo"/>
                <a:ea typeface="Meiryo"/>
                <a:cs typeface="Meiryo"/>
                <a:sym typeface="Meiryo"/>
              </a:rPr>
              <a:t>をタップ</a:t>
            </a:r>
            <a:endParaRPr lang="en-US" altLang="ja-JP" sz="1800" b="1" dirty="0">
              <a:solidFill>
                <a:schemeClr val="dk1"/>
              </a:solidFill>
              <a:latin typeface="Meiryo"/>
              <a:ea typeface="Meiryo"/>
              <a:cs typeface="Meiryo"/>
              <a:sym typeface="Meiryo"/>
            </a:endParaRPr>
          </a:p>
          <a:p>
            <a:pPr marL="9525" marR="4344">
              <a:spcBef>
                <a:spcPts val="85"/>
              </a:spcBef>
              <a:buSzPts val="2400"/>
              <a:tabLst>
                <a:tab pos="355600" algn="l"/>
              </a:tabLst>
            </a:pPr>
            <a:r>
              <a:rPr lang="ja-JP" altLang="en-US" sz="2400" b="1" dirty="0" smtClean="0">
                <a:solidFill>
                  <a:srgbClr val="009650"/>
                </a:solidFill>
                <a:latin typeface="Meiryo"/>
                <a:ea typeface="Meiryo"/>
                <a:cs typeface="Meiryo"/>
                <a:sym typeface="Meiryo"/>
              </a:rPr>
              <a:t>❸</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予約</a:t>
            </a:r>
            <a:r>
              <a:rPr lang="ja-JP" altLang="en-US" sz="1800" b="1" dirty="0">
                <a:solidFill>
                  <a:schemeClr val="dk1"/>
                </a:solidFill>
                <a:latin typeface="Meiryo"/>
                <a:ea typeface="Meiryo"/>
                <a:cs typeface="Meiryo"/>
                <a:sym typeface="Meiryo"/>
              </a:rPr>
              <a:t>した日時</a:t>
            </a:r>
            <a:r>
              <a:rPr lang="ja-JP" altLang="en-US" sz="1800" b="1" dirty="0" smtClean="0">
                <a:solidFill>
                  <a:schemeClr val="dk1"/>
                </a:solidFill>
                <a:latin typeface="Meiryo"/>
                <a:ea typeface="Meiryo"/>
                <a:cs typeface="Meiryo"/>
                <a:sym typeface="Meiryo"/>
              </a:rPr>
              <a:t>まで</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待ちます</a:t>
            </a:r>
            <a:endParaRPr sz="1800" b="1" i="0" u="none" strike="noStrike" cap="none" dirty="0">
              <a:solidFill>
                <a:schemeClr val="dk1"/>
              </a:solidFill>
              <a:latin typeface="Meiryo"/>
              <a:ea typeface="Meiryo"/>
              <a:cs typeface="Meiryo"/>
              <a:sym typeface="Meiryo"/>
            </a:endParaRPr>
          </a:p>
        </p:txBody>
      </p:sp>
      <p:grpSp>
        <p:nvGrpSpPr>
          <p:cNvPr id="28" name="Google Shape;544;p14">
            <a:extLst>
              <a:ext uri="{FF2B5EF4-FFF2-40B4-BE49-F238E27FC236}">
                <a16:creationId xmlns:a16="http://schemas.microsoft.com/office/drawing/2014/main" id="{4031CE72-6FD8-544F-8B0D-34B9BD86B388}"/>
              </a:ext>
            </a:extLst>
          </p:cNvPr>
          <p:cNvGrpSpPr/>
          <p:nvPr/>
        </p:nvGrpSpPr>
        <p:grpSpPr>
          <a:xfrm>
            <a:off x="6471991" y="3280702"/>
            <a:ext cx="327273" cy="314468"/>
            <a:chOff x="2743754" y="4622188"/>
            <a:chExt cx="720000" cy="691832"/>
          </a:xfrm>
        </p:grpSpPr>
        <p:cxnSp>
          <p:nvCxnSpPr>
            <p:cNvPr id="29" name="Google Shape;545;p14">
              <a:extLst>
                <a:ext uri="{FF2B5EF4-FFF2-40B4-BE49-F238E27FC236}">
                  <a16:creationId xmlns:a16="http://schemas.microsoft.com/office/drawing/2014/main" id="{DBF9378A-6950-A749-946D-51DD33285181}"/>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30" name="Google Shape;546;p14">
              <a:extLst>
                <a:ext uri="{FF2B5EF4-FFF2-40B4-BE49-F238E27FC236}">
                  <a16:creationId xmlns:a16="http://schemas.microsoft.com/office/drawing/2014/main" id="{2D82AD06-8294-BE4D-B4AA-07039E082BBC}"/>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31" name="Google Shape;547;p14">
              <a:extLst>
                <a:ext uri="{FF2B5EF4-FFF2-40B4-BE49-F238E27FC236}">
                  <a16:creationId xmlns:a16="http://schemas.microsoft.com/office/drawing/2014/main" id="{BCA03978-F1EB-5D48-89BB-07B5F76DF266}"/>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grpSp>
        <p:nvGrpSpPr>
          <p:cNvPr id="4" name="図形グループ 3"/>
          <p:cNvGrpSpPr/>
          <p:nvPr/>
        </p:nvGrpSpPr>
        <p:grpSpPr>
          <a:xfrm>
            <a:off x="4776580" y="2011866"/>
            <a:ext cx="1623130" cy="3600000"/>
            <a:chOff x="4776580" y="2011866"/>
            <a:chExt cx="1623130" cy="3600000"/>
          </a:xfrm>
        </p:grpSpPr>
        <p:pic>
          <p:nvPicPr>
            <p:cNvPr id="2" name="図 1">
              <a:extLst>
                <a:ext uri="{FF2B5EF4-FFF2-40B4-BE49-F238E27FC236}">
                  <a16:creationId xmlns:a16="http://schemas.microsoft.com/office/drawing/2014/main" id="{1E4428CE-A358-694F-A303-A51469E0E6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6580" y="2011866"/>
              <a:ext cx="1623130" cy="3600000"/>
            </a:xfrm>
            <a:prstGeom prst="rect">
              <a:avLst/>
            </a:prstGeom>
            <a:ln>
              <a:solidFill>
                <a:schemeClr val="tx1"/>
              </a:solidFill>
            </a:ln>
          </p:spPr>
        </p:pic>
        <p:sp>
          <p:nvSpPr>
            <p:cNvPr id="42" name="Google Shape;195;p3">
              <a:extLst>
                <a:ext uri="{FF2B5EF4-FFF2-40B4-BE49-F238E27FC236}">
                  <a16:creationId xmlns:a16="http://schemas.microsoft.com/office/drawing/2014/main" id="{295E89F2-7F10-1247-97A5-D95C2B82EE9B}"/>
                </a:ext>
              </a:extLst>
            </p:cNvPr>
            <p:cNvSpPr/>
            <p:nvPr/>
          </p:nvSpPr>
          <p:spPr>
            <a:xfrm>
              <a:off x="4854499" y="5181388"/>
              <a:ext cx="1371938" cy="17956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540;p14">
            <a:extLst>
              <a:ext uri="{FF2B5EF4-FFF2-40B4-BE49-F238E27FC236}">
                <a16:creationId xmlns:a16="http://schemas.microsoft.com/office/drawing/2014/main" id="{F46E9692-7786-6F44-912E-37D8F4820F7B}"/>
              </a:ext>
            </a:extLst>
          </p:cNvPr>
          <p:cNvSpPr/>
          <p:nvPr/>
        </p:nvSpPr>
        <p:spPr>
          <a:xfrm>
            <a:off x="5701990" y="4345878"/>
            <a:ext cx="524108" cy="211874"/>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34" name="Google Shape;541;p14">
            <a:extLst>
              <a:ext uri="{FF2B5EF4-FFF2-40B4-BE49-F238E27FC236}">
                <a16:creationId xmlns:a16="http://schemas.microsoft.com/office/drawing/2014/main" id="{62693929-FCC7-C647-8B57-8B358DEBC6EF}"/>
              </a:ext>
            </a:extLst>
          </p:cNvPr>
          <p:cNvGrpSpPr/>
          <p:nvPr/>
        </p:nvGrpSpPr>
        <p:grpSpPr>
          <a:xfrm>
            <a:off x="5475726" y="4145308"/>
            <a:ext cx="441147" cy="400110"/>
            <a:chOff x="3501100" y="4812902"/>
            <a:chExt cx="441147" cy="400110"/>
          </a:xfrm>
        </p:grpSpPr>
        <p:sp>
          <p:nvSpPr>
            <p:cNvPr id="35"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36"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grpSp>
        <p:nvGrpSpPr>
          <p:cNvPr id="6" name="図形グループ 5"/>
          <p:cNvGrpSpPr/>
          <p:nvPr/>
        </p:nvGrpSpPr>
        <p:grpSpPr>
          <a:xfrm>
            <a:off x="2611344" y="2001980"/>
            <a:ext cx="1691615" cy="3600000"/>
            <a:chOff x="2611344" y="2001980"/>
            <a:chExt cx="1691615" cy="3600000"/>
          </a:xfrm>
        </p:grpSpPr>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D84107F5-344E-A644-B919-6B05F9A472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611344" y="2001980"/>
              <a:ext cx="1691615" cy="3600000"/>
            </a:xfrm>
            <a:prstGeom prst="rect">
              <a:avLst/>
            </a:prstGeom>
            <a:ln>
              <a:solidFill>
                <a:schemeClr val="tx1"/>
              </a:solidFill>
            </a:ln>
          </p:spPr>
        </p:pic>
        <p:sp>
          <p:nvSpPr>
            <p:cNvPr id="49" name="Google Shape;195;p3">
              <a:extLst>
                <a:ext uri="{FF2B5EF4-FFF2-40B4-BE49-F238E27FC236}">
                  <a16:creationId xmlns:a16="http://schemas.microsoft.com/office/drawing/2014/main" id="{D09F568C-654A-E44E-9F1F-38C7065C6BFB}"/>
                </a:ext>
              </a:extLst>
            </p:cNvPr>
            <p:cNvSpPr/>
            <p:nvPr/>
          </p:nvSpPr>
          <p:spPr>
            <a:xfrm>
              <a:off x="2694780" y="5164854"/>
              <a:ext cx="1189743" cy="87195"/>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3">
              <a:extLst>
                <a:ext uri="{FF2B5EF4-FFF2-40B4-BE49-F238E27FC236}">
                  <a16:creationId xmlns:a16="http://schemas.microsoft.com/office/drawing/2014/main" id="{7E58DAB2-04B5-DE43-8428-B086362322D5}"/>
                </a:ext>
              </a:extLst>
            </p:cNvPr>
            <p:cNvSpPr/>
            <p:nvPr/>
          </p:nvSpPr>
          <p:spPr>
            <a:xfrm>
              <a:off x="2829927" y="3893896"/>
              <a:ext cx="1189743" cy="87195"/>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5;p3">
              <a:extLst>
                <a:ext uri="{FF2B5EF4-FFF2-40B4-BE49-F238E27FC236}">
                  <a16:creationId xmlns:a16="http://schemas.microsoft.com/office/drawing/2014/main" id="{D80A11AC-8934-3446-9044-3CFAE54850E9}"/>
                </a:ext>
              </a:extLst>
            </p:cNvPr>
            <p:cNvSpPr/>
            <p:nvPr/>
          </p:nvSpPr>
          <p:spPr>
            <a:xfrm>
              <a:off x="2887437" y="4046296"/>
              <a:ext cx="1189743" cy="87195"/>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44;p14">
            <a:extLst>
              <a:ext uri="{FF2B5EF4-FFF2-40B4-BE49-F238E27FC236}">
                <a16:creationId xmlns:a16="http://schemas.microsoft.com/office/drawing/2014/main" id="{261D6F94-3D21-F149-BD7D-F61B4F7D4EE8}"/>
              </a:ext>
            </a:extLst>
          </p:cNvPr>
          <p:cNvGrpSpPr/>
          <p:nvPr/>
        </p:nvGrpSpPr>
        <p:grpSpPr>
          <a:xfrm>
            <a:off x="4385836" y="3280702"/>
            <a:ext cx="327273" cy="314468"/>
            <a:chOff x="2743754" y="4622188"/>
            <a:chExt cx="720000" cy="691832"/>
          </a:xfrm>
        </p:grpSpPr>
        <p:cxnSp>
          <p:nvCxnSpPr>
            <p:cNvPr id="53" name="Google Shape;545;p14">
              <a:extLst>
                <a:ext uri="{FF2B5EF4-FFF2-40B4-BE49-F238E27FC236}">
                  <a16:creationId xmlns:a16="http://schemas.microsoft.com/office/drawing/2014/main" id="{834466D0-0033-8242-82BA-082E1B0EC6E9}"/>
                </a:ext>
              </a:extLst>
            </p:cNvPr>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54" name="Google Shape;546;p14">
              <a:extLst>
                <a:ext uri="{FF2B5EF4-FFF2-40B4-BE49-F238E27FC236}">
                  <a16:creationId xmlns:a16="http://schemas.microsoft.com/office/drawing/2014/main" id="{6BF9D6DB-F9C2-9F4E-8D3C-277687E70307}"/>
                </a:ext>
              </a:extLst>
            </p:cNvPr>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55" name="Google Shape;547;p14">
              <a:extLst>
                <a:ext uri="{FF2B5EF4-FFF2-40B4-BE49-F238E27FC236}">
                  <a16:creationId xmlns:a16="http://schemas.microsoft.com/office/drawing/2014/main" id="{48EF76CB-54A1-8847-972B-9E3E0074835F}"/>
                </a:ext>
              </a:extLst>
            </p:cNvPr>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grpSp>
        <p:nvGrpSpPr>
          <p:cNvPr id="3" name="図形グループ 2"/>
          <p:cNvGrpSpPr/>
          <p:nvPr/>
        </p:nvGrpSpPr>
        <p:grpSpPr>
          <a:xfrm>
            <a:off x="6870597" y="2003033"/>
            <a:ext cx="1662824" cy="3600931"/>
            <a:chOff x="6870597" y="2003033"/>
            <a:chExt cx="1662824" cy="3600931"/>
          </a:xfrm>
        </p:grpSpPr>
        <p:pic>
          <p:nvPicPr>
            <p:cNvPr id="9" name="図 8" descr="テキスト&#10;&#10;自動的に生成された説明">
              <a:extLst>
                <a:ext uri="{FF2B5EF4-FFF2-40B4-BE49-F238E27FC236}">
                  <a16:creationId xmlns:a16="http://schemas.microsoft.com/office/drawing/2014/main" id="{68275168-B304-F546-AB86-A0C182E7FD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870597" y="2003964"/>
              <a:ext cx="1662824" cy="3600000"/>
            </a:xfrm>
            <a:prstGeom prst="rect">
              <a:avLst/>
            </a:prstGeom>
            <a:ln>
              <a:solidFill>
                <a:schemeClr val="tx1"/>
              </a:solidFill>
            </a:ln>
          </p:spPr>
        </p:pic>
        <p:sp>
          <p:nvSpPr>
            <p:cNvPr id="63" name="Google Shape;195;p3">
              <a:extLst>
                <a:ext uri="{FF2B5EF4-FFF2-40B4-BE49-F238E27FC236}">
                  <a16:creationId xmlns:a16="http://schemas.microsoft.com/office/drawing/2014/main" id="{A5006CEC-4C06-3045-8B58-4527F9FDE2A0}"/>
                </a:ext>
              </a:extLst>
            </p:cNvPr>
            <p:cNvSpPr/>
            <p:nvPr/>
          </p:nvSpPr>
          <p:spPr>
            <a:xfrm>
              <a:off x="7081312" y="2003033"/>
              <a:ext cx="1371938" cy="17956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5;p3">
              <a:extLst>
                <a:ext uri="{FF2B5EF4-FFF2-40B4-BE49-F238E27FC236}">
                  <a16:creationId xmlns:a16="http://schemas.microsoft.com/office/drawing/2014/main" id="{24CF468D-632C-ED4E-AF8A-1E0857618071}"/>
                </a:ext>
              </a:extLst>
            </p:cNvPr>
            <p:cNvSpPr/>
            <p:nvPr/>
          </p:nvSpPr>
          <p:spPr>
            <a:xfrm>
              <a:off x="7156074" y="3190602"/>
              <a:ext cx="907947" cy="9007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5;p3">
              <a:extLst>
                <a:ext uri="{FF2B5EF4-FFF2-40B4-BE49-F238E27FC236}">
                  <a16:creationId xmlns:a16="http://schemas.microsoft.com/office/drawing/2014/main" id="{785A77FD-6356-DD47-942A-2761ABD4DCCD}"/>
                </a:ext>
              </a:extLst>
            </p:cNvPr>
            <p:cNvSpPr/>
            <p:nvPr/>
          </p:nvSpPr>
          <p:spPr>
            <a:xfrm>
              <a:off x="7153200" y="3291243"/>
              <a:ext cx="419116" cy="5844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5;p3">
              <a:extLst>
                <a:ext uri="{FF2B5EF4-FFF2-40B4-BE49-F238E27FC236}">
                  <a16:creationId xmlns:a16="http://schemas.microsoft.com/office/drawing/2014/main" id="{1CDB7711-983B-7C46-9233-3D7332E889C8}"/>
                </a:ext>
              </a:extLst>
            </p:cNvPr>
            <p:cNvSpPr/>
            <p:nvPr/>
          </p:nvSpPr>
          <p:spPr>
            <a:xfrm>
              <a:off x="7642031" y="3469522"/>
              <a:ext cx="419116" cy="58442"/>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5;p3">
              <a:extLst>
                <a:ext uri="{FF2B5EF4-FFF2-40B4-BE49-F238E27FC236}">
                  <a16:creationId xmlns:a16="http://schemas.microsoft.com/office/drawing/2014/main" id="{F30284E9-1524-CA49-92C6-24EF68D88081}"/>
                </a:ext>
              </a:extLst>
            </p:cNvPr>
            <p:cNvSpPr/>
            <p:nvPr/>
          </p:nvSpPr>
          <p:spPr>
            <a:xfrm>
              <a:off x="7199208" y="3544284"/>
              <a:ext cx="847559" cy="72819"/>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5;p3">
              <a:extLst>
                <a:ext uri="{FF2B5EF4-FFF2-40B4-BE49-F238E27FC236}">
                  <a16:creationId xmlns:a16="http://schemas.microsoft.com/office/drawing/2014/main" id="{408C8F0C-5ECB-2D4B-957A-0A1AC520B319}"/>
                </a:ext>
              </a:extLst>
            </p:cNvPr>
            <p:cNvSpPr/>
            <p:nvPr/>
          </p:nvSpPr>
          <p:spPr>
            <a:xfrm>
              <a:off x="7184126" y="3644926"/>
              <a:ext cx="250166" cy="67068"/>
            </a:xfrm>
            <a:prstGeom prst="rect">
              <a:avLst/>
            </a:prstGeom>
            <a:blipFill dpi="0" rotWithShape="1">
              <a:blip r:embed="rId4">
                <a:alphaModFix amt="72000"/>
                <a:extLst>
                  <a:ext uri="{28A0092B-C50C-407E-A947-70E740481C1C}">
                    <a14:useLocalDpi xmlns:a14="http://schemas.microsoft.com/office/drawing/2010/main" val="0"/>
                  </a:ext>
                </a:extLst>
              </a:blip>
              <a:srcRect/>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541;p14">
            <a:extLst>
              <a:ext uri="{FF2B5EF4-FFF2-40B4-BE49-F238E27FC236}">
                <a16:creationId xmlns:a16="http://schemas.microsoft.com/office/drawing/2014/main" id="{62693929-FCC7-C647-8B57-8B358DEBC6EF}"/>
              </a:ext>
            </a:extLst>
          </p:cNvPr>
          <p:cNvGrpSpPr/>
          <p:nvPr/>
        </p:nvGrpSpPr>
        <p:grpSpPr>
          <a:xfrm>
            <a:off x="6644126" y="1833908"/>
            <a:ext cx="441147" cy="400110"/>
            <a:chOff x="3501100" y="4812902"/>
            <a:chExt cx="441147" cy="400110"/>
          </a:xfrm>
        </p:grpSpPr>
        <p:sp>
          <p:nvSpPr>
            <p:cNvPr id="45" name="Google Shape;542;p14">
              <a:extLst>
                <a:ext uri="{FF2B5EF4-FFF2-40B4-BE49-F238E27FC236}">
                  <a16:creationId xmlns:a16="http://schemas.microsoft.com/office/drawing/2014/main" id="{164BB950-BA78-984A-89D3-D096534BD199}"/>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46" name="Google Shape;543;p14">
              <a:extLst>
                <a:ext uri="{FF2B5EF4-FFF2-40B4-BE49-F238E27FC236}">
                  <a16:creationId xmlns:a16="http://schemas.microsoft.com/office/drawing/2014/main" id="{C86F70EE-E69B-8549-BC63-862850D5DBC9}"/>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altLang="en-US" sz="2000" b="1" i="0" u="none" strike="noStrike" cap="none" dirty="0" smtClean="0">
                  <a:solidFill>
                    <a:srgbClr val="009650"/>
                  </a:solidFill>
                  <a:latin typeface="Meiryo"/>
                  <a:ea typeface="Meiryo"/>
                  <a:cs typeface="Meiryo"/>
                  <a:sym typeface="Meiryo"/>
                </a:rPr>
                <a:t>❸</a:t>
              </a:r>
              <a:endParaRPr sz="2000" b="1" i="0" u="none" strike="noStrike" cap="none" dirty="0">
                <a:solidFill>
                  <a:srgbClr val="009650"/>
                </a:solidFill>
                <a:latin typeface="Meiryo"/>
                <a:ea typeface="Meiryo"/>
                <a:cs typeface="Meiryo"/>
                <a:sym typeface="Meiryo"/>
              </a:endParaRPr>
            </a:p>
          </p:txBody>
        </p:sp>
      </p:grpSp>
      <p:sp>
        <p:nvSpPr>
          <p:cNvPr id="56" name="Google Shape;532;p14"/>
          <p:cNvSpPr/>
          <p:nvPr/>
        </p:nvSpPr>
        <p:spPr>
          <a:xfrm>
            <a:off x="2597857" y="5262347"/>
            <a:ext cx="1767639" cy="421024"/>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69" name="Google Shape;533;p14"/>
          <p:cNvGrpSpPr/>
          <p:nvPr/>
        </p:nvGrpSpPr>
        <p:grpSpPr>
          <a:xfrm>
            <a:off x="2370337" y="5070478"/>
            <a:ext cx="441147" cy="400110"/>
            <a:chOff x="3501100" y="4812902"/>
            <a:chExt cx="441147" cy="400110"/>
          </a:xfrm>
        </p:grpSpPr>
        <p:sp>
          <p:nvSpPr>
            <p:cNvPr id="70" name="Google Shape;534;p14"/>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71" name="Google Shape;535;p14"/>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sp>
        <p:nvSpPr>
          <p:cNvPr id="47" name="Google Shape;528;p14"/>
          <p:cNvSpPr txBox="1"/>
          <p:nvPr/>
        </p:nvSpPr>
        <p:spPr>
          <a:xfrm>
            <a:off x="2583341" y="1628771"/>
            <a:ext cx="1945888"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en-US" sz="1400" b="1" i="0" u="none" strike="noStrike" cap="none" dirty="0" err="1">
                <a:solidFill>
                  <a:srgbClr val="009650"/>
                </a:solidFill>
                <a:latin typeface="Meiryo"/>
                <a:ea typeface="Meiryo"/>
                <a:cs typeface="Meiryo"/>
                <a:sym typeface="Meiryo"/>
              </a:rPr>
              <a:t>予約を確定する</a:t>
            </a:r>
            <a:endParaRPr sz="1400" b="1" i="0" u="none" strike="noStrike" cap="none" dirty="0">
              <a:solidFill>
                <a:srgbClr val="009650"/>
              </a:solidFill>
              <a:latin typeface="Meiryo"/>
              <a:ea typeface="Meiryo"/>
              <a:cs typeface="Meiryo"/>
              <a:sym typeface="Meiryo"/>
            </a:endParaRPr>
          </a:p>
        </p:txBody>
      </p:sp>
      <p:sp>
        <p:nvSpPr>
          <p:cNvPr id="41"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2110284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2137D526-7D19-7840-9FB1-137DDDFF1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5662" y="2004834"/>
            <a:ext cx="1662563" cy="3600000"/>
          </a:xfrm>
          <a:prstGeom prst="rect">
            <a:avLst/>
          </a:prstGeom>
          <a:ln w="9525">
            <a:solidFill>
              <a:schemeClr val="tx1"/>
            </a:solidFill>
          </a:ln>
        </p:spPr>
      </p:pic>
      <p:pic>
        <p:nvPicPr>
          <p:cNvPr id="19" name="図 18" descr="テキスト&#10;&#10;自動的に生成された説明">
            <a:extLst>
              <a:ext uri="{FF2B5EF4-FFF2-40B4-BE49-F238E27FC236}">
                <a16:creationId xmlns:a16="http://schemas.microsoft.com/office/drawing/2014/main" id="{158532D9-FDFC-B941-883D-8D1DDD2BF7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057" y="2004833"/>
            <a:ext cx="1662562" cy="3600000"/>
          </a:xfrm>
          <a:prstGeom prst="rect">
            <a:avLst/>
          </a:prstGeom>
          <a:ln w="9525">
            <a:solidFill>
              <a:schemeClr val="tx1"/>
            </a:solidFill>
          </a:ln>
        </p:spPr>
      </p:pic>
      <p:sp>
        <p:nvSpPr>
          <p:cNvPr id="7" name="Google Shape;532;p14">
            <a:extLst>
              <a:ext uri="{FF2B5EF4-FFF2-40B4-BE49-F238E27FC236}">
                <a16:creationId xmlns:a16="http://schemas.microsoft.com/office/drawing/2014/main" id="{4A2A2D71-9754-0049-B8F1-C79774DBA86A}"/>
              </a:ext>
            </a:extLst>
          </p:cNvPr>
          <p:cNvSpPr/>
          <p:nvPr/>
        </p:nvSpPr>
        <p:spPr>
          <a:xfrm>
            <a:off x="3757360" y="4923765"/>
            <a:ext cx="1008000" cy="28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8" name="Google Shape;533;p14">
            <a:extLst>
              <a:ext uri="{FF2B5EF4-FFF2-40B4-BE49-F238E27FC236}">
                <a16:creationId xmlns:a16="http://schemas.microsoft.com/office/drawing/2014/main" id="{E56AEC43-5C3B-5843-9450-B3EAEF4F5EAE}"/>
              </a:ext>
            </a:extLst>
          </p:cNvPr>
          <p:cNvGrpSpPr/>
          <p:nvPr/>
        </p:nvGrpSpPr>
        <p:grpSpPr>
          <a:xfrm>
            <a:off x="3524919" y="4724159"/>
            <a:ext cx="441147" cy="400110"/>
            <a:chOff x="3501100" y="4812902"/>
            <a:chExt cx="441147" cy="400110"/>
          </a:xfrm>
        </p:grpSpPr>
        <p:sp>
          <p:nvSpPr>
            <p:cNvPr id="9" name="Google Shape;534;p14">
              <a:extLst>
                <a:ext uri="{FF2B5EF4-FFF2-40B4-BE49-F238E27FC236}">
                  <a16:creationId xmlns:a16="http://schemas.microsoft.com/office/drawing/2014/main" id="{25F4F604-43EA-164C-A94C-2B76C4CD20F7}"/>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0" name="Google Shape;535;p14">
              <a:extLst>
                <a:ext uri="{FF2B5EF4-FFF2-40B4-BE49-F238E27FC236}">
                  <a16:creationId xmlns:a16="http://schemas.microsoft.com/office/drawing/2014/main" id="{10E49E09-456D-ED4A-B144-296E1BFB25A6}"/>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sp>
        <p:nvSpPr>
          <p:cNvPr id="11" name="Google Shape;540;p14">
            <a:extLst>
              <a:ext uri="{FF2B5EF4-FFF2-40B4-BE49-F238E27FC236}">
                <a16:creationId xmlns:a16="http://schemas.microsoft.com/office/drawing/2014/main" id="{F15B65F0-44BF-874E-9E44-2933D5883975}"/>
              </a:ext>
            </a:extLst>
          </p:cNvPr>
          <p:cNvSpPr/>
          <p:nvPr/>
        </p:nvSpPr>
        <p:spPr>
          <a:xfrm>
            <a:off x="6234371" y="2529391"/>
            <a:ext cx="1620000" cy="298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12" name="Google Shape;541;p14">
            <a:extLst>
              <a:ext uri="{FF2B5EF4-FFF2-40B4-BE49-F238E27FC236}">
                <a16:creationId xmlns:a16="http://schemas.microsoft.com/office/drawing/2014/main" id="{61636803-B358-FE48-9712-57E3DB541601}"/>
              </a:ext>
            </a:extLst>
          </p:cNvPr>
          <p:cNvGrpSpPr/>
          <p:nvPr/>
        </p:nvGrpSpPr>
        <p:grpSpPr>
          <a:xfrm>
            <a:off x="6013797" y="2329336"/>
            <a:ext cx="441147" cy="400110"/>
            <a:chOff x="3501100" y="4812902"/>
            <a:chExt cx="441147" cy="400110"/>
          </a:xfrm>
        </p:grpSpPr>
        <p:sp>
          <p:nvSpPr>
            <p:cNvPr id="13" name="Google Shape;542;p14">
              <a:extLst>
                <a:ext uri="{FF2B5EF4-FFF2-40B4-BE49-F238E27FC236}">
                  <a16:creationId xmlns:a16="http://schemas.microsoft.com/office/drawing/2014/main" id="{9522A2F2-24B8-B64A-AE52-BD4C6DB4F878}"/>
                </a:ext>
              </a:extLst>
            </p:cNvPr>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14" name="Google Shape;543;p14">
              <a:extLst>
                <a:ext uri="{FF2B5EF4-FFF2-40B4-BE49-F238E27FC236}">
                  <a16:creationId xmlns:a16="http://schemas.microsoft.com/office/drawing/2014/main" id="{DF3897FC-B3A4-1F47-90B8-9B7715F17165}"/>
                </a:ext>
              </a:extLst>
            </p:cNvPr>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sp>
        <p:nvSpPr>
          <p:cNvPr id="20" name="Google Shape;518;p14">
            <a:extLst>
              <a:ext uri="{FF2B5EF4-FFF2-40B4-BE49-F238E27FC236}">
                <a16:creationId xmlns:a16="http://schemas.microsoft.com/office/drawing/2014/main" id="{5DDC6872-700B-FA4E-8B82-61AF013965BA}"/>
              </a:ext>
            </a:extLst>
          </p:cNvPr>
          <p:cNvSpPr txBox="1">
            <a:spLocks/>
          </p:cNvSpPr>
          <p:nvPr/>
        </p:nvSpPr>
        <p:spPr>
          <a:xfrm>
            <a:off x="1630900" y="304800"/>
            <a:ext cx="6840000" cy="9000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737"/>
            </a:pPr>
            <a:endParaRPr lang="ja-JP" altLang="en-US" sz="2737" b="1"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p>
          <a:p>
            <a:pPr marL="9525" lvl="0">
              <a:spcBef>
                <a:spcPts val="85"/>
              </a:spcBef>
              <a:buSzPts val="2800"/>
              <a:tabLst>
                <a:tab pos="355600" algn="l"/>
              </a:tabLst>
            </a:pPr>
            <a:r>
              <a:rPr lang="en-US" altLang="ja-JP" sz="2800" b="1" dirty="0" smtClean="0">
                <a:solidFill>
                  <a:srgbClr val="009650"/>
                </a:solidFill>
                <a:latin typeface="Meiryo"/>
                <a:ea typeface="Meiryo"/>
                <a:cs typeface="Meiryo"/>
                <a:sym typeface="Meiryo"/>
              </a:rPr>
              <a:t>【13】</a:t>
            </a:r>
            <a:r>
              <a:rPr lang="ja-JP" altLang="en-US" sz="2800" b="1" dirty="0" smtClean="0">
                <a:solidFill>
                  <a:srgbClr val="009650"/>
                </a:solidFill>
                <a:latin typeface="Meiryo"/>
                <a:ea typeface="Meiryo"/>
                <a:cs typeface="Meiryo"/>
                <a:sym typeface="Meiryo"/>
              </a:rPr>
              <a:t>問診票</a:t>
            </a:r>
            <a:r>
              <a:rPr lang="ja-JP" altLang="en-US" sz="2800" b="1" dirty="0">
                <a:solidFill>
                  <a:srgbClr val="009650"/>
                </a:solidFill>
                <a:latin typeface="Meiryo"/>
                <a:ea typeface="Meiryo"/>
                <a:cs typeface="Meiryo"/>
                <a:sym typeface="Meiryo"/>
              </a:rPr>
              <a:t>の回答</a:t>
            </a:r>
            <a:endParaRPr lang="ja-JP" altLang="en-US" dirty="0"/>
          </a:p>
        </p:txBody>
      </p:sp>
      <p:sp>
        <p:nvSpPr>
          <p:cNvPr id="22" name="Google Shape;528;p14">
            <a:extLst>
              <a:ext uri="{FF2B5EF4-FFF2-40B4-BE49-F238E27FC236}">
                <a16:creationId xmlns:a16="http://schemas.microsoft.com/office/drawing/2014/main" id="{1C5E648F-9374-2B43-87CB-F584D773783A}"/>
              </a:ext>
            </a:extLst>
          </p:cNvPr>
          <p:cNvSpPr txBox="1"/>
          <p:nvPr/>
        </p:nvSpPr>
        <p:spPr>
          <a:xfrm>
            <a:off x="3483687" y="1620242"/>
            <a:ext cx="1945888" cy="226400"/>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400"/>
              <a:buFont typeface="Arial"/>
              <a:buNone/>
            </a:pPr>
            <a:r>
              <a:rPr lang="ja-JP" altLang="en-US" b="1">
                <a:solidFill>
                  <a:srgbClr val="009650"/>
                </a:solidFill>
                <a:latin typeface="Meiryo"/>
                <a:ea typeface="Meiryo"/>
                <a:cs typeface="Meiryo"/>
                <a:sym typeface="Meiryo"/>
              </a:rPr>
              <a:t>問診票の回答</a:t>
            </a:r>
            <a:endParaRPr sz="1400" b="1" i="0" u="none" strike="noStrike" cap="none" dirty="0">
              <a:solidFill>
                <a:srgbClr val="009650"/>
              </a:solidFill>
              <a:latin typeface="Meiryo"/>
              <a:ea typeface="Meiryo"/>
              <a:cs typeface="Meiryo"/>
              <a:sym typeface="Meiryo"/>
            </a:endParaRPr>
          </a:p>
        </p:txBody>
      </p:sp>
      <p:sp>
        <p:nvSpPr>
          <p:cNvPr id="24" name="Google Shape;531;p14">
            <a:extLst>
              <a:ext uri="{FF2B5EF4-FFF2-40B4-BE49-F238E27FC236}">
                <a16:creationId xmlns:a16="http://schemas.microsoft.com/office/drawing/2014/main" id="{44E30A06-7908-CD44-A7C6-13A89E751A74}"/>
              </a:ext>
            </a:extLst>
          </p:cNvPr>
          <p:cNvSpPr txBox="1"/>
          <p:nvPr/>
        </p:nvSpPr>
        <p:spPr>
          <a:xfrm>
            <a:off x="323791" y="1405037"/>
            <a:ext cx="2700000" cy="2945920"/>
          </a:xfrm>
          <a:prstGeom prst="rect">
            <a:avLst/>
          </a:prstGeom>
          <a:noFill/>
          <a:ln>
            <a:noFill/>
          </a:ln>
        </p:spPr>
        <p:txBody>
          <a:bodyPr spcFirstLastPara="1" wrap="square" lIns="0" tIns="12050" rIns="0" bIns="0" anchor="t" anchorCtr="0">
            <a:spAutoFit/>
          </a:bodyPr>
          <a:lstStyle/>
          <a:p>
            <a:pPr marL="9525" marR="4344">
              <a:buSzPts val="2400"/>
              <a:tabLst>
                <a:tab pos="355600" algn="l"/>
              </a:tabLst>
            </a:pPr>
            <a:r>
              <a:rPr lang="en-US" altLang="ja-JP" b="1" dirty="0" smtClean="0">
                <a:solidFill>
                  <a:srgbClr val="009650"/>
                </a:solidFill>
                <a:latin typeface="Meiryo"/>
                <a:ea typeface="Meiryo"/>
                <a:cs typeface="Meiryo"/>
                <a:sym typeface="Meiryo"/>
              </a:rPr>
              <a:t>	</a:t>
            </a:r>
            <a:r>
              <a:rPr lang="ja-JP" altLang="en-US" sz="1400" b="1" dirty="0" smtClean="0">
                <a:solidFill>
                  <a:schemeClr val="tx1"/>
                </a:solidFill>
                <a:latin typeface="Meiryo"/>
                <a:ea typeface="Meiryo"/>
                <a:cs typeface="Meiryo"/>
                <a:sym typeface="Meiryo"/>
              </a:rPr>
              <a:t>医療</a:t>
            </a:r>
            <a:r>
              <a:rPr lang="ja-JP" altLang="en-US" sz="1400" b="1" dirty="0">
                <a:solidFill>
                  <a:schemeClr val="tx1"/>
                </a:solidFill>
                <a:latin typeface="Meiryo"/>
                <a:ea typeface="Meiryo"/>
                <a:cs typeface="Meiryo"/>
                <a:sym typeface="Meiryo"/>
              </a:rPr>
              <a:t>機関から問診票</a:t>
            </a:r>
            <a:r>
              <a:rPr lang="ja-JP" altLang="en-US" sz="1400" b="1" dirty="0" smtClean="0">
                <a:solidFill>
                  <a:schemeClr val="tx1"/>
                </a:solidFill>
                <a:latin typeface="Meiryo"/>
                <a:ea typeface="Meiryo"/>
                <a:cs typeface="Meiryo"/>
                <a:sym typeface="Meiryo"/>
              </a:rPr>
              <a:t>が</a:t>
            </a:r>
            <a:endParaRPr lang="en-US" altLang="ja-JP" sz="1400" b="1" dirty="0" smtClean="0">
              <a:solidFill>
                <a:schemeClr val="tx1"/>
              </a:solidFill>
              <a:latin typeface="Meiryo"/>
              <a:ea typeface="Meiryo"/>
              <a:cs typeface="Meiryo"/>
              <a:sym typeface="Meiryo"/>
            </a:endParaRPr>
          </a:p>
          <a:p>
            <a:pPr marL="9525" marR="4344">
              <a:buSzPts val="2400"/>
              <a:tabLst>
                <a:tab pos="355600" algn="l"/>
              </a:tabLst>
            </a:pPr>
            <a:r>
              <a:rPr lang="en-US" altLang="ja-JP" sz="1400" b="1" dirty="0">
                <a:solidFill>
                  <a:schemeClr val="tx1"/>
                </a:solidFill>
                <a:latin typeface="Meiryo"/>
                <a:ea typeface="Meiryo"/>
                <a:cs typeface="Meiryo"/>
                <a:sym typeface="Meiryo"/>
              </a:rPr>
              <a:t>	</a:t>
            </a:r>
            <a:r>
              <a:rPr lang="ja-JP" altLang="en-US" sz="1400" b="1" dirty="0" smtClean="0">
                <a:solidFill>
                  <a:schemeClr val="tx1"/>
                </a:solidFill>
                <a:latin typeface="Meiryo"/>
                <a:ea typeface="Meiryo"/>
                <a:cs typeface="Meiryo"/>
                <a:sym typeface="Meiryo"/>
              </a:rPr>
              <a:t>送付</a:t>
            </a:r>
            <a:r>
              <a:rPr lang="ja-JP" altLang="en-US" sz="1400" b="1" dirty="0">
                <a:solidFill>
                  <a:schemeClr val="tx1"/>
                </a:solidFill>
                <a:latin typeface="Meiryo"/>
                <a:ea typeface="Meiryo"/>
                <a:cs typeface="Meiryo"/>
                <a:sym typeface="Meiryo"/>
              </a:rPr>
              <a:t>される場合</a:t>
            </a:r>
            <a:r>
              <a:rPr lang="ja-JP" altLang="en-US" sz="1400" b="1" dirty="0" smtClean="0">
                <a:solidFill>
                  <a:schemeClr val="tx1"/>
                </a:solidFill>
                <a:latin typeface="Meiryo"/>
                <a:ea typeface="Meiryo"/>
                <a:cs typeface="Meiryo"/>
                <a:sym typeface="Meiryo"/>
              </a:rPr>
              <a:t>があります。</a:t>
            </a:r>
            <a:r>
              <a:rPr lang="en-US" altLang="ja-JP" sz="1400" b="1" dirty="0" smtClean="0">
                <a:solidFill>
                  <a:schemeClr val="tx1"/>
                </a:solidFill>
                <a:latin typeface="Meiryo"/>
                <a:ea typeface="Meiryo"/>
                <a:cs typeface="Meiryo"/>
                <a:sym typeface="Meiryo"/>
              </a:rPr>
              <a:t>	</a:t>
            </a:r>
            <a:r>
              <a:rPr lang="ja-JP" altLang="en-US" sz="1400" b="1" dirty="0" smtClean="0">
                <a:solidFill>
                  <a:schemeClr val="tx1"/>
                </a:solidFill>
                <a:latin typeface="Meiryo"/>
                <a:ea typeface="Meiryo"/>
                <a:cs typeface="Meiryo"/>
                <a:sym typeface="Meiryo"/>
              </a:rPr>
              <a:t>診察</a:t>
            </a:r>
            <a:r>
              <a:rPr lang="ja-JP" altLang="en-US" sz="1400" b="1" dirty="0">
                <a:solidFill>
                  <a:schemeClr val="tx1"/>
                </a:solidFill>
                <a:latin typeface="Meiryo"/>
                <a:ea typeface="Meiryo"/>
                <a:cs typeface="Meiryo"/>
                <a:sym typeface="Meiryo"/>
              </a:rPr>
              <a:t>時間まで</a:t>
            </a:r>
            <a:r>
              <a:rPr lang="ja-JP" altLang="en-US" sz="1400" b="1" dirty="0" smtClean="0">
                <a:solidFill>
                  <a:schemeClr val="tx1"/>
                </a:solidFill>
                <a:latin typeface="Meiryo"/>
                <a:ea typeface="Meiryo"/>
                <a:cs typeface="Meiryo"/>
                <a:sym typeface="Meiryo"/>
              </a:rPr>
              <a:t>に問診票を</a:t>
            </a:r>
            <a:endParaRPr lang="en-US" altLang="ja-JP" sz="1400" b="1" dirty="0" smtClean="0">
              <a:solidFill>
                <a:schemeClr val="tx1"/>
              </a:solidFill>
              <a:latin typeface="Meiryo"/>
              <a:ea typeface="Meiryo"/>
              <a:cs typeface="Meiryo"/>
              <a:sym typeface="Meiryo"/>
            </a:endParaRPr>
          </a:p>
          <a:p>
            <a:pPr marL="9525" marR="4344">
              <a:buSzPts val="2400"/>
              <a:tabLst>
                <a:tab pos="355600" algn="l"/>
              </a:tabLst>
            </a:pPr>
            <a:r>
              <a:rPr lang="en-US" altLang="ja-JP" sz="1400" b="1" dirty="0">
                <a:solidFill>
                  <a:schemeClr val="tx1"/>
                </a:solidFill>
                <a:latin typeface="Meiryo"/>
                <a:ea typeface="Meiryo"/>
                <a:cs typeface="Meiryo"/>
                <a:sym typeface="Meiryo"/>
              </a:rPr>
              <a:t>	</a:t>
            </a:r>
            <a:r>
              <a:rPr lang="ja-JP" altLang="en-US" sz="1400" b="1" dirty="0" smtClean="0">
                <a:solidFill>
                  <a:schemeClr val="tx1"/>
                </a:solidFill>
                <a:latin typeface="Meiryo"/>
                <a:ea typeface="Meiryo"/>
                <a:cs typeface="Meiryo"/>
                <a:sym typeface="Meiryo"/>
              </a:rPr>
              <a:t>ご回答</a:t>
            </a:r>
            <a:r>
              <a:rPr lang="ja-JP" altLang="en-US" sz="1400" b="1" dirty="0">
                <a:solidFill>
                  <a:schemeClr val="tx1"/>
                </a:solidFill>
                <a:latin typeface="Meiryo"/>
                <a:ea typeface="Meiryo"/>
                <a:cs typeface="Meiryo"/>
                <a:sym typeface="Meiryo"/>
              </a:rPr>
              <a:t>の</a:t>
            </a:r>
            <a:r>
              <a:rPr lang="ja-JP" altLang="en-US" sz="1400" b="1" dirty="0" smtClean="0">
                <a:solidFill>
                  <a:schemeClr val="tx1"/>
                </a:solidFill>
                <a:latin typeface="Meiryo"/>
                <a:ea typeface="Meiryo"/>
                <a:cs typeface="Meiryo"/>
                <a:sym typeface="Meiryo"/>
              </a:rPr>
              <a:t>上</a:t>
            </a:r>
            <a:endParaRPr lang="en-US" altLang="ja-JP" sz="1400" b="1" dirty="0">
              <a:solidFill>
                <a:schemeClr val="tx1"/>
              </a:solidFill>
              <a:latin typeface="Meiryo"/>
              <a:ea typeface="Meiryo"/>
              <a:cs typeface="Meiryo"/>
              <a:sym typeface="Meiryo"/>
            </a:endParaRPr>
          </a:p>
          <a:p>
            <a:pPr marL="9525" marR="4344">
              <a:buSzPts val="2400"/>
              <a:tabLst>
                <a:tab pos="355600" algn="l"/>
              </a:tabLst>
            </a:pPr>
            <a:r>
              <a:rPr lang="en-US" altLang="ja-JP" sz="1400" b="1" dirty="0" smtClean="0">
                <a:solidFill>
                  <a:schemeClr val="tx1"/>
                </a:solidFill>
                <a:latin typeface="Meiryo"/>
                <a:ea typeface="Meiryo"/>
                <a:cs typeface="Meiryo"/>
                <a:sym typeface="Meiryo"/>
              </a:rPr>
              <a:t>	</a:t>
            </a:r>
            <a:r>
              <a:rPr lang="ja-JP" altLang="en-US" sz="1400" b="1" dirty="0" smtClean="0">
                <a:solidFill>
                  <a:schemeClr val="tx1"/>
                </a:solidFill>
                <a:latin typeface="Meiryo"/>
                <a:ea typeface="Meiryo"/>
                <a:cs typeface="Meiryo"/>
                <a:sym typeface="Meiryo"/>
              </a:rPr>
              <a:t>提出</a:t>
            </a:r>
            <a:r>
              <a:rPr lang="ja-JP" altLang="en-US" sz="1400" b="1" dirty="0">
                <a:solidFill>
                  <a:schemeClr val="tx1"/>
                </a:solidFill>
                <a:latin typeface="Meiryo"/>
                <a:ea typeface="Meiryo"/>
                <a:cs typeface="Meiryo"/>
                <a:sym typeface="Meiryo"/>
              </a:rPr>
              <a:t>してください</a:t>
            </a:r>
            <a:r>
              <a:rPr lang="ja-JP" altLang="en-US" sz="1400" b="1" dirty="0" smtClean="0">
                <a:solidFill>
                  <a:schemeClr val="tx1"/>
                </a:solidFill>
                <a:latin typeface="Meiryo"/>
                <a:ea typeface="Meiryo"/>
                <a:cs typeface="Meiryo"/>
                <a:sym typeface="Meiryo"/>
              </a:rPr>
              <a:t>。</a:t>
            </a:r>
            <a:endParaRPr lang="en-US" altLang="ja-JP" sz="1400" b="1" dirty="0" smtClean="0">
              <a:solidFill>
                <a:schemeClr val="tx1"/>
              </a:solidFill>
              <a:latin typeface="Meiryo"/>
              <a:ea typeface="Meiryo"/>
              <a:cs typeface="Meiryo"/>
              <a:sym typeface="Meiryo"/>
            </a:endParaRPr>
          </a:p>
          <a:p>
            <a:pPr marL="9525" marR="4344">
              <a:buSzPts val="2400"/>
              <a:tabLst>
                <a:tab pos="355600" algn="l"/>
              </a:tabLst>
            </a:pPr>
            <a:endParaRPr lang="en-US" altLang="ja-JP" b="1" dirty="0">
              <a:solidFill>
                <a:srgbClr val="009650"/>
              </a:solidFill>
              <a:latin typeface="Meiryo"/>
              <a:ea typeface="Meiryo"/>
              <a:cs typeface="Meiryo"/>
              <a:sym typeface="Meiryo"/>
            </a:endParaRPr>
          </a:p>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❶</a:t>
            </a: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i="0" u="none" strike="noStrike" cap="none" dirty="0" smtClean="0">
                <a:solidFill>
                  <a:schemeClr val="dk1"/>
                </a:solidFill>
                <a:latin typeface="Meiryo"/>
                <a:ea typeface="Meiryo"/>
                <a:cs typeface="Meiryo"/>
                <a:sym typeface="Meiryo"/>
              </a:rPr>
              <a:t>回答する</a:t>
            </a:r>
            <a:r>
              <a:rPr lang="ja-JP" altLang="en-US" sz="1800" b="1" spc="-700" dirty="0">
                <a:latin typeface="Meiryo" charset="-128"/>
                <a:ea typeface="Meiryo" charset="-128"/>
                <a:cs typeface="Meiryo" charset="-128"/>
              </a:rPr>
              <a:t>」</a:t>
            </a:r>
            <a:r>
              <a:rPr lang="ja-JP" altLang="en-US" sz="1800" b="1" i="0" u="none" strike="noStrike" cap="none" dirty="0" smtClean="0">
                <a:solidFill>
                  <a:schemeClr val="dk1"/>
                </a:solidFill>
                <a:latin typeface="Meiryo"/>
                <a:ea typeface="Meiryo"/>
                <a:cs typeface="Meiryo"/>
                <a:sym typeface="Meiryo"/>
              </a:rPr>
              <a:t>を</a:t>
            </a:r>
            <a:endParaRPr lang="en-US" altLang="ja-JP" sz="1800" b="1" i="0" u="none" strike="noStrike" cap="none" dirty="0" smtClean="0">
              <a:solidFill>
                <a:schemeClr val="dk1"/>
              </a:solidFill>
              <a:latin typeface="Meiryo"/>
              <a:ea typeface="Meiryo"/>
              <a:cs typeface="Meiryo"/>
              <a:sym typeface="Meiryo"/>
            </a:endParaRPr>
          </a:p>
          <a:p>
            <a:pPr marL="9525" marR="4344" lvl="0">
              <a:buSzPts val="2400"/>
              <a:tabLst>
                <a:tab pos="355600" algn="l"/>
              </a:tabLst>
            </a:pPr>
            <a:r>
              <a:rPr lang="en-US" altLang="ja-JP" sz="1800" b="1" dirty="0">
                <a:solidFill>
                  <a:schemeClr val="dk1"/>
                </a:solidFill>
                <a:latin typeface="Meiryo"/>
                <a:ea typeface="Meiryo"/>
                <a:cs typeface="Meiryo"/>
                <a:sym typeface="Meiryo"/>
              </a:rPr>
              <a:t>	</a:t>
            </a:r>
            <a:r>
              <a:rPr lang="ja-JP" altLang="en-US" sz="1800" b="1" i="0" u="none" strike="noStrike" cap="none" dirty="0" smtClean="0">
                <a:solidFill>
                  <a:schemeClr val="dk1"/>
                </a:solidFill>
                <a:latin typeface="Meiryo"/>
                <a:ea typeface="Meiryo"/>
                <a:cs typeface="Meiryo"/>
                <a:sym typeface="Meiryo"/>
              </a:rPr>
              <a:t>タップ</a:t>
            </a:r>
            <a:r>
              <a:rPr lang="ja-JP" altLang="en-US" sz="1800" b="1" i="0" u="none" strike="noStrike" cap="none" dirty="0">
                <a:solidFill>
                  <a:schemeClr val="dk1"/>
                </a:solidFill>
                <a:latin typeface="Meiryo"/>
                <a:ea typeface="Meiryo"/>
                <a:cs typeface="Meiryo"/>
                <a:sym typeface="Meiryo"/>
              </a:rPr>
              <a:t>。</a:t>
            </a:r>
            <a:endParaRPr lang="en-US" altLang="ja-JP" sz="1800" b="1" i="0" u="none" strike="noStrike" cap="none" dirty="0">
              <a:solidFill>
                <a:schemeClr val="dk1"/>
              </a:solidFill>
              <a:latin typeface="Meiryo"/>
              <a:ea typeface="Meiryo"/>
              <a:cs typeface="Meiryo"/>
              <a:sym typeface="Meiryo"/>
            </a:endParaRPr>
          </a:p>
          <a:p>
            <a:pPr marL="9525" marR="4344" lvl="0">
              <a:buSzPts val="2400"/>
              <a:tabLst>
                <a:tab pos="355600" algn="l"/>
              </a:tabLst>
            </a:pPr>
            <a:r>
              <a:rPr lang="ja-JP" sz="2400" b="1" i="0" u="none" strike="noStrike" cap="none" dirty="0" smtClean="0">
                <a:solidFill>
                  <a:srgbClr val="009650"/>
                </a:solidFill>
                <a:latin typeface="Meiryo"/>
                <a:ea typeface="Meiryo"/>
                <a:cs typeface="Meiryo"/>
                <a:sym typeface="Meiryo"/>
              </a:rPr>
              <a:t>❷</a:t>
            </a:r>
            <a:r>
              <a:rPr lang="en-US" altLang="ja-JP" sz="1800" b="1" dirty="0" smtClean="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必須</a:t>
            </a:r>
            <a:r>
              <a:rPr lang="ja-JP" altLang="en-US" sz="1800" b="1" dirty="0">
                <a:solidFill>
                  <a:schemeClr val="dk1"/>
                </a:solidFill>
                <a:latin typeface="Meiryo"/>
                <a:ea typeface="Meiryo"/>
                <a:cs typeface="Meiryo"/>
                <a:sym typeface="Meiryo"/>
              </a:rPr>
              <a:t>の入力項目</a:t>
            </a:r>
            <a:r>
              <a:rPr lang="ja-JP" altLang="en-US" sz="1800" b="1" dirty="0" smtClean="0">
                <a:solidFill>
                  <a:schemeClr val="dk1"/>
                </a:solidFill>
                <a:latin typeface="Meiryo"/>
                <a:ea typeface="Meiryo"/>
                <a:cs typeface="Meiryo"/>
                <a:sym typeface="Meiryo"/>
              </a:rPr>
              <a:t>を</a:t>
            </a:r>
            <a:endParaRPr lang="en-US" altLang="ja-JP" sz="1800" b="1" dirty="0" smtClean="0">
              <a:solidFill>
                <a:schemeClr val="dk1"/>
              </a:solidFill>
              <a:latin typeface="Meiryo"/>
              <a:ea typeface="Meiryo"/>
              <a:cs typeface="Meiryo"/>
              <a:sym typeface="Meiryo"/>
            </a:endParaRPr>
          </a:p>
          <a:p>
            <a:pPr marL="9525" marR="4344" lvl="0">
              <a:buSzPts val="2400"/>
              <a:tabLst>
                <a:tab pos="355600" algn="l"/>
              </a:tabLst>
            </a:pPr>
            <a:r>
              <a:rPr lang="en-US" altLang="ja-JP" sz="1800" b="1" dirty="0">
                <a:solidFill>
                  <a:schemeClr val="dk1"/>
                </a:solidFill>
                <a:latin typeface="Meiryo"/>
                <a:ea typeface="Meiryo"/>
                <a:cs typeface="Meiryo"/>
                <a:sym typeface="Meiryo"/>
              </a:rPr>
              <a:t>	</a:t>
            </a:r>
            <a:r>
              <a:rPr lang="ja-JP" altLang="en-US" sz="1800" b="1" dirty="0" smtClean="0">
                <a:solidFill>
                  <a:schemeClr val="dk1"/>
                </a:solidFill>
                <a:latin typeface="Meiryo"/>
                <a:ea typeface="Meiryo"/>
                <a:cs typeface="Meiryo"/>
                <a:sym typeface="Meiryo"/>
              </a:rPr>
              <a:t>記入</a:t>
            </a:r>
            <a:r>
              <a:rPr lang="ja-JP" altLang="en-US" sz="1800" b="1" dirty="0">
                <a:solidFill>
                  <a:schemeClr val="dk1"/>
                </a:solidFill>
                <a:latin typeface="Meiryo"/>
                <a:ea typeface="Meiryo"/>
                <a:cs typeface="Meiryo"/>
                <a:sym typeface="Meiryo"/>
              </a:rPr>
              <a:t>して</a:t>
            </a:r>
            <a:r>
              <a:rPr lang="ja-JP" altLang="en-US" sz="1800" b="1" dirty="0" smtClean="0">
                <a:solidFill>
                  <a:schemeClr val="dk1"/>
                </a:solidFill>
                <a:latin typeface="Meiryo"/>
                <a:ea typeface="Meiryo"/>
                <a:cs typeface="Meiryo"/>
                <a:sym typeface="Meiryo"/>
              </a:rPr>
              <a:t>、</a:t>
            </a:r>
            <a:endParaRPr lang="en-US" altLang="ja-JP" sz="1800" b="1" dirty="0">
              <a:solidFill>
                <a:schemeClr val="dk1"/>
              </a:solidFill>
              <a:latin typeface="Meiryo"/>
              <a:ea typeface="Meiryo"/>
              <a:cs typeface="Meiryo"/>
              <a:sym typeface="Meiryo"/>
            </a:endParaRPr>
          </a:p>
          <a:p>
            <a:pPr marL="9525" marR="4344" lvl="0">
              <a:buSzPts val="2400"/>
              <a:tabLst>
                <a:tab pos="355600" algn="l"/>
              </a:tabLst>
            </a:pPr>
            <a:r>
              <a:rPr lang="en-US" altLang="ja-JP" sz="1800" b="1" dirty="0" smtClean="0">
                <a:solidFill>
                  <a:schemeClr val="dk1"/>
                </a:solidFill>
                <a:latin typeface="Meiryo"/>
                <a:ea typeface="Meiryo"/>
                <a:cs typeface="Meiryo"/>
                <a:sym typeface="Meiryo"/>
              </a:rPr>
              <a:t>	</a:t>
            </a:r>
            <a:r>
              <a:rPr lang="ja-JP" altLang="ja-JP" sz="1800" b="1" dirty="0" smtClean="0">
                <a:solidFill>
                  <a:schemeClr val="dk1"/>
                </a:solidFill>
                <a:latin typeface="Meiryo"/>
                <a:ea typeface="Meiryo"/>
                <a:cs typeface="Meiryo"/>
                <a:sym typeface="Meiryo"/>
              </a:rPr>
              <a:t>｢</a:t>
            </a:r>
            <a:r>
              <a:rPr lang="ja-JP" altLang="en-US" sz="1800" b="1" dirty="0" smtClean="0">
                <a:solidFill>
                  <a:schemeClr val="dk1"/>
                </a:solidFill>
                <a:latin typeface="Meiryo"/>
                <a:ea typeface="Meiryo"/>
                <a:cs typeface="Meiryo"/>
                <a:sym typeface="Meiryo"/>
              </a:rPr>
              <a:t>提出</a:t>
            </a:r>
            <a:r>
              <a:rPr lang="ja-JP" altLang="en-US" sz="1800" b="1" spc="-700" dirty="0">
                <a:latin typeface="Meiryo" charset="-128"/>
                <a:ea typeface="Meiryo" charset="-128"/>
                <a:cs typeface="Meiryo" charset="-128"/>
              </a:rPr>
              <a:t>」</a:t>
            </a:r>
            <a:r>
              <a:rPr lang="ja-JP" altLang="en-US" sz="1800" b="1" dirty="0" smtClean="0">
                <a:solidFill>
                  <a:schemeClr val="dk1"/>
                </a:solidFill>
                <a:latin typeface="Meiryo"/>
                <a:ea typeface="Meiryo"/>
                <a:cs typeface="Meiryo"/>
                <a:sym typeface="Meiryo"/>
              </a:rPr>
              <a:t>を</a:t>
            </a:r>
            <a:r>
              <a:rPr lang="ja-JP" altLang="en-US" sz="1800" b="1" dirty="0">
                <a:solidFill>
                  <a:schemeClr val="dk1"/>
                </a:solidFill>
                <a:latin typeface="Meiryo"/>
                <a:ea typeface="Meiryo"/>
                <a:cs typeface="Meiryo"/>
                <a:sym typeface="Meiryo"/>
              </a:rPr>
              <a:t>タップ。</a:t>
            </a:r>
            <a:endParaRPr lang="en-US" altLang="ja-JP" sz="1800" b="1" dirty="0">
              <a:solidFill>
                <a:schemeClr val="dk1"/>
              </a:solidFill>
              <a:latin typeface="Meiryo"/>
              <a:ea typeface="Meiryo"/>
              <a:cs typeface="Meiryo"/>
              <a:sym typeface="Meiryo"/>
            </a:endParaRPr>
          </a:p>
        </p:txBody>
      </p:sp>
      <p:grpSp>
        <p:nvGrpSpPr>
          <p:cNvPr id="25" name="図形グループ 24"/>
          <p:cNvGrpSpPr/>
          <p:nvPr/>
        </p:nvGrpSpPr>
        <p:grpSpPr>
          <a:xfrm>
            <a:off x="5339716" y="3080390"/>
            <a:ext cx="720000" cy="691832"/>
            <a:chOff x="2743754" y="4622188"/>
            <a:chExt cx="720000" cy="691832"/>
          </a:xfrm>
        </p:grpSpPr>
        <p:cxnSp>
          <p:nvCxnSpPr>
            <p:cNvPr id="26" name="直線コネクタ 25"/>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1788006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29" name="図 28" descr="テキスト&#10;&#10;自動的に生成された説明">
            <a:extLst>
              <a:ext uri="{FF2B5EF4-FFF2-40B4-BE49-F238E27FC236}">
                <a16:creationId xmlns:a16="http://schemas.microsoft.com/office/drawing/2014/main" id="{272AEDE3-006B-B245-8A23-D8FE9F650A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293" y="1649914"/>
            <a:ext cx="1461255" cy="3168000"/>
          </a:xfrm>
          <a:prstGeom prst="rect">
            <a:avLst/>
          </a:prstGeom>
        </p:spPr>
      </p:pic>
      <p:pic>
        <p:nvPicPr>
          <p:cNvPr id="35" name="Picture 4">
            <a:extLst>
              <a:ext uri="{FF2B5EF4-FFF2-40B4-BE49-F238E27FC236}">
                <a16:creationId xmlns:a16="http://schemas.microsoft.com/office/drawing/2014/main" id="{F690EAAB-E72E-344F-9005-9B8277B4C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1920" y="1619753"/>
            <a:ext cx="1652081" cy="32411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4E1010B-40B6-D34A-9D03-A0F2923075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5938" y="1631950"/>
            <a:ext cx="1663618" cy="3263774"/>
          </a:xfrm>
          <a:prstGeom prst="rect">
            <a:avLst/>
          </a:prstGeom>
          <a:noFill/>
          <a:extLst>
            <a:ext uri="{909E8E84-426E-40DD-AFC4-6F175D3DCCD1}">
              <a14:hiddenFill xmlns:a14="http://schemas.microsoft.com/office/drawing/2010/main">
                <a:solidFill>
                  <a:srgbClr val="FFFFFF"/>
                </a:solidFill>
              </a14:hiddenFill>
            </a:ext>
          </a:extLst>
        </p:spPr>
      </p:pic>
      <p:sp>
        <p:nvSpPr>
          <p:cNvPr id="559" name="Google Shape;559;p15"/>
          <p:cNvSpPr txBox="1">
            <a:spLocks noGrp="1"/>
          </p:cNvSpPr>
          <p:nvPr>
            <p:ph type="ctrTitle" idx="4294967295"/>
          </p:nvPr>
        </p:nvSpPr>
        <p:spPr>
          <a:xfrm>
            <a:off x="1630900" y="304800"/>
            <a:ext cx="702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【14】</a:t>
            </a:r>
            <a:r>
              <a:rPr lang="ja-JP" sz="2800" b="1" i="0" u="none" strike="noStrike" cap="none" dirty="0" smtClean="0">
                <a:solidFill>
                  <a:srgbClr val="009650"/>
                </a:solidFill>
                <a:latin typeface="Meiryo"/>
                <a:ea typeface="Meiryo"/>
                <a:cs typeface="Meiryo"/>
                <a:sym typeface="Meiryo"/>
              </a:rPr>
              <a:t>ビデオ通話</a:t>
            </a:r>
            <a:endParaRPr sz="1400" b="0" i="0" u="none" strike="noStrike" cap="none" dirty="0">
              <a:solidFill>
                <a:srgbClr val="000000"/>
              </a:solidFill>
              <a:latin typeface="Arial"/>
              <a:ea typeface="Arial"/>
              <a:cs typeface="Arial"/>
              <a:sym typeface="Arial"/>
            </a:endParaRPr>
          </a:p>
        </p:txBody>
      </p:sp>
      <p:sp>
        <p:nvSpPr>
          <p:cNvPr id="568" name="Google Shape;568;p15"/>
          <p:cNvSpPr txBox="1"/>
          <p:nvPr/>
        </p:nvSpPr>
        <p:spPr>
          <a:xfrm>
            <a:off x="323791" y="1901258"/>
            <a:ext cx="2247393" cy="3846872"/>
          </a:xfrm>
          <a:prstGeom prst="rect">
            <a:avLst/>
          </a:prstGeom>
          <a:noFill/>
          <a:ln>
            <a:noFill/>
          </a:ln>
        </p:spPr>
        <p:txBody>
          <a:bodyPr spcFirstLastPara="1" wrap="square" lIns="0" tIns="12050" rIns="0" bIns="0" anchor="t" anchorCtr="0">
            <a:spAutoFit/>
          </a:bodyPr>
          <a:lstStyle/>
          <a:p>
            <a:pPr marL="9525" marR="4344" lvl="0">
              <a:buSzPts val="2400"/>
              <a:tabLst>
                <a:tab pos="355600" algn="l"/>
              </a:tabLst>
            </a:pPr>
            <a:r>
              <a:rPr lang="ja-JP" altLang="en-US" sz="2400" b="1" dirty="0" smtClean="0">
                <a:solidFill>
                  <a:srgbClr val="009650"/>
                </a:solidFill>
                <a:latin typeface="Meiryo"/>
                <a:ea typeface="Meiryo"/>
                <a:cs typeface="Meiryo"/>
                <a:sym typeface="Meiryo"/>
              </a:rPr>
              <a:t>❶</a:t>
            </a:r>
            <a:r>
              <a:rPr lang="en-US" altLang="ja-JP" sz="2400" b="1" dirty="0" smtClean="0">
                <a:solidFill>
                  <a:srgbClr val="009650"/>
                </a:solidFill>
                <a:latin typeface="Meiryo"/>
                <a:ea typeface="Meiryo"/>
                <a:cs typeface="Meiryo"/>
                <a:sym typeface="Meiryo"/>
              </a:rPr>
              <a:t>	</a:t>
            </a:r>
            <a:r>
              <a:rPr lang="ja-JP" altLang="en-US" sz="1800" b="1" dirty="0" smtClean="0">
                <a:latin typeface="Meiryo"/>
                <a:ea typeface="Meiryo"/>
                <a:cs typeface="Meiryo"/>
                <a:sym typeface="Meiryo"/>
              </a:rPr>
              <a:t>予約</a:t>
            </a:r>
            <a:r>
              <a:rPr lang="ja-JP" altLang="en-US" sz="1800" b="1" dirty="0">
                <a:latin typeface="Meiryo"/>
                <a:ea typeface="Meiryo"/>
                <a:cs typeface="Meiryo"/>
                <a:sym typeface="Meiryo"/>
              </a:rPr>
              <a:t>時間</a:t>
            </a:r>
            <a:r>
              <a:rPr lang="ja-JP" altLang="en-US" sz="1800" b="1" dirty="0" smtClean="0">
                <a:latin typeface="Meiryo"/>
                <a:ea typeface="Meiryo"/>
                <a:cs typeface="Meiryo"/>
                <a:sym typeface="Meiryo"/>
              </a:rPr>
              <a:t>に</a:t>
            </a:r>
            <a:endParaRPr lang="en-US" altLang="ja-JP" sz="1800" b="1" dirty="0" smtClean="0">
              <a:latin typeface="Meiryo"/>
              <a:ea typeface="Meiryo"/>
              <a:cs typeface="Meiryo"/>
              <a:sym typeface="Meiryo"/>
            </a:endParaRPr>
          </a:p>
          <a:p>
            <a:pPr marL="9525" marR="4344" lvl="0">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なったら</a:t>
            </a:r>
            <a:r>
              <a:rPr lang="ja-JP" altLang="en-US" sz="1800" b="1" dirty="0">
                <a:latin typeface="Meiryo"/>
                <a:ea typeface="Meiryo"/>
                <a:cs typeface="Meiryo"/>
                <a:sym typeface="Meiryo"/>
              </a:rPr>
              <a:t>アプリ</a:t>
            </a:r>
            <a:r>
              <a:rPr lang="ja-JP" altLang="en-US" sz="1800" b="1" dirty="0" smtClean="0">
                <a:latin typeface="Meiryo"/>
                <a:ea typeface="Meiryo"/>
                <a:cs typeface="Meiryo"/>
                <a:sym typeface="Meiryo"/>
              </a:rPr>
              <a:t>を</a:t>
            </a:r>
            <a:endParaRPr lang="en-US" altLang="ja-JP" sz="1800" b="1" dirty="0" smtClean="0">
              <a:latin typeface="Meiryo"/>
              <a:ea typeface="Meiryo"/>
              <a:cs typeface="Meiryo"/>
              <a:sym typeface="Meiryo"/>
            </a:endParaRPr>
          </a:p>
          <a:p>
            <a:pPr marL="9525" marR="4344" lvl="0">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起動</a:t>
            </a:r>
            <a:r>
              <a:rPr lang="ja-JP" altLang="en-US" sz="1800" b="1" dirty="0">
                <a:latin typeface="Meiryo"/>
                <a:ea typeface="Meiryo"/>
                <a:cs typeface="Meiryo"/>
                <a:sym typeface="Meiryo"/>
              </a:rPr>
              <a:t>し❶をタップ</a:t>
            </a:r>
          </a:p>
          <a:p>
            <a:pPr marL="9525" lvl="0">
              <a:spcBef>
                <a:spcPts val="167"/>
              </a:spcBef>
              <a:buSzPts val="2400"/>
              <a:tabLst>
                <a:tab pos="355600" algn="l"/>
              </a:tabLst>
            </a:pPr>
            <a:r>
              <a:rPr lang="ja-JP" altLang="en-US" sz="2400" b="1" dirty="0" smtClean="0">
                <a:solidFill>
                  <a:srgbClr val="009650"/>
                </a:solidFill>
                <a:latin typeface="Meiryo"/>
                <a:ea typeface="Meiryo"/>
                <a:cs typeface="Meiryo"/>
                <a:sym typeface="Meiryo"/>
              </a:rPr>
              <a:t>❷</a:t>
            </a:r>
            <a:r>
              <a:rPr lang="en-US" altLang="ja-JP" sz="2400" b="1" dirty="0" smtClean="0">
                <a:solidFill>
                  <a:srgbClr val="009650"/>
                </a:solidFill>
                <a:latin typeface="Meiryo"/>
                <a:ea typeface="Meiryo"/>
                <a:cs typeface="Meiryo"/>
                <a:sym typeface="Meiryo"/>
              </a:rPr>
              <a:t>	</a:t>
            </a:r>
            <a:r>
              <a:rPr lang="ja-JP" altLang="en-US" sz="1800" b="1" dirty="0" smtClean="0">
                <a:latin typeface="Meiryo"/>
                <a:ea typeface="Meiryo"/>
                <a:cs typeface="Meiryo"/>
                <a:sym typeface="Meiryo"/>
              </a:rPr>
              <a:t>医師</a:t>
            </a:r>
            <a:r>
              <a:rPr lang="ja-JP" altLang="en-US" sz="1800" b="1" dirty="0">
                <a:latin typeface="Meiryo"/>
                <a:ea typeface="Meiryo"/>
                <a:cs typeface="Meiryo"/>
                <a:sym typeface="Meiryo"/>
              </a:rPr>
              <a:t>が入室</a:t>
            </a:r>
            <a:r>
              <a:rPr lang="ja-JP" altLang="en-US" sz="1800" b="1" dirty="0" smtClean="0">
                <a:latin typeface="Meiryo"/>
                <a:ea typeface="Meiryo"/>
                <a:cs typeface="Meiryo"/>
                <a:sym typeface="Meiryo"/>
              </a:rPr>
              <a:t>して</a:t>
            </a:r>
            <a:endParaRPr lang="en-US" altLang="ja-JP" sz="1800" b="1" dirty="0" smtClean="0">
              <a:latin typeface="Meiryo"/>
              <a:ea typeface="Meiryo"/>
              <a:cs typeface="Meiryo"/>
              <a:sym typeface="Meiryo"/>
            </a:endParaRPr>
          </a:p>
          <a:p>
            <a:pPr marL="9525" lvl="0">
              <a:spcBef>
                <a:spcPts val="167"/>
              </a:spcBef>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いない</a:t>
            </a:r>
            <a:r>
              <a:rPr lang="ja-JP" altLang="en-US" sz="1800" b="1" dirty="0">
                <a:latin typeface="Meiryo"/>
                <a:ea typeface="Meiryo"/>
                <a:cs typeface="Meiryo"/>
                <a:sym typeface="Meiryo"/>
              </a:rPr>
              <a:t>場合</a:t>
            </a:r>
            <a:r>
              <a:rPr lang="ja-JP" altLang="en-US" sz="1800" b="1" dirty="0" smtClean="0">
                <a:latin typeface="Meiryo"/>
                <a:ea typeface="Meiryo"/>
                <a:cs typeface="Meiryo"/>
                <a:sym typeface="Meiryo"/>
              </a:rPr>
              <a:t>は</a:t>
            </a:r>
            <a:endParaRPr lang="en-US" altLang="ja-JP" sz="1800" b="1" dirty="0" smtClean="0">
              <a:latin typeface="Meiryo"/>
              <a:ea typeface="Meiryo"/>
              <a:cs typeface="Meiryo"/>
              <a:sym typeface="Meiryo"/>
            </a:endParaRPr>
          </a:p>
          <a:p>
            <a:pPr marL="9525" lvl="0">
              <a:spcBef>
                <a:spcPts val="167"/>
              </a:spcBef>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しばらく</a:t>
            </a:r>
            <a:endParaRPr lang="en-US" altLang="ja-JP" sz="1800" b="1" dirty="0" smtClean="0">
              <a:latin typeface="Meiryo"/>
              <a:ea typeface="Meiryo"/>
              <a:cs typeface="Meiryo"/>
              <a:sym typeface="Meiryo"/>
            </a:endParaRPr>
          </a:p>
          <a:p>
            <a:pPr marL="9525" lvl="0">
              <a:spcBef>
                <a:spcPts val="167"/>
              </a:spcBef>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待ちましょう</a:t>
            </a:r>
            <a:endParaRPr lang="ja-JP" altLang="en-US" sz="1800" b="1" dirty="0">
              <a:latin typeface="Meiryo"/>
              <a:ea typeface="Meiryo"/>
              <a:cs typeface="Meiryo"/>
              <a:sym typeface="Meiryo"/>
            </a:endParaRPr>
          </a:p>
          <a:p>
            <a:pPr marL="9525" lvl="0">
              <a:spcBef>
                <a:spcPts val="167"/>
              </a:spcBef>
              <a:buSzPts val="2400"/>
              <a:tabLst>
                <a:tab pos="355600" algn="l"/>
              </a:tabLst>
            </a:pPr>
            <a:r>
              <a:rPr lang="ja-JP" altLang="en-US" sz="2400" b="1" dirty="0" smtClean="0">
                <a:solidFill>
                  <a:srgbClr val="009650"/>
                </a:solidFill>
                <a:latin typeface="Meiryo"/>
                <a:ea typeface="Meiryo"/>
                <a:cs typeface="Meiryo"/>
                <a:sym typeface="Meiryo"/>
              </a:rPr>
              <a:t>❸</a:t>
            </a:r>
            <a:r>
              <a:rPr lang="en-US" altLang="ja-JP" sz="2400" b="1" dirty="0" smtClean="0">
                <a:solidFill>
                  <a:srgbClr val="009650"/>
                </a:solidFill>
                <a:latin typeface="Meiryo"/>
                <a:ea typeface="Meiryo"/>
                <a:cs typeface="Meiryo"/>
                <a:sym typeface="Meiryo"/>
              </a:rPr>
              <a:t>	</a:t>
            </a:r>
            <a:r>
              <a:rPr lang="ja-JP" altLang="en-US" sz="1800" b="1" dirty="0" smtClean="0">
                <a:latin typeface="Meiryo"/>
                <a:ea typeface="Meiryo"/>
                <a:cs typeface="Meiryo"/>
                <a:sym typeface="Meiryo"/>
              </a:rPr>
              <a:t>この</a:t>
            </a:r>
            <a:r>
              <a:rPr lang="ja-JP" altLang="en-US" sz="1800" b="1" dirty="0">
                <a:latin typeface="Meiryo"/>
                <a:ea typeface="Meiryo"/>
                <a:cs typeface="Meiryo"/>
                <a:sym typeface="Meiryo"/>
              </a:rPr>
              <a:t>マーク</a:t>
            </a:r>
            <a:r>
              <a:rPr lang="ja-JP" altLang="en-US" sz="1800" b="1" dirty="0" smtClean="0">
                <a:latin typeface="Meiryo"/>
                <a:ea typeface="Meiryo"/>
                <a:cs typeface="Meiryo"/>
                <a:sym typeface="Meiryo"/>
              </a:rPr>
              <a:t>を</a:t>
            </a:r>
            <a:endParaRPr lang="en-US" altLang="ja-JP" sz="1800" b="1" dirty="0" smtClean="0">
              <a:latin typeface="Meiryo"/>
              <a:ea typeface="Meiryo"/>
              <a:cs typeface="Meiryo"/>
              <a:sym typeface="Meiryo"/>
            </a:endParaRPr>
          </a:p>
          <a:p>
            <a:pPr marL="9525" lvl="0">
              <a:spcBef>
                <a:spcPts val="167"/>
              </a:spcBef>
              <a:buSzPts val="2400"/>
              <a:tabLst>
                <a:tab pos="355600" algn="l"/>
              </a:tabLst>
            </a:pPr>
            <a:r>
              <a:rPr lang="en-US" altLang="ja-JP" sz="1800" b="1" dirty="0">
                <a:latin typeface="Meiryo"/>
                <a:ea typeface="Meiryo"/>
                <a:cs typeface="Meiryo"/>
                <a:sym typeface="Meiryo"/>
              </a:rPr>
              <a:t>	</a:t>
            </a:r>
            <a:r>
              <a:rPr lang="ja-JP" altLang="en-US" sz="1800" b="1" dirty="0" smtClean="0">
                <a:latin typeface="Meiryo"/>
                <a:ea typeface="Meiryo"/>
                <a:cs typeface="Meiryo"/>
                <a:sym typeface="Meiryo"/>
              </a:rPr>
              <a:t>タップ</a:t>
            </a:r>
            <a:r>
              <a:rPr lang="ja-JP" altLang="en-US" sz="1800" b="1" dirty="0">
                <a:latin typeface="Meiryo"/>
                <a:ea typeface="Meiryo"/>
                <a:cs typeface="Meiryo"/>
                <a:sym typeface="Meiryo"/>
              </a:rPr>
              <a:t>して終了</a:t>
            </a:r>
          </a:p>
          <a:p>
            <a:pPr marL="9525" marR="4344" lvl="0">
              <a:spcBef>
                <a:spcPts val="85"/>
              </a:spcBef>
              <a:buSzPts val="1800"/>
              <a:tabLst>
                <a:tab pos="355600" algn="l"/>
              </a:tabLst>
            </a:pPr>
            <a:r>
              <a:rPr lang="en-US" altLang="ja-JP" b="1" dirty="0" smtClean="0">
                <a:solidFill>
                  <a:srgbClr val="009650"/>
                </a:solidFill>
                <a:latin typeface="Meiryo"/>
                <a:ea typeface="Meiryo"/>
                <a:cs typeface="Meiryo"/>
                <a:sym typeface="Meiryo"/>
              </a:rPr>
              <a:t>	</a:t>
            </a:r>
            <a:r>
              <a:rPr lang="ja-JP" altLang="en-US" sz="1400" b="1" dirty="0" smtClean="0">
                <a:solidFill>
                  <a:srgbClr val="009650"/>
                </a:solidFill>
                <a:latin typeface="Meiryo"/>
                <a:ea typeface="Meiryo"/>
                <a:cs typeface="Meiryo"/>
                <a:sym typeface="Meiryo"/>
              </a:rPr>
              <a:t>顔</a:t>
            </a:r>
            <a:r>
              <a:rPr lang="ja-JP" altLang="en-US" sz="1400" b="1" dirty="0">
                <a:solidFill>
                  <a:srgbClr val="009650"/>
                </a:solidFill>
                <a:latin typeface="Meiryo"/>
                <a:ea typeface="Meiryo"/>
                <a:cs typeface="Meiryo"/>
                <a:sym typeface="Meiryo"/>
              </a:rPr>
              <a:t>と音声</a:t>
            </a:r>
            <a:r>
              <a:rPr lang="ja-JP" altLang="en-US" sz="1400" b="1" dirty="0" smtClean="0">
                <a:solidFill>
                  <a:srgbClr val="009650"/>
                </a:solidFill>
                <a:latin typeface="Meiryo"/>
                <a:ea typeface="Meiryo"/>
                <a:cs typeface="Meiryo"/>
                <a:sym typeface="Meiryo"/>
              </a:rPr>
              <a:t>が出ていれば</a:t>
            </a:r>
            <a:endParaRPr lang="en-US" altLang="ja-JP" sz="1400" b="1" dirty="0" smtClean="0">
              <a:solidFill>
                <a:srgbClr val="009650"/>
              </a:solidFill>
              <a:latin typeface="Meiryo"/>
              <a:ea typeface="Meiryo"/>
              <a:cs typeface="Meiryo"/>
              <a:sym typeface="Meiryo"/>
            </a:endParaRPr>
          </a:p>
          <a:p>
            <a:pPr marL="9525" marR="4344" lvl="0">
              <a:spcBef>
                <a:spcPts val="85"/>
              </a:spcBef>
              <a:buSzPts val="1800"/>
              <a:tabLst>
                <a:tab pos="355600" algn="l"/>
              </a:tabLst>
            </a:pPr>
            <a:r>
              <a:rPr lang="en-US" altLang="ja-JP" sz="1400" b="1" dirty="0">
                <a:solidFill>
                  <a:srgbClr val="009650"/>
                </a:solidFill>
                <a:latin typeface="Meiryo"/>
                <a:ea typeface="Meiryo"/>
                <a:cs typeface="Meiryo"/>
                <a:sym typeface="Meiryo"/>
              </a:rPr>
              <a:t>	</a:t>
            </a:r>
            <a:r>
              <a:rPr lang="ja-JP" altLang="en-US" sz="1400" b="1" dirty="0" smtClean="0">
                <a:solidFill>
                  <a:srgbClr val="009650"/>
                </a:solidFill>
                <a:latin typeface="Meiryo"/>
                <a:ea typeface="Meiryo"/>
                <a:cs typeface="Meiryo"/>
                <a:sym typeface="Meiryo"/>
              </a:rPr>
              <a:t>問題</a:t>
            </a:r>
            <a:r>
              <a:rPr lang="ja-JP" altLang="en-US" sz="1400" b="1" dirty="0">
                <a:solidFill>
                  <a:srgbClr val="009650"/>
                </a:solidFill>
                <a:latin typeface="Meiryo"/>
                <a:ea typeface="Meiryo"/>
                <a:cs typeface="Meiryo"/>
                <a:sym typeface="Meiryo"/>
              </a:rPr>
              <a:t>なし</a:t>
            </a:r>
            <a:endParaRPr lang="ja-JP" altLang="en-US" sz="1400" dirty="0"/>
          </a:p>
          <a:p>
            <a:pPr marL="9525" marR="0" lvl="0" algn="l" rtl="0">
              <a:spcBef>
                <a:spcPts val="167"/>
              </a:spcBef>
              <a:spcAft>
                <a:spcPts val="0"/>
              </a:spcAft>
              <a:buClr>
                <a:srgbClr val="000000"/>
              </a:buClr>
              <a:buSzPts val="1800"/>
              <a:buFont typeface="Arial"/>
              <a:buNone/>
              <a:tabLst>
                <a:tab pos="355600" algn="l"/>
              </a:tabLst>
            </a:pPr>
            <a:endParaRPr sz="1800" b="0" i="0" u="none" strike="noStrike" cap="none" dirty="0">
              <a:solidFill>
                <a:schemeClr val="dk1"/>
              </a:solidFill>
              <a:latin typeface="Meiryo"/>
              <a:ea typeface="Meiryo"/>
              <a:cs typeface="Meiryo"/>
              <a:sym typeface="Meiryo"/>
            </a:endParaRPr>
          </a:p>
        </p:txBody>
      </p:sp>
      <p:sp>
        <p:nvSpPr>
          <p:cNvPr id="569" name="Google Shape;569;p15"/>
          <p:cNvSpPr/>
          <p:nvPr/>
        </p:nvSpPr>
        <p:spPr>
          <a:xfrm>
            <a:off x="2868742" y="3738553"/>
            <a:ext cx="1368279" cy="345125"/>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570" name="Google Shape;570;p15"/>
          <p:cNvGrpSpPr/>
          <p:nvPr/>
        </p:nvGrpSpPr>
        <p:grpSpPr>
          <a:xfrm>
            <a:off x="2678909" y="3564705"/>
            <a:ext cx="441147" cy="400110"/>
            <a:chOff x="3501100" y="4812902"/>
            <a:chExt cx="441147" cy="400110"/>
          </a:xfrm>
        </p:grpSpPr>
        <p:sp>
          <p:nvSpPr>
            <p:cNvPr id="571" name="Google Shape;571;p15"/>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72" name="Google Shape;572;p15"/>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❶</a:t>
              </a:r>
              <a:endParaRPr sz="2000" b="1" i="0" u="none" strike="noStrike" cap="none" dirty="0">
                <a:solidFill>
                  <a:srgbClr val="009650"/>
                </a:solidFill>
                <a:latin typeface="Meiryo"/>
                <a:ea typeface="Meiryo"/>
                <a:cs typeface="Meiryo"/>
                <a:sym typeface="Meiryo"/>
              </a:endParaRPr>
            </a:p>
          </p:txBody>
        </p:sp>
      </p:grpSp>
      <p:grpSp>
        <p:nvGrpSpPr>
          <p:cNvPr id="573" name="Google Shape;573;p15"/>
          <p:cNvGrpSpPr/>
          <p:nvPr/>
        </p:nvGrpSpPr>
        <p:grpSpPr>
          <a:xfrm>
            <a:off x="4425479" y="2908583"/>
            <a:ext cx="327273" cy="314468"/>
            <a:chOff x="2743754" y="4622188"/>
            <a:chExt cx="720000" cy="691832"/>
          </a:xfrm>
        </p:grpSpPr>
        <p:cxnSp>
          <p:nvCxnSpPr>
            <p:cNvPr id="574" name="Google Shape;574;p15"/>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575" name="Google Shape;575;p15"/>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576" name="Google Shape;576;p15"/>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grpSp>
        <p:nvGrpSpPr>
          <p:cNvPr id="578" name="Google Shape;578;p15"/>
          <p:cNvGrpSpPr/>
          <p:nvPr/>
        </p:nvGrpSpPr>
        <p:grpSpPr>
          <a:xfrm>
            <a:off x="4696313" y="1486215"/>
            <a:ext cx="441147" cy="400110"/>
            <a:chOff x="3501100" y="4812902"/>
            <a:chExt cx="441147" cy="400110"/>
          </a:xfrm>
        </p:grpSpPr>
        <p:sp>
          <p:nvSpPr>
            <p:cNvPr id="579" name="Google Shape;579;p15"/>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80" name="Google Shape;580;p15"/>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9650"/>
                  </a:solidFill>
                  <a:latin typeface="Meiryo"/>
                  <a:ea typeface="Meiryo"/>
                  <a:cs typeface="Meiryo"/>
                  <a:sym typeface="Meiryo"/>
                </a:rPr>
                <a:t>❷</a:t>
              </a:r>
              <a:endParaRPr sz="2000" b="1" i="0" u="none" strike="noStrike" cap="none" dirty="0">
                <a:solidFill>
                  <a:srgbClr val="009650"/>
                </a:solidFill>
                <a:latin typeface="Meiryo"/>
                <a:ea typeface="Meiryo"/>
                <a:cs typeface="Meiryo"/>
                <a:sym typeface="Meiryo"/>
              </a:endParaRPr>
            </a:p>
          </p:txBody>
        </p:sp>
      </p:grpSp>
      <p:grpSp>
        <p:nvGrpSpPr>
          <p:cNvPr id="581" name="Google Shape;581;p15"/>
          <p:cNvGrpSpPr/>
          <p:nvPr/>
        </p:nvGrpSpPr>
        <p:grpSpPr>
          <a:xfrm>
            <a:off x="6553877" y="2908583"/>
            <a:ext cx="327273" cy="314468"/>
            <a:chOff x="2743754" y="4622188"/>
            <a:chExt cx="720000" cy="691832"/>
          </a:xfrm>
        </p:grpSpPr>
        <p:cxnSp>
          <p:nvCxnSpPr>
            <p:cNvPr id="582" name="Google Shape;582;p15"/>
            <p:cNvCxnSpPr/>
            <p:nvPr/>
          </p:nvCxnSpPr>
          <p:spPr>
            <a:xfrm>
              <a:off x="2743754" y="4968104"/>
              <a:ext cx="715567" cy="0"/>
            </a:xfrm>
            <a:prstGeom prst="straightConnector1">
              <a:avLst/>
            </a:prstGeom>
            <a:noFill/>
            <a:ln w="19050" cap="flat" cmpd="sng">
              <a:solidFill>
                <a:srgbClr val="FF0000"/>
              </a:solidFill>
              <a:prstDash val="solid"/>
              <a:round/>
              <a:headEnd type="none" w="sm" len="sm"/>
              <a:tailEnd type="none" w="sm" len="sm"/>
            </a:ln>
          </p:spPr>
        </p:cxnSp>
        <p:cxnSp>
          <p:nvCxnSpPr>
            <p:cNvPr id="583" name="Google Shape;583;p15"/>
            <p:cNvCxnSpPr/>
            <p:nvPr/>
          </p:nvCxnSpPr>
          <p:spPr>
            <a:xfrm rot="10800000" flipH="1">
              <a:off x="3105970" y="4956237"/>
              <a:ext cx="357784" cy="357783"/>
            </a:xfrm>
            <a:prstGeom prst="straightConnector1">
              <a:avLst/>
            </a:prstGeom>
            <a:noFill/>
            <a:ln w="19050" cap="flat" cmpd="sng">
              <a:solidFill>
                <a:srgbClr val="FF0000"/>
              </a:solidFill>
              <a:prstDash val="solid"/>
              <a:round/>
              <a:headEnd type="none" w="sm" len="sm"/>
              <a:tailEnd type="none" w="sm" len="sm"/>
            </a:ln>
          </p:spPr>
        </p:cxnSp>
        <p:cxnSp>
          <p:nvCxnSpPr>
            <p:cNvPr id="584" name="Google Shape;584;p15"/>
            <p:cNvCxnSpPr/>
            <p:nvPr/>
          </p:nvCxnSpPr>
          <p:spPr>
            <a:xfrm>
              <a:off x="3105970" y="4622188"/>
              <a:ext cx="357784" cy="357783"/>
            </a:xfrm>
            <a:prstGeom prst="straightConnector1">
              <a:avLst/>
            </a:prstGeom>
            <a:noFill/>
            <a:ln w="19050" cap="flat" cmpd="sng">
              <a:solidFill>
                <a:srgbClr val="FF0000"/>
              </a:solidFill>
              <a:prstDash val="solid"/>
              <a:round/>
              <a:headEnd type="none" w="sm" len="sm"/>
              <a:tailEnd type="none" w="sm" len="sm"/>
            </a:ln>
          </p:spPr>
        </p:cxnSp>
      </p:grpSp>
      <p:sp>
        <p:nvSpPr>
          <p:cNvPr id="585" name="Google Shape;585;p15"/>
          <p:cNvSpPr/>
          <p:nvPr/>
        </p:nvSpPr>
        <p:spPr>
          <a:xfrm>
            <a:off x="6965723" y="4253521"/>
            <a:ext cx="432000" cy="4680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grpSp>
        <p:nvGrpSpPr>
          <p:cNvPr id="586" name="Google Shape;586;p15"/>
          <p:cNvGrpSpPr/>
          <p:nvPr/>
        </p:nvGrpSpPr>
        <p:grpSpPr>
          <a:xfrm>
            <a:off x="6758035" y="4088205"/>
            <a:ext cx="441147" cy="400110"/>
            <a:chOff x="3501100" y="4812902"/>
            <a:chExt cx="441147" cy="400110"/>
          </a:xfrm>
        </p:grpSpPr>
        <p:sp>
          <p:nvSpPr>
            <p:cNvPr id="587" name="Google Shape;587;p15"/>
            <p:cNvSpPr/>
            <p:nvPr/>
          </p:nvSpPr>
          <p:spPr>
            <a:xfrm>
              <a:off x="3613673" y="4876800"/>
              <a:ext cx="216000" cy="216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sp>
          <p:nvSpPr>
            <p:cNvPr id="588" name="Google Shape;588;p15"/>
            <p:cNvSpPr/>
            <p:nvPr/>
          </p:nvSpPr>
          <p:spPr>
            <a:xfrm>
              <a:off x="3501100" y="4812902"/>
              <a:ext cx="4411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dirty="0">
                  <a:solidFill>
                    <a:srgbClr val="009650"/>
                  </a:solidFill>
                  <a:latin typeface="Meiryo"/>
                  <a:ea typeface="Meiryo"/>
                  <a:cs typeface="Meiryo"/>
                  <a:sym typeface="Meiryo"/>
                </a:rPr>
                <a:t>❸</a:t>
              </a:r>
              <a:endParaRPr sz="2000" b="1" i="0" u="none" strike="noStrike" cap="none" dirty="0">
                <a:solidFill>
                  <a:srgbClr val="009650"/>
                </a:solidFill>
                <a:latin typeface="Meiryo"/>
                <a:ea typeface="Meiryo"/>
                <a:cs typeface="Meiryo"/>
                <a:sym typeface="Meiryo"/>
              </a:endParaRPr>
            </a:p>
          </p:txBody>
        </p:sp>
      </p:grpSp>
      <p:sp>
        <p:nvSpPr>
          <p:cNvPr id="2" name="テキスト ボックス 1"/>
          <p:cNvSpPr txBox="1"/>
          <p:nvPr/>
        </p:nvSpPr>
        <p:spPr>
          <a:xfrm>
            <a:off x="2853086" y="5078849"/>
            <a:ext cx="5400000" cy="1169551"/>
          </a:xfrm>
          <a:prstGeom prst="rect">
            <a:avLst/>
          </a:prstGeom>
          <a:noFill/>
        </p:spPr>
        <p:txBody>
          <a:bodyPr wrap="square" rtlCol="0">
            <a:spAutoFit/>
          </a:bodyPr>
          <a:lstStyle/>
          <a:p>
            <a:r>
              <a:rPr kumimoji="1" lang="ja-JP" altLang="en-US" sz="1400" b="1" dirty="0">
                <a:solidFill>
                  <a:srgbClr val="009650"/>
                </a:solidFill>
                <a:latin typeface="Meiryo" charset="-128"/>
                <a:ea typeface="Meiryo" charset="-128"/>
                <a:cs typeface="Meiryo" charset="-128"/>
              </a:rPr>
              <a:t>お薬をどのように受け取るか</a:t>
            </a:r>
            <a:r>
              <a:rPr kumimoji="1" lang="ja-JP" altLang="en-US" sz="1400" b="1" dirty="0" smtClean="0">
                <a:solidFill>
                  <a:srgbClr val="009650"/>
                </a:solidFill>
                <a:latin typeface="Meiryo" charset="-128"/>
                <a:ea typeface="Meiryo" charset="-128"/>
                <a:cs typeface="Meiryo" charset="-128"/>
              </a:rPr>
              <a:t>を医師</a:t>
            </a:r>
            <a:r>
              <a:rPr kumimoji="1" lang="ja-JP" altLang="en-US" sz="1400" b="1" dirty="0">
                <a:solidFill>
                  <a:srgbClr val="009650"/>
                </a:solidFill>
                <a:latin typeface="Meiryo" charset="-128"/>
                <a:ea typeface="Meiryo" charset="-128"/>
                <a:cs typeface="Meiryo" charset="-128"/>
              </a:rPr>
              <a:t>と確認しましょう。</a:t>
            </a:r>
            <a:endParaRPr kumimoji="1" lang="en-US" altLang="ja-JP" sz="1400" b="1" dirty="0">
              <a:solidFill>
                <a:srgbClr val="009650"/>
              </a:solidFill>
              <a:latin typeface="Meiryo" charset="-128"/>
              <a:ea typeface="Meiryo" charset="-128"/>
              <a:cs typeface="Meiryo" charset="-128"/>
            </a:endParaRPr>
          </a:p>
          <a:p>
            <a:r>
              <a:rPr kumimoji="1" lang="ja-JP" altLang="en-US" sz="1400" b="1" dirty="0">
                <a:solidFill>
                  <a:srgbClr val="009650"/>
                </a:solidFill>
                <a:latin typeface="Meiryo" charset="-128"/>
                <a:ea typeface="Meiryo" charset="-128"/>
                <a:cs typeface="Meiryo" charset="-128"/>
              </a:rPr>
              <a:t>❶医療機関からお薬が届く</a:t>
            </a:r>
            <a:endParaRPr kumimoji="1" lang="en-US" altLang="ja-JP" sz="1400" b="1" dirty="0">
              <a:solidFill>
                <a:srgbClr val="009650"/>
              </a:solidFill>
              <a:latin typeface="Meiryo" charset="-128"/>
              <a:ea typeface="Meiryo" charset="-128"/>
              <a:cs typeface="Meiryo" charset="-128"/>
            </a:endParaRPr>
          </a:p>
          <a:p>
            <a:r>
              <a:rPr kumimoji="1" lang="ja-JP" altLang="en-US" sz="1400" b="1" dirty="0">
                <a:solidFill>
                  <a:srgbClr val="009650"/>
                </a:solidFill>
                <a:latin typeface="Meiryo" charset="-128"/>
                <a:ea typeface="Meiryo" charset="-128"/>
                <a:cs typeface="Meiryo" charset="-128"/>
              </a:rPr>
              <a:t>❷医療機関から処方箋が届く</a:t>
            </a:r>
            <a:endParaRPr kumimoji="1" lang="en-US" altLang="ja-JP" sz="1400" b="1" dirty="0">
              <a:solidFill>
                <a:srgbClr val="009650"/>
              </a:solidFill>
              <a:latin typeface="Meiryo" charset="-128"/>
              <a:ea typeface="Meiryo" charset="-128"/>
              <a:cs typeface="Meiryo" charset="-128"/>
            </a:endParaRPr>
          </a:p>
          <a:p>
            <a:r>
              <a:rPr kumimoji="1" lang="ja-JP" altLang="en-US" sz="1400" b="1" dirty="0">
                <a:solidFill>
                  <a:srgbClr val="009650"/>
                </a:solidFill>
                <a:latin typeface="Meiryo" charset="-128"/>
                <a:ea typeface="Meiryo" charset="-128"/>
                <a:cs typeface="Meiryo" charset="-128"/>
              </a:rPr>
              <a:t>❸希望する薬局に処方箋を</a:t>
            </a:r>
            <a:r>
              <a:rPr kumimoji="1" lang="en-US" altLang="ja-JP" sz="1400" b="1" dirty="0">
                <a:solidFill>
                  <a:srgbClr val="009650"/>
                </a:solidFill>
                <a:latin typeface="Meiryo" charset="-128"/>
                <a:ea typeface="Meiryo" charset="-128"/>
                <a:cs typeface="Meiryo" charset="-128"/>
              </a:rPr>
              <a:t>FAX</a:t>
            </a:r>
            <a:r>
              <a:rPr kumimoji="1" lang="ja-JP" altLang="en-US" sz="1400" b="1" dirty="0">
                <a:solidFill>
                  <a:srgbClr val="009650"/>
                </a:solidFill>
                <a:latin typeface="Meiryo" charset="-128"/>
                <a:ea typeface="Meiryo" charset="-128"/>
                <a:cs typeface="Meiryo" charset="-128"/>
              </a:rPr>
              <a:t>してもらう</a:t>
            </a:r>
            <a:endParaRPr kumimoji="1" lang="en-US" altLang="ja-JP" sz="1400" b="1" dirty="0">
              <a:solidFill>
                <a:srgbClr val="009650"/>
              </a:solidFill>
              <a:latin typeface="Meiryo" charset="-128"/>
              <a:ea typeface="Meiryo" charset="-128"/>
              <a:cs typeface="Meiryo" charset="-128"/>
            </a:endParaRPr>
          </a:p>
          <a:p>
            <a:endParaRPr kumimoji="1" lang="ja-JP" altLang="en-US" sz="1400" b="1" dirty="0">
              <a:solidFill>
                <a:srgbClr val="009650"/>
              </a:solidFill>
              <a:latin typeface="Meiryo" charset="-128"/>
              <a:ea typeface="Meiryo" charset="-128"/>
              <a:cs typeface="Meiryo" charset="-128"/>
            </a:endParaRPr>
          </a:p>
        </p:txBody>
      </p:sp>
      <p:sp>
        <p:nvSpPr>
          <p:cNvPr id="28"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8881923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7"/>
          <p:cNvSpPr txBox="1">
            <a:spLocks noGrp="1"/>
          </p:cNvSpPr>
          <p:nvPr>
            <p:ph type="ctrTitle" idx="4294967295"/>
          </p:nvPr>
        </p:nvSpPr>
        <p:spPr>
          <a:xfrm>
            <a:off x="1630900" y="304800"/>
            <a:ext cx="6840000" cy="90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2737"/>
              <a:buFont typeface="Arial"/>
              <a:buNone/>
            </a:pPr>
            <a:endParaRPr sz="2737" b="1" i="0" u="none" strike="noStrike" cap="none" dirty="0">
              <a:solidFill>
                <a:srgbClr val="009650"/>
              </a:solidFill>
              <a:latin typeface="Meiryo"/>
              <a:ea typeface="Meiryo"/>
              <a:cs typeface="Meiryo"/>
              <a:sym typeface="Meiryo"/>
            </a:endParaRPr>
          </a:p>
          <a:p>
            <a:pPr marL="9525" lvl="0">
              <a:spcBef>
                <a:spcPts val="85"/>
              </a:spcBef>
              <a:buSzPts val="2800"/>
              <a:tabLst>
                <a:tab pos="215900" algn="l"/>
              </a:tabLst>
            </a:pPr>
            <a:r>
              <a:rPr lang="ja-JP" altLang="en-US" sz="2800" b="1" dirty="0">
                <a:solidFill>
                  <a:srgbClr val="009650"/>
                </a:solidFill>
                <a:latin typeface="Meiryo"/>
                <a:ea typeface="Meiryo"/>
                <a:cs typeface="Meiryo"/>
                <a:sym typeface="Meiryo"/>
              </a:rPr>
              <a:t>	オンライン診療アプリ</a:t>
            </a:r>
            <a:r>
              <a:rPr lang="en-US" altLang="ja-JP" sz="2800" b="1" dirty="0" err="1">
                <a:solidFill>
                  <a:srgbClr val="009650"/>
                </a:solidFill>
                <a:latin typeface="Meiryo"/>
                <a:ea typeface="Meiryo"/>
                <a:cs typeface="Meiryo"/>
                <a:sym typeface="Meiryo"/>
              </a:rPr>
              <a:t>curo</a:t>
            </a:r>
            <a:r>
              <a:rPr lang="en-US" altLang="ja-JP" sz="2800" b="1" spc="-1000" dirty="0" err="1">
                <a:solidFill>
                  <a:srgbClr val="009650"/>
                </a:solidFill>
                <a:latin typeface="Meiryo"/>
                <a:ea typeface="Meiryo"/>
                <a:cs typeface="Meiryo"/>
                <a:sym typeface="Meiryo"/>
              </a:rPr>
              <a:t>n</a:t>
            </a:r>
            <a:r>
              <a:rPr lang="ja-JP" altLang="en-US" sz="2800" dirty="0">
                <a:solidFill>
                  <a:srgbClr val="009650"/>
                </a:solidFill>
                <a:latin typeface="Meiryo"/>
                <a:ea typeface="Meiryo"/>
                <a:cs typeface="Meiryo"/>
                <a:sym typeface="Meiryo"/>
              </a:rPr>
              <a:t>［</a:t>
            </a:r>
            <a:r>
              <a:rPr lang="ja-JP" altLang="en-US" sz="2800" b="1" dirty="0">
                <a:solidFill>
                  <a:srgbClr val="009650"/>
                </a:solidFill>
                <a:latin typeface="Meiryo"/>
                <a:ea typeface="Meiryo"/>
                <a:cs typeface="Meiryo"/>
                <a:sym typeface="Meiryo"/>
              </a:rPr>
              <a:t>クロン</a:t>
            </a:r>
            <a:r>
              <a:rPr lang="ja-JP" altLang="en-US" sz="2800" dirty="0">
                <a:solidFill>
                  <a:srgbClr val="009650"/>
                </a:solidFill>
                <a:latin typeface="Meiryo"/>
                <a:ea typeface="Meiryo"/>
                <a:cs typeface="Meiryo"/>
                <a:sym typeface="Meiryo"/>
              </a:rPr>
              <a:t>］</a:t>
            </a:r>
            <a:br>
              <a:rPr lang="ja-JP" altLang="en-US" sz="2800" dirty="0">
                <a:solidFill>
                  <a:srgbClr val="009650"/>
                </a:solidFill>
                <a:latin typeface="Meiryo"/>
                <a:ea typeface="Meiryo"/>
                <a:cs typeface="Meiryo"/>
                <a:sym typeface="Meiryo"/>
              </a:rPr>
            </a:br>
            <a:r>
              <a:rPr lang="en-US" altLang="ja-JP" sz="2800" b="1" dirty="0" smtClean="0">
                <a:solidFill>
                  <a:srgbClr val="009650"/>
                </a:solidFill>
                <a:latin typeface="Meiryo"/>
                <a:ea typeface="Meiryo"/>
                <a:cs typeface="Meiryo"/>
                <a:sym typeface="Meiryo"/>
              </a:rPr>
              <a:t>【15】</a:t>
            </a:r>
            <a:r>
              <a:rPr lang="ja-JP" altLang="en-US" sz="2800" b="1" dirty="0" smtClean="0">
                <a:solidFill>
                  <a:srgbClr val="009650"/>
                </a:solidFill>
                <a:latin typeface="Meiryo"/>
                <a:ea typeface="Meiryo"/>
                <a:cs typeface="Meiryo"/>
                <a:sym typeface="Meiryo"/>
              </a:rPr>
              <a:t>診察後</a:t>
            </a:r>
            <a:r>
              <a:rPr lang="ja-JP" altLang="en-US" sz="2800" b="1" dirty="0">
                <a:solidFill>
                  <a:srgbClr val="009650"/>
                </a:solidFill>
                <a:latin typeface="Meiryo"/>
                <a:ea typeface="Meiryo"/>
                <a:cs typeface="Meiryo"/>
                <a:sym typeface="Meiryo"/>
              </a:rPr>
              <a:t>の流れ</a:t>
            </a:r>
            <a:endParaRPr sz="1400" b="0" i="0" u="none" strike="noStrike" cap="none" dirty="0">
              <a:solidFill>
                <a:srgbClr val="000000"/>
              </a:solidFill>
              <a:latin typeface="Arial"/>
              <a:ea typeface="Arial"/>
              <a:cs typeface="Arial"/>
              <a:sym typeface="Arial"/>
            </a:endParaRPr>
          </a:p>
        </p:txBody>
      </p:sp>
      <p:sp>
        <p:nvSpPr>
          <p:cNvPr id="674" name="Google Shape;674;p17"/>
          <p:cNvSpPr txBox="1"/>
          <p:nvPr/>
        </p:nvSpPr>
        <p:spPr>
          <a:xfrm>
            <a:off x="2950231" y="2344214"/>
            <a:ext cx="1800000" cy="2457780"/>
          </a:xfrm>
          <a:prstGeom prst="rect">
            <a:avLst/>
          </a:prstGeom>
          <a:noFill/>
          <a:ln>
            <a:noFill/>
          </a:ln>
        </p:spPr>
        <p:txBody>
          <a:bodyPr spcFirstLastPara="1" wrap="square" lIns="0" tIns="10850" rIns="0" bIns="0" anchor="t" anchorCtr="0">
            <a:spAutoFit/>
          </a:bodyPr>
          <a:lstStyle/>
          <a:p>
            <a:pPr marL="10860" marR="4344" lvl="0" indent="0" algn="just"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ビデオ診察が</a:t>
            </a:r>
            <a:endParaRPr sz="1400" b="0" i="0" u="none" strike="noStrike" cap="none" dirty="0">
              <a:solidFill>
                <a:schemeClr val="dk1"/>
              </a:solidFill>
              <a:latin typeface="Meiryo"/>
              <a:ea typeface="Meiryo"/>
              <a:cs typeface="Meiryo"/>
              <a:sym typeface="Meiryo"/>
            </a:endParaRPr>
          </a:p>
          <a:p>
            <a:pPr marL="10860" marR="4344" lvl="0" indent="0" algn="just" rtl="0">
              <a:lnSpc>
                <a:spcPct val="100000"/>
              </a:lnSpc>
              <a:spcBef>
                <a:spcPts val="85"/>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終わったら、</a:t>
            </a:r>
            <a:endParaRPr sz="1400" b="0" i="0" u="none" strike="noStrike" cap="none" dirty="0">
              <a:solidFill>
                <a:schemeClr val="dk1"/>
              </a:solidFill>
              <a:latin typeface="Meiryo"/>
              <a:ea typeface="Meiryo"/>
              <a:cs typeface="Meiryo"/>
              <a:sym typeface="Meiryo"/>
            </a:endParaRPr>
          </a:p>
          <a:p>
            <a:pPr marL="10860" marR="4344" lvl="0" indent="0" algn="just" rtl="0">
              <a:lnSpc>
                <a:spcPct val="100000"/>
              </a:lnSpc>
              <a:spcBef>
                <a:spcPts val="85"/>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登録してある</a:t>
            </a:r>
            <a:endParaRPr sz="1400" b="0" i="0" u="none" strike="noStrike" cap="none" dirty="0">
              <a:solidFill>
                <a:schemeClr val="dk1"/>
              </a:solidFill>
              <a:latin typeface="Meiryo"/>
              <a:ea typeface="Meiryo"/>
              <a:cs typeface="Meiryo"/>
              <a:sym typeface="Meiryo"/>
            </a:endParaRPr>
          </a:p>
          <a:p>
            <a:pPr marL="10860" marR="4344" lvl="0" indent="0" algn="just" rtl="0">
              <a:lnSpc>
                <a:spcPct val="100000"/>
              </a:lnSpc>
              <a:spcBef>
                <a:spcPts val="85"/>
              </a:spcBef>
              <a:spcAft>
                <a:spcPts val="0"/>
              </a:spcAft>
              <a:buClr>
                <a:srgbClr val="000000"/>
              </a:buClr>
              <a:buSzPts val="1400"/>
              <a:buFont typeface="Arial"/>
              <a:buNone/>
            </a:pPr>
            <a:r>
              <a:rPr lang="ja-JP" sz="1400" b="0" i="0" u="none" strike="noStrike" cap="none" dirty="0" smtClean="0">
                <a:solidFill>
                  <a:schemeClr val="dk1"/>
                </a:solidFill>
                <a:latin typeface="Meiryo"/>
                <a:ea typeface="Meiryo"/>
                <a:cs typeface="Meiryo"/>
                <a:sym typeface="Meiryo"/>
              </a:rPr>
              <a:t>クレジット</a:t>
            </a:r>
            <a:endParaRPr lang="en-US" altLang="ja-JP" sz="1400" b="0" i="0" u="none" strike="noStrike" cap="none" dirty="0" smtClean="0">
              <a:solidFill>
                <a:schemeClr val="dk1"/>
              </a:solidFill>
              <a:latin typeface="Meiryo"/>
              <a:ea typeface="Meiryo"/>
              <a:cs typeface="Meiryo"/>
              <a:sym typeface="Meiryo"/>
            </a:endParaRPr>
          </a:p>
          <a:p>
            <a:pPr marL="10860" marR="4344" lvl="0" indent="0" algn="just" rtl="0">
              <a:lnSpc>
                <a:spcPct val="100000"/>
              </a:lnSpc>
              <a:spcBef>
                <a:spcPts val="85"/>
              </a:spcBef>
              <a:spcAft>
                <a:spcPts val="0"/>
              </a:spcAft>
              <a:buClr>
                <a:srgbClr val="000000"/>
              </a:buClr>
              <a:buSzPts val="1400"/>
              <a:buFont typeface="Arial"/>
              <a:buNone/>
            </a:pPr>
            <a:r>
              <a:rPr lang="ja-JP" sz="1400" b="0" i="0" u="none" strike="noStrike" cap="none" dirty="0" smtClean="0">
                <a:solidFill>
                  <a:schemeClr val="dk1"/>
                </a:solidFill>
                <a:latin typeface="Meiryo"/>
                <a:ea typeface="Meiryo"/>
                <a:cs typeface="Meiryo"/>
                <a:sym typeface="Meiryo"/>
              </a:rPr>
              <a:t>カード</a:t>
            </a:r>
            <a:r>
              <a:rPr lang="ja-JP" sz="1400" b="0" i="0" u="none" strike="noStrike" cap="none" dirty="0">
                <a:solidFill>
                  <a:schemeClr val="dk1"/>
                </a:solidFill>
                <a:latin typeface="Meiryo"/>
                <a:ea typeface="Meiryo"/>
                <a:cs typeface="Meiryo"/>
                <a:sym typeface="Meiryo"/>
              </a:rPr>
              <a:t>にて</a:t>
            </a:r>
            <a:endParaRPr sz="1400" b="0" i="0" u="none" strike="noStrike" cap="none" dirty="0">
              <a:solidFill>
                <a:schemeClr val="dk1"/>
              </a:solidFill>
              <a:latin typeface="Meiryo"/>
              <a:ea typeface="Meiryo"/>
              <a:cs typeface="Meiryo"/>
              <a:sym typeface="Meiryo"/>
            </a:endParaRPr>
          </a:p>
          <a:p>
            <a:pPr marL="10860" marR="4344" lvl="0" indent="0" algn="just" rtl="0">
              <a:lnSpc>
                <a:spcPct val="100000"/>
              </a:lnSpc>
              <a:spcBef>
                <a:spcPts val="85"/>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診察代金等</a:t>
            </a:r>
            <a:r>
              <a:rPr lang="ja-JP" sz="1400" b="0" i="0" u="none" strike="noStrike" cap="none" dirty="0" smtClean="0">
                <a:solidFill>
                  <a:schemeClr val="dk1"/>
                </a:solidFill>
                <a:latin typeface="Meiryo"/>
                <a:ea typeface="Meiryo"/>
                <a:cs typeface="Meiryo"/>
                <a:sym typeface="Meiryo"/>
              </a:rPr>
              <a:t>の</a:t>
            </a:r>
            <a:endParaRPr lang="en-US" altLang="ja-JP" sz="1400" b="0" i="0" u="none" strike="noStrike" cap="none" dirty="0" smtClean="0">
              <a:solidFill>
                <a:schemeClr val="dk1"/>
              </a:solidFill>
              <a:latin typeface="Meiryo"/>
              <a:ea typeface="Meiryo"/>
              <a:cs typeface="Meiryo"/>
              <a:sym typeface="Meiryo"/>
            </a:endParaRPr>
          </a:p>
          <a:p>
            <a:pPr marL="10860" marR="4344" lvl="0" indent="0" algn="just" rtl="0">
              <a:lnSpc>
                <a:spcPct val="100000"/>
              </a:lnSpc>
              <a:spcBef>
                <a:spcPts val="85"/>
              </a:spcBef>
              <a:spcAft>
                <a:spcPts val="0"/>
              </a:spcAft>
              <a:buClr>
                <a:srgbClr val="000000"/>
              </a:buClr>
              <a:buSzPts val="1400"/>
              <a:buFont typeface="Arial"/>
              <a:buNone/>
            </a:pPr>
            <a:r>
              <a:rPr lang="ja-JP" sz="1400" b="0" i="0" u="none" strike="noStrike" cap="none" dirty="0" smtClean="0">
                <a:solidFill>
                  <a:schemeClr val="dk1"/>
                </a:solidFill>
                <a:latin typeface="Meiryo"/>
                <a:ea typeface="Meiryo"/>
                <a:cs typeface="Meiryo"/>
                <a:sym typeface="Meiryo"/>
              </a:rPr>
              <a:t>決済が行われます</a:t>
            </a:r>
            <a:r>
              <a:rPr lang="ja-JP" sz="1400" b="0" i="0" u="none" strike="noStrike" cap="none" dirty="0">
                <a:solidFill>
                  <a:schemeClr val="dk1"/>
                </a:solidFill>
                <a:latin typeface="Meiryo"/>
                <a:ea typeface="Meiryo"/>
                <a:cs typeface="Meiryo"/>
                <a:sym typeface="Meiryo"/>
              </a:rPr>
              <a:t>。</a:t>
            </a:r>
            <a:endParaRPr sz="1400" b="0" i="0" u="none" strike="noStrike" cap="none" dirty="0">
              <a:solidFill>
                <a:schemeClr val="dk1"/>
              </a:solidFill>
              <a:latin typeface="Meiryo"/>
              <a:ea typeface="Meiryo"/>
              <a:cs typeface="Meiryo"/>
              <a:sym typeface="Meiryo"/>
            </a:endParaRPr>
          </a:p>
          <a:p>
            <a:pPr marL="10860" marR="4344"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診診察内容と</a:t>
            </a:r>
            <a:endParaRPr sz="1400" b="0" i="0" u="none" strike="noStrike" cap="none" dirty="0">
              <a:solidFill>
                <a:schemeClr val="dk1"/>
              </a:solidFill>
              <a:latin typeface="Meiryo"/>
              <a:ea typeface="Meiryo"/>
              <a:cs typeface="Meiryo"/>
              <a:sym typeface="Meiryo"/>
            </a:endParaRPr>
          </a:p>
          <a:p>
            <a:pPr marL="10860" marR="4344"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決済内容は、</a:t>
            </a:r>
            <a:endParaRPr sz="1400" b="0" i="0" u="none" strike="noStrike" cap="none" dirty="0">
              <a:solidFill>
                <a:schemeClr val="dk1"/>
              </a:solidFill>
              <a:latin typeface="Meiryo"/>
              <a:ea typeface="Meiryo"/>
              <a:cs typeface="Meiryo"/>
              <a:sym typeface="Meiryo"/>
            </a:endParaRPr>
          </a:p>
          <a:p>
            <a:pPr marL="10860" marR="4344"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アプリから</a:t>
            </a:r>
            <a:endParaRPr sz="1400" b="0" i="0" u="none" strike="noStrike" cap="none" dirty="0">
              <a:solidFill>
                <a:schemeClr val="dk1"/>
              </a:solidFill>
              <a:latin typeface="Meiryo"/>
              <a:ea typeface="Meiryo"/>
              <a:cs typeface="Meiryo"/>
              <a:sym typeface="Meiryo"/>
            </a:endParaRPr>
          </a:p>
          <a:p>
            <a:pPr marL="10860" marR="4344"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dk1"/>
                </a:solidFill>
                <a:latin typeface="Meiryo"/>
                <a:ea typeface="Meiryo"/>
                <a:cs typeface="Meiryo"/>
                <a:sym typeface="Meiryo"/>
              </a:rPr>
              <a:t>確認できます。</a:t>
            </a:r>
            <a:endParaRPr sz="1400" b="0" i="0" u="none" strike="noStrike" cap="none" dirty="0">
              <a:solidFill>
                <a:schemeClr val="dk1"/>
              </a:solidFill>
              <a:latin typeface="Meiryo"/>
              <a:ea typeface="Meiryo"/>
              <a:cs typeface="Meiryo"/>
              <a:sym typeface="Meiryo"/>
            </a:endParaRPr>
          </a:p>
        </p:txBody>
      </p:sp>
      <p:sp>
        <p:nvSpPr>
          <p:cNvPr id="675" name="Google Shape;675;p17"/>
          <p:cNvSpPr txBox="1"/>
          <p:nvPr/>
        </p:nvSpPr>
        <p:spPr>
          <a:xfrm>
            <a:off x="4795200" y="2339529"/>
            <a:ext cx="3924000" cy="3365144"/>
          </a:xfrm>
          <a:prstGeom prst="rect">
            <a:avLst/>
          </a:prstGeom>
          <a:noFill/>
          <a:ln>
            <a:noFill/>
          </a:ln>
        </p:spPr>
        <p:txBody>
          <a:bodyPr spcFirstLastPara="1" wrap="square" lIns="0" tIns="10850" rIns="0" bIns="0" anchor="t" anchorCtr="0">
            <a:spAutoFit/>
          </a:bodyPr>
          <a:lstStyle/>
          <a:p>
            <a:pPr marL="10860" marR="4344" lvl="0" algn="just">
              <a:buSzPts val="1400"/>
            </a:pPr>
            <a:r>
              <a:rPr lang="ja-JP" altLang="en-US" sz="1400" b="1" dirty="0" smtClean="0">
                <a:solidFill>
                  <a:srgbClr val="009650"/>
                </a:solidFill>
                <a:latin typeface="Meiryo"/>
                <a:ea typeface="Meiryo"/>
                <a:cs typeface="Meiryo"/>
                <a:sym typeface="Meiryo"/>
              </a:rPr>
              <a:t>❶</a:t>
            </a:r>
            <a:r>
              <a:rPr lang="en-US" altLang="ja-JP" sz="1400" b="1" dirty="0" smtClean="0">
                <a:solidFill>
                  <a:srgbClr val="009650"/>
                </a:solidFill>
                <a:latin typeface="Meiryo"/>
                <a:ea typeface="Meiryo"/>
                <a:cs typeface="Meiryo"/>
                <a:sym typeface="Meiryo"/>
              </a:rPr>
              <a:t> </a:t>
            </a:r>
            <a:r>
              <a:rPr lang="ja-JP" altLang="en-US" sz="1400" b="1" dirty="0" smtClean="0">
                <a:solidFill>
                  <a:srgbClr val="009650"/>
                </a:solidFill>
                <a:latin typeface="Meiryo"/>
                <a:ea typeface="Meiryo"/>
                <a:cs typeface="Meiryo"/>
                <a:sym typeface="Meiryo"/>
              </a:rPr>
              <a:t>医療</a:t>
            </a:r>
            <a:r>
              <a:rPr lang="ja-JP" altLang="en-US" sz="1400" b="1" dirty="0">
                <a:solidFill>
                  <a:srgbClr val="009650"/>
                </a:solidFill>
                <a:latin typeface="Meiryo"/>
                <a:ea typeface="Meiryo"/>
                <a:cs typeface="Meiryo"/>
                <a:sym typeface="Meiryo"/>
              </a:rPr>
              <a:t>機関からお薬が届く場合</a:t>
            </a:r>
            <a:endParaRPr lang="en-US" altLang="ja-JP" sz="1400" b="1" dirty="0">
              <a:solidFill>
                <a:srgbClr val="009650"/>
              </a:solidFill>
              <a:latin typeface="Meiryo"/>
              <a:ea typeface="Meiryo"/>
              <a:cs typeface="Meiryo"/>
              <a:sym typeface="Meiryo"/>
            </a:endParaRPr>
          </a:p>
          <a:p>
            <a:pPr marL="10860" marR="4344" algn="just">
              <a:buSzPts val="1400"/>
            </a:pPr>
            <a:r>
              <a:rPr lang="ja-JP" altLang="en-US" sz="1400" dirty="0">
                <a:solidFill>
                  <a:schemeClr val="dk1"/>
                </a:solidFill>
                <a:latin typeface="Meiryo"/>
                <a:ea typeface="Meiryo"/>
                <a:cs typeface="Meiryo"/>
                <a:sym typeface="Meiryo"/>
              </a:rPr>
              <a:t>お薬は登録している住所に配送されます。</a:t>
            </a:r>
            <a:endParaRPr lang="en-US" altLang="ja-JP" sz="1400" dirty="0">
              <a:solidFill>
                <a:schemeClr val="dk1"/>
              </a:solidFill>
              <a:latin typeface="Meiryo"/>
              <a:ea typeface="Meiryo"/>
              <a:cs typeface="Meiryo"/>
              <a:sym typeface="Meiryo"/>
            </a:endParaRPr>
          </a:p>
          <a:p>
            <a:pPr marL="10860" marR="4344" algn="just">
              <a:buSzPts val="1400"/>
            </a:pPr>
            <a:r>
              <a:rPr lang="ja-JP" altLang="en-US" sz="1100" dirty="0">
                <a:solidFill>
                  <a:schemeClr val="dk1"/>
                </a:solidFill>
                <a:latin typeface="Meiryo"/>
                <a:ea typeface="Meiryo"/>
                <a:cs typeface="Meiryo"/>
                <a:sym typeface="Meiryo"/>
              </a:rPr>
              <a:t>準備されてから数日で届きますので、お手元に</a:t>
            </a:r>
            <a:r>
              <a:rPr lang="ja-JP" altLang="en-US" sz="1100" dirty="0" smtClean="0">
                <a:solidFill>
                  <a:schemeClr val="dk1"/>
                </a:solidFill>
                <a:latin typeface="Meiryo"/>
                <a:ea typeface="Meiryo"/>
                <a:cs typeface="Meiryo"/>
                <a:sym typeface="Meiryo"/>
              </a:rPr>
              <a:t>届いたら</a:t>
            </a:r>
            <a:endParaRPr lang="en-US" altLang="ja-JP" sz="1100" dirty="0" smtClean="0">
              <a:solidFill>
                <a:schemeClr val="dk1"/>
              </a:solidFill>
              <a:latin typeface="Meiryo"/>
              <a:ea typeface="Meiryo"/>
              <a:cs typeface="Meiryo"/>
              <a:sym typeface="Meiryo"/>
            </a:endParaRPr>
          </a:p>
          <a:p>
            <a:pPr marL="10860" marR="4344" algn="just">
              <a:buSzPts val="1400"/>
            </a:pPr>
            <a:r>
              <a:rPr lang="ja-JP" altLang="en-US" sz="1100" dirty="0" smtClean="0">
                <a:solidFill>
                  <a:schemeClr val="dk1"/>
                </a:solidFill>
                <a:latin typeface="Meiryo"/>
                <a:ea typeface="Meiryo"/>
                <a:cs typeface="Meiryo"/>
                <a:sym typeface="Meiryo"/>
              </a:rPr>
              <a:t>緑色</a:t>
            </a:r>
            <a:r>
              <a:rPr lang="ja-JP" altLang="en-US" sz="1100" dirty="0">
                <a:solidFill>
                  <a:schemeClr val="dk1"/>
                </a:solidFill>
                <a:latin typeface="Meiryo"/>
                <a:ea typeface="Meiryo"/>
                <a:cs typeface="Meiryo"/>
                <a:sym typeface="Meiryo"/>
              </a:rPr>
              <a:t>の「受け取りました」ボタンを押します。</a:t>
            </a:r>
            <a:endParaRPr lang="en-US" altLang="ja-JP" sz="1100" dirty="0">
              <a:solidFill>
                <a:schemeClr val="dk1"/>
              </a:solidFill>
              <a:latin typeface="Meiryo"/>
              <a:ea typeface="Meiryo"/>
              <a:cs typeface="Meiryo"/>
              <a:sym typeface="Meiryo"/>
            </a:endParaRPr>
          </a:p>
          <a:p>
            <a:pPr marL="10860" marR="4344" algn="just">
              <a:buSzPts val="1400"/>
            </a:pPr>
            <a:endParaRPr lang="en-US" altLang="ja-JP" dirty="0">
              <a:solidFill>
                <a:schemeClr val="dk1"/>
              </a:solidFill>
              <a:latin typeface="Meiryo"/>
              <a:ea typeface="Meiryo"/>
              <a:cs typeface="Meiryo"/>
              <a:sym typeface="Meiryo"/>
            </a:endParaRPr>
          </a:p>
          <a:p>
            <a:pPr marL="10860" marR="4344" lvl="0" algn="just">
              <a:buSzPts val="1400"/>
            </a:pPr>
            <a:r>
              <a:rPr lang="ja-JP" altLang="en-US" sz="1400" b="1" dirty="0" smtClean="0">
                <a:solidFill>
                  <a:srgbClr val="009650"/>
                </a:solidFill>
                <a:latin typeface="Meiryo"/>
                <a:ea typeface="Meiryo"/>
                <a:cs typeface="Meiryo"/>
                <a:sym typeface="Meiryo"/>
              </a:rPr>
              <a:t>❷</a:t>
            </a:r>
            <a:r>
              <a:rPr lang="en-US" altLang="ja-JP" sz="1400" b="1" dirty="0" smtClean="0">
                <a:solidFill>
                  <a:srgbClr val="009650"/>
                </a:solidFill>
                <a:latin typeface="Meiryo"/>
                <a:ea typeface="Meiryo"/>
                <a:cs typeface="Meiryo"/>
                <a:sym typeface="Meiryo"/>
              </a:rPr>
              <a:t> </a:t>
            </a:r>
            <a:r>
              <a:rPr lang="ja-JP" altLang="en-US" sz="1400" b="1" dirty="0" smtClean="0">
                <a:solidFill>
                  <a:srgbClr val="009650"/>
                </a:solidFill>
                <a:latin typeface="Meiryo"/>
                <a:ea typeface="Meiryo"/>
                <a:cs typeface="Meiryo"/>
                <a:sym typeface="Meiryo"/>
              </a:rPr>
              <a:t>医療</a:t>
            </a:r>
            <a:r>
              <a:rPr lang="ja-JP" altLang="en-US" sz="1400" b="1" dirty="0">
                <a:solidFill>
                  <a:srgbClr val="009650"/>
                </a:solidFill>
                <a:latin typeface="Meiryo"/>
                <a:ea typeface="Meiryo"/>
                <a:cs typeface="Meiryo"/>
                <a:sym typeface="Meiryo"/>
              </a:rPr>
              <a:t>機関から処方箋が届く場合</a:t>
            </a:r>
            <a:endParaRPr lang="en-US" altLang="ja-JP" sz="1400" b="1" dirty="0">
              <a:solidFill>
                <a:srgbClr val="009650"/>
              </a:solidFill>
              <a:latin typeface="Meiryo"/>
              <a:ea typeface="Meiryo"/>
              <a:cs typeface="Meiryo"/>
              <a:sym typeface="Meiryo"/>
            </a:endParaRPr>
          </a:p>
          <a:p>
            <a:pPr marL="10860" marR="4344" algn="just">
              <a:buSzPts val="1400"/>
            </a:pPr>
            <a:r>
              <a:rPr lang="ja-JP" altLang="en-US" sz="1400" dirty="0">
                <a:solidFill>
                  <a:schemeClr val="dk1"/>
                </a:solidFill>
                <a:latin typeface="Meiryo"/>
                <a:ea typeface="Meiryo"/>
                <a:cs typeface="Meiryo"/>
                <a:sym typeface="Meiryo"/>
              </a:rPr>
              <a:t>処方せんは登録している住所に配送されます。</a:t>
            </a:r>
            <a:endParaRPr lang="en-US" altLang="ja-JP" sz="1400" dirty="0">
              <a:solidFill>
                <a:schemeClr val="dk1"/>
              </a:solidFill>
              <a:latin typeface="Meiryo"/>
              <a:ea typeface="Meiryo"/>
              <a:cs typeface="Meiryo"/>
              <a:sym typeface="Meiryo"/>
            </a:endParaRPr>
          </a:p>
          <a:p>
            <a:pPr marL="10860" marR="4344" lvl="0" algn="just">
              <a:buSzPts val="1400"/>
            </a:pPr>
            <a:r>
              <a:rPr lang="ja-JP" altLang="en-US" sz="1050" dirty="0">
                <a:latin typeface="Meiryo"/>
                <a:ea typeface="Meiryo"/>
                <a:cs typeface="Meiryo"/>
                <a:sym typeface="Meiryo"/>
              </a:rPr>
              <a:t>準備されてから数日で届きますので、お手元に</a:t>
            </a:r>
            <a:r>
              <a:rPr lang="ja-JP" altLang="en-US" sz="1050" dirty="0" smtClean="0">
                <a:latin typeface="Meiryo"/>
                <a:ea typeface="Meiryo"/>
                <a:cs typeface="Meiryo"/>
                <a:sym typeface="Meiryo"/>
              </a:rPr>
              <a:t>届いたら</a:t>
            </a:r>
            <a:endParaRPr lang="en-US" altLang="ja-JP" sz="1050" dirty="0" smtClean="0">
              <a:latin typeface="Meiryo"/>
              <a:ea typeface="Meiryo"/>
              <a:cs typeface="Meiryo"/>
              <a:sym typeface="Meiryo"/>
            </a:endParaRPr>
          </a:p>
          <a:p>
            <a:pPr marL="10860" marR="4344" lvl="0" algn="just">
              <a:buSzPts val="1400"/>
            </a:pPr>
            <a:r>
              <a:rPr lang="ja-JP" altLang="en-US" sz="1050" dirty="0" smtClean="0">
                <a:latin typeface="Meiryo"/>
                <a:ea typeface="Meiryo"/>
                <a:cs typeface="Meiryo"/>
                <a:sym typeface="Meiryo"/>
              </a:rPr>
              <a:t>緑色</a:t>
            </a:r>
            <a:r>
              <a:rPr lang="ja-JP" altLang="en-US" sz="1050" dirty="0">
                <a:latin typeface="Meiryo"/>
                <a:ea typeface="Meiryo"/>
                <a:cs typeface="Meiryo"/>
                <a:sym typeface="Meiryo"/>
              </a:rPr>
              <a:t>の「受け取りました」ボタンを押します。</a:t>
            </a:r>
            <a:endParaRPr lang="en-US" altLang="ja-JP" sz="1050" dirty="0">
              <a:latin typeface="Meiryo"/>
              <a:ea typeface="Meiryo"/>
              <a:cs typeface="Meiryo"/>
              <a:sym typeface="Meiryo"/>
            </a:endParaRPr>
          </a:p>
          <a:p>
            <a:pPr marL="10860" marR="4344" algn="just">
              <a:buSzPts val="1400"/>
            </a:pPr>
            <a:r>
              <a:rPr lang="ja-JP" altLang="en-US" sz="1400" dirty="0">
                <a:solidFill>
                  <a:schemeClr val="dk1"/>
                </a:solidFill>
                <a:latin typeface="Meiryo"/>
                <a:ea typeface="Meiryo"/>
                <a:cs typeface="Meiryo"/>
                <a:sym typeface="Meiryo"/>
              </a:rPr>
              <a:t>薬局に持参しましょう。その際、処方せん</a:t>
            </a:r>
            <a:r>
              <a:rPr lang="ja-JP" altLang="en-US" sz="1400" dirty="0" smtClean="0">
                <a:solidFill>
                  <a:schemeClr val="dk1"/>
                </a:solidFill>
                <a:latin typeface="Meiryo"/>
                <a:ea typeface="Meiryo"/>
                <a:cs typeface="Meiryo"/>
                <a:sym typeface="Meiryo"/>
              </a:rPr>
              <a:t>の</a:t>
            </a:r>
            <a:endParaRPr lang="en-US" altLang="ja-JP" sz="1400" dirty="0" smtClean="0">
              <a:solidFill>
                <a:schemeClr val="dk1"/>
              </a:solidFill>
              <a:latin typeface="Meiryo"/>
              <a:ea typeface="Meiryo"/>
              <a:cs typeface="Meiryo"/>
              <a:sym typeface="Meiryo"/>
            </a:endParaRPr>
          </a:p>
          <a:p>
            <a:pPr marL="10860" marR="4344" algn="just">
              <a:buSzPts val="1400"/>
            </a:pPr>
            <a:r>
              <a:rPr lang="ja-JP" altLang="en-US" sz="1400" dirty="0" smtClean="0">
                <a:solidFill>
                  <a:schemeClr val="dk1"/>
                </a:solidFill>
                <a:latin typeface="Meiryo"/>
                <a:ea typeface="Meiryo"/>
                <a:cs typeface="Meiryo"/>
                <a:sym typeface="Meiryo"/>
              </a:rPr>
              <a:t>有効</a:t>
            </a:r>
            <a:r>
              <a:rPr lang="ja-JP" altLang="en-US" sz="1400" dirty="0">
                <a:solidFill>
                  <a:schemeClr val="dk1"/>
                </a:solidFill>
                <a:latin typeface="Meiryo"/>
                <a:ea typeface="Meiryo"/>
                <a:cs typeface="Meiryo"/>
                <a:sym typeface="Meiryo"/>
              </a:rPr>
              <a:t>期間にご注意ください。</a:t>
            </a:r>
            <a:endParaRPr lang="en-US" altLang="ja-JP" sz="1400" dirty="0">
              <a:solidFill>
                <a:schemeClr val="dk1"/>
              </a:solidFill>
              <a:latin typeface="Meiryo"/>
              <a:ea typeface="Meiryo"/>
              <a:cs typeface="Meiryo"/>
              <a:sym typeface="Meiryo"/>
            </a:endParaRPr>
          </a:p>
          <a:p>
            <a:pPr marL="10860" marR="4344" algn="just">
              <a:buSzPts val="1400"/>
            </a:pPr>
            <a:endParaRPr lang="en-US" altLang="ja-JP" dirty="0">
              <a:solidFill>
                <a:schemeClr val="dk1"/>
              </a:solidFill>
              <a:latin typeface="Meiryo"/>
              <a:ea typeface="Meiryo"/>
              <a:cs typeface="Meiryo"/>
              <a:sym typeface="Meiryo"/>
            </a:endParaRPr>
          </a:p>
          <a:p>
            <a:pPr marL="10860" marR="4344" lvl="0" algn="just">
              <a:buSzPts val="1400"/>
            </a:pPr>
            <a:r>
              <a:rPr lang="ja-JP" altLang="en-US" sz="1400" b="1" dirty="0" smtClean="0">
                <a:solidFill>
                  <a:srgbClr val="009650"/>
                </a:solidFill>
                <a:latin typeface="Meiryo"/>
                <a:ea typeface="Meiryo"/>
                <a:cs typeface="Meiryo"/>
                <a:sym typeface="Meiryo"/>
              </a:rPr>
              <a:t>❸</a:t>
            </a:r>
            <a:r>
              <a:rPr lang="en-US" altLang="ja-JP" sz="1400" b="1" dirty="0" smtClean="0">
                <a:solidFill>
                  <a:srgbClr val="009650"/>
                </a:solidFill>
                <a:latin typeface="Meiryo"/>
                <a:ea typeface="Meiryo"/>
                <a:cs typeface="Meiryo"/>
                <a:sym typeface="Meiryo"/>
              </a:rPr>
              <a:t> </a:t>
            </a:r>
            <a:r>
              <a:rPr lang="ja-JP" altLang="en-US" sz="1400" b="1" dirty="0" smtClean="0">
                <a:solidFill>
                  <a:srgbClr val="009650"/>
                </a:solidFill>
                <a:latin typeface="Meiryo"/>
                <a:ea typeface="Meiryo"/>
                <a:cs typeface="Meiryo"/>
                <a:sym typeface="Meiryo"/>
              </a:rPr>
              <a:t>希望</a:t>
            </a:r>
            <a:r>
              <a:rPr lang="ja-JP" altLang="en-US" sz="1400" b="1" dirty="0">
                <a:solidFill>
                  <a:srgbClr val="009650"/>
                </a:solidFill>
                <a:latin typeface="Meiryo"/>
                <a:ea typeface="Meiryo"/>
                <a:cs typeface="Meiryo"/>
                <a:sym typeface="Meiryo"/>
              </a:rPr>
              <a:t>する薬局に処方箋を</a:t>
            </a:r>
            <a:r>
              <a:rPr lang="en" altLang="ja-JP" sz="1400" b="1" dirty="0">
                <a:solidFill>
                  <a:srgbClr val="009650"/>
                </a:solidFill>
                <a:latin typeface="Meiryo"/>
                <a:ea typeface="Meiryo"/>
                <a:cs typeface="Meiryo"/>
                <a:sym typeface="Meiryo"/>
              </a:rPr>
              <a:t>FAX</a:t>
            </a:r>
            <a:r>
              <a:rPr lang="ja-JP" altLang="en-US" sz="1400" b="1" dirty="0">
                <a:solidFill>
                  <a:srgbClr val="009650"/>
                </a:solidFill>
                <a:latin typeface="Meiryo"/>
                <a:ea typeface="Meiryo"/>
                <a:cs typeface="Meiryo"/>
                <a:sym typeface="Meiryo"/>
              </a:rPr>
              <a:t>してもらう場合</a:t>
            </a:r>
            <a:endParaRPr lang="en-US" altLang="ja-JP" sz="1400" b="1" dirty="0">
              <a:solidFill>
                <a:srgbClr val="009650"/>
              </a:solidFill>
              <a:latin typeface="Meiryo"/>
              <a:ea typeface="Meiryo"/>
              <a:cs typeface="Meiryo"/>
              <a:sym typeface="Meiryo"/>
            </a:endParaRPr>
          </a:p>
          <a:p>
            <a:pPr marL="10860" marR="4344" lvl="0" algn="just">
              <a:buSzPts val="1400"/>
            </a:pPr>
            <a:r>
              <a:rPr lang="ja-JP" altLang="en-US" sz="1400" dirty="0">
                <a:solidFill>
                  <a:schemeClr val="dk1"/>
                </a:solidFill>
                <a:latin typeface="Meiryo"/>
                <a:ea typeface="Meiryo"/>
                <a:cs typeface="Meiryo"/>
                <a:sym typeface="Meiryo"/>
              </a:rPr>
              <a:t>薬局に連絡しお薬の受け取り方法など</a:t>
            </a:r>
            <a:r>
              <a:rPr lang="ja-JP" altLang="en-US" sz="1400" dirty="0" smtClean="0">
                <a:solidFill>
                  <a:schemeClr val="dk1"/>
                </a:solidFill>
                <a:latin typeface="Meiryo"/>
                <a:ea typeface="Meiryo"/>
                <a:cs typeface="Meiryo"/>
                <a:sym typeface="Meiryo"/>
              </a:rPr>
              <a:t>を</a:t>
            </a:r>
            <a:endParaRPr lang="en-US" altLang="ja-JP" sz="1400" dirty="0" smtClean="0">
              <a:solidFill>
                <a:schemeClr val="dk1"/>
              </a:solidFill>
              <a:latin typeface="Meiryo"/>
              <a:ea typeface="Meiryo"/>
              <a:cs typeface="Meiryo"/>
              <a:sym typeface="Meiryo"/>
            </a:endParaRPr>
          </a:p>
          <a:p>
            <a:pPr marL="10860" marR="4344" lvl="0" algn="just">
              <a:buSzPts val="1400"/>
            </a:pPr>
            <a:r>
              <a:rPr lang="ja-JP" altLang="en-US" sz="1400" dirty="0" smtClean="0">
                <a:solidFill>
                  <a:schemeClr val="dk1"/>
                </a:solidFill>
                <a:latin typeface="Meiryo"/>
                <a:ea typeface="Meiryo"/>
                <a:cs typeface="Meiryo"/>
                <a:sym typeface="Meiryo"/>
              </a:rPr>
              <a:t>確認</a:t>
            </a:r>
            <a:r>
              <a:rPr lang="ja-JP" altLang="en-US" sz="1400" dirty="0">
                <a:solidFill>
                  <a:schemeClr val="dk1"/>
                </a:solidFill>
                <a:latin typeface="Meiryo"/>
                <a:ea typeface="Meiryo"/>
                <a:cs typeface="Meiryo"/>
                <a:sym typeface="Meiryo"/>
              </a:rPr>
              <a:t>し受け取り。</a:t>
            </a:r>
          </a:p>
          <a:p>
            <a:pPr marL="10860" marR="4344" lvl="0" algn="just">
              <a:buSzPts val="1400"/>
            </a:pPr>
            <a:endParaRPr lang="ja-JP" altLang="en-US" dirty="0">
              <a:solidFill>
                <a:schemeClr val="dk1"/>
              </a:solidFill>
              <a:latin typeface="Meiryo"/>
              <a:ea typeface="Meiryo"/>
              <a:cs typeface="Meiryo"/>
              <a:sym typeface="Meiryo"/>
            </a:endParaRPr>
          </a:p>
        </p:txBody>
      </p:sp>
      <p:sp>
        <p:nvSpPr>
          <p:cNvPr id="676" name="Google Shape;676;p17"/>
          <p:cNvSpPr txBox="1"/>
          <p:nvPr/>
        </p:nvSpPr>
        <p:spPr>
          <a:xfrm>
            <a:off x="513648" y="1409637"/>
            <a:ext cx="2520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Meiryo"/>
                <a:ea typeface="Meiryo"/>
                <a:cs typeface="Meiryo"/>
                <a:sym typeface="Meiryo"/>
              </a:rPr>
              <a:t>診察・決済内容の確認</a:t>
            </a:r>
            <a:endParaRPr sz="1800" b="1" i="0" u="none" strike="noStrike" cap="none" dirty="0">
              <a:solidFill>
                <a:schemeClr val="dk1"/>
              </a:solidFill>
              <a:latin typeface="Meiryo"/>
              <a:ea typeface="Meiryo"/>
              <a:cs typeface="Meiryo"/>
              <a:sym typeface="Meiryo"/>
            </a:endParaRPr>
          </a:p>
        </p:txBody>
      </p:sp>
      <p:sp>
        <p:nvSpPr>
          <p:cNvPr id="677" name="Google Shape;677;p17"/>
          <p:cNvSpPr txBox="1"/>
          <p:nvPr/>
        </p:nvSpPr>
        <p:spPr>
          <a:xfrm>
            <a:off x="4795200" y="1425266"/>
            <a:ext cx="2520000" cy="564964"/>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dk1"/>
                </a:solidFill>
                <a:latin typeface="Meiryo"/>
                <a:ea typeface="Meiryo"/>
                <a:cs typeface="Meiryo"/>
                <a:sym typeface="Meiryo"/>
              </a:rPr>
              <a:t>お薬の有る場合</a:t>
            </a:r>
            <a:endParaRPr sz="1800" b="1" i="0" u="none" strike="noStrike" cap="none">
              <a:solidFill>
                <a:schemeClr val="dk1"/>
              </a:solidFill>
              <a:latin typeface="Meiryo"/>
              <a:ea typeface="Meiryo"/>
              <a:cs typeface="Meiryo"/>
              <a:sym typeface="Meiryo"/>
            </a:endParaRPr>
          </a:p>
        </p:txBody>
      </p:sp>
      <p:pic>
        <p:nvPicPr>
          <p:cNvPr id="4098" name="Picture 2">
            <a:extLst>
              <a:ext uri="{FF2B5EF4-FFF2-40B4-BE49-F238E27FC236}">
                <a16:creationId xmlns:a16="http://schemas.microsoft.com/office/drawing/2014/main" id="{7FECEEE0-38CF-E04E-8F8D-C47213205F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488" y="1973118"/>
            <a:ext cx="2165300" cy="42480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569;p15">
            <a:extLst>
              <a:ext uri="{FF2B5EF4-FFF2-40B4-BE49-F238E27FC236}">
                <a16:creationId xmlns:a16="http://schemas.microsoft.com/office/drawing/2014/main" id="{9199CA22-1909-2E4B-90BB-089B5A01F990}"/>
              </a:ext>
            </a:extLst>
          </p:cNvPr>
          <p:cNvSpPr/>
          <p:nvPr/>
        </p:nvSpPr>
        <p:spPr>
          <a:xfrm>
            <a:off x="937187" y="4429765"/>
            <a:ext cx="1384604" cy="563644"/>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Calibri"/>
              <a:ea typeface="Calibri"/>
              <a:cs typeface="Calibri"/>
              <a:sym typeface="Calibri"/>
            </a:endParaRPr>
          </a:p>
        </p:txBody>
      </p:sp>
      <p:cxnSp>
        <p:nvCxnSpPr>
          <p:cNvPr id="14" name="直線コネクタ 13"/>
          <p:cNvCxnSpPr/>
          <p:nvPr/>
        </p:nvCxnSpPr>
        <p:spPr>
          <a:xfrm>
            <a:off x="4572000" y="1270000"/>
            <a:ext cx="0" cy="504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3-A</a:t>
            </a:r>
            <a:endParaRPr lang="en-US" sz="3600" spc="-300" dirty="0"/>
          </a:p>
        </p:txBody>
      </p:sp>
    </p:spTree>
    <p:extLst>
      <p:ext uri="{BB962C8B-B14F-4D97-AF65-F5344CB8AC3E}">
        <p14:creationId xmlns:p14="http://schemas.microsoft.com/office/powerpoint/2010/main" val="31819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1786006" y="510764"/>
            <a:ext cx="7200000" cy="540000"/>
          </a:xfrm>
          <a:prstGeom prst="rect">
            <a:avLst/>
          </a:prstGeom>
        </p:spPr>
        <p:txBody>
          <a:bodyPr>
            <a:noAutofit/>
          </a:bodyPr>
          <a:lstStyle/>
          <a:p>
            <a:r>
              <a:rPr lang="ja-JP" altLang="en-US" sz="2800" b="1" dirty="0">
                <a:solidFill>
                  <a:srgbClr val="009650"/>
                </a:solidFill>
                <a:latin typeface="Meiryo" charset="-128"/>
                <a:ea typeface="Meiryo" charset="-128"/>
                <a:cs typeface="Meiryo" charset="-128"/>
              </a:rPr>
              <a:t>オンライン診療受診の手順</a:t>
            </a:r>
          </a:p>
        </p:txBody>
      </p:sp>
      <p:sp>
        <p:nvSpPr>
          <p:cNvPr id="4" name="Title 1"/>
          <p:cNvSpPr txBox="1">
            <a:spLocks/>
          </p:cNvSpPr>
          <p:nvPr/>
        </p:nvSpPr>
        <p:spPr>
          <a:xfrm>
            <a:off x="765597" y="569976"/>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pic>
        <p:nvPicPr>
          <p:cNvPr id="1026" name="Picture 2" descr="発熱のイラスト（女性）">
            <a:extLst>
              <a:ext uri="{FF2B5EF4-FFF2-40B4-BE49-F238E27FC236}">
                <a16:creationId xmlns:a16="http://schemas.microsoft.com/office/drawing/2014/main" id="{31C06050-4A2A-4DBB-B828-12DA937C4E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800600"/>
            <a:ext cx="1289110" cy="128911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770888" y="1400493"/>
            <a:ext cx="7542449" cy="4801314"/>
          </a:xfrm>
          <a:prstGeom prst="rect">
            <a:avLst/>
          </a:prstGeom>
          <a:noFill/>
        </p:spPr>
        <p:txBody>
          <a:bodyPr wrap="none" rtlCol="0">
            <a:spAutoFit/>
          </a:bodyPr>
          <a:lstStyle/>
          <a:p>
            <a:pPr>
              <a:tabLst>
                <a:tab pos="352425" algn="l"/>
              </a:tabLst>
            </a:pPr>
            <a:r>
              <a:rPr lang="en-US" altLang="ja-JP" sz="1800" b="1" dirty="0">
                <a:solidFill>
                  <a:srgbClr val="009650"/>
                </a:solidFill>
                <a:latin typeface="Meiryo" charset="-128"/>
                <a:ea typeface="Meiryo" charset="-128"/>
                <a:cs typeface="Meiryo" charset="-128"/>
              </a:rPr>
              <a:t>1	</a:t>
            </a:r>
            <a:r>
              <a:rPr lang="ja-JP" altLang="en-US" sz="1800" b="1" dirty="0">
                <a:solidFill>
                  <a:srgbClr val="009650"/>
                </a:solidFill>
                <a:latin typeface="Meiryo" charset="-128"/>
                <a:ea typeface="Meiryo" charset="-128"/>
                <a:cs typeface="Meiryo" charset="-128"/>
              </a:rPr>
              <a:t>診療内容の確認</a:t>
            </a:r>
            <a:endParaRPr lang="en-US" altLang="ja-JP" sz="1800" b="1" dirty="0">
              <a:solidFill>
                <a:srgbClr val="009650"/>
              </a:solidFill>
              <a:latin typeface="Meiryo" charset="-128"/>
              <a:ea typeface="Meiryo" charset="-128"/>
              <a:cs typeface="Meiryo" charset="-128"/>
            </a:endParaRPr>
          </a:p>
          <a:p>
            <a:pPr>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まずは普段からかかっているかかりつけ医にご相談ください。</a:t>
            </a:r>
            <a:endParaRPr lang="en-US" altLang="ja-JP" sz="1400" dirty="0">
              <a:latin typeface="Meiryo" charset="-128"/>
              <a:ea typeface="Meiryo" charset="-128"/>
              <a:cs typeface="Meiryo" charset="-128"/>
            </a:endParaRPr>
          </a:p>
          <a:p>
            <a:pPr>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かかりつけ医をお持ちでない方は</a:t>
            </a:r>
            <a:r>
              <a:rPr lang="ja-JP" altLang="en-US" sz="1400" spc="-700" dirty="0">
                <a:latin typeface="Meiryo" charset="-128"/>
                <a:ea typeface="Meiryo" charset="-128"/>
                <a:cs typeface="Meiryo" charset="-128"/>
              </a:rPr>
              <a:t>、</a:t>
            </a:r>
            <a:r>
              <a:rPr lang="ja-JP" altLang="en-US" sz="1400" dirty="0">
                <a:latin typeface="Meiryo" charset="-128"/>
                <a:ea typeface="Meiryo" charset="-128"/>
                <a:cs typeface="Meiryo" charset="-128"/>
              </a:rPr>
              <a:t>ホームページから電話・オンライン診療を</a:t>
            </a:r>
          </a:p>
          <a:p>
            <a:pPr>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行っている最寄りの医療機関を検索し連絡してください。</a:t>
            </a:r>
          </a:p>
          <a:p>
            <a:pPr>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急を要する場合もあるため</a:t>
            </a:r>
            <a:r>
              <a:rPr lang="ja-JP" altLang="en-US" sz="1400" spc="-700" dirty="0">
                <a:latin typeface="Meiryo" charset="-128"/>
                <a:ea typeface="Meiryo" charset="-128"/>
                <a:cs typeface="Meiryo" charset="-128"/>
              </a:rPr>
              <a:t>、</a:t>
            </a:r>
            <a:r>
              <a:rPr lang="ja-JP" altLang="en-US" sz="1400" dirty="0">
                <a:latin typeface="Meiryo" charset="-128"/>
                <a:ea typeface="Meiryo" charset="-128"/>
                <a:cs typeface="Meiryo" charset="-128"/>
              </a:rPr>
              <a:t>なるべくご自宅に近い医療機関を選択しましょう。</a:t>
            </a:r>
          </a:p>
          <a:p>
            <a:pPr>
              <a:tabLst>
                <a:tab pos="352425" algn="l"/>
              </a:tabLst>
            </a:pPr>
            <a:endParaRPr lang="ja-JP" altLang="en-US" sz="800" dirty="0">
              <a:latin typeface="Meiryo" charset="-128"/>
              <a:ea typeface="Meiryo" charset="-128"/>
              <a:cs typeface="Meiryo" charset="-128"/>
            </a:endParaRPr>
          </a:p>
          <a:p>
            <a:pPr>
              <a:tabLst>
                <a:tab pos="352425" algn="l"/>
              </a:tabLst>
            </a:pPr>
            <a:r>
              <a:rPr lang="en-US" altLang="ja-JP" sz="1800" b="1" dirty="0">
                <a:solidFill>
                  <a:srgbClr val="009650"/>
                </a:solidFill>
                <a:latin typeface="Meiryo" charset="-128"/>
                <a:ea typeface="Meiryo" charset="-128"/>
                <a:cs typeface="Meiryo" charset="-128"/>
              </a:rPr>
              <a:t>2	</a:t>
            </a:r>
            <a:r>
              <a:rPr lang="ja-JP" altLang="en-US" sz="1800" b="1" dirty="0">
                <a:solidFill>
                  <a:srgbClr val="009650"/>
                </a:solidFill>
                <a:latin typeface="Meiryo" charset="-128"/>
                <a:ea typeface="Meiryo" charset="-128"/>
                <a:cs typeface="Meiryo" charset="-128"/>
              </a:rPr>
              <a:t>事前の予約</a:t>
            </a:r>
            <a:endParaRPr lang="en-US" altLang="ja-JP" sz="1800" b="1" dirty="0">
              <a:solidFill>
                <a:srgbClr val="009650"/>
              </a:solidFill>
              <a:latin typeface="Meiryo" charset="-128"/>
              <a:ea typeface="Meiryo" charset="-128"/>
              <a:cs typeface="Meiryo" charset="-128"/>
            </a:endParaRPr>
          </a:p>
          <a:p>
            <a:pPr>
              <a:tabLst>
                <a:tab pos="352425" algn="l"/>
              </a:tabLst>
            </a:pP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電話の場合：</a:t>
            </a:r>
            <a:r>
              <a:rPr lang="ja-JP" altLang="en-US" sz="1400" dirty="0">
                <a:latin typeface="Meiryo" charset="-128"/>
                <a:ea typeface="Meiryo" charset="-128"/>
                <a:cs typeface="Meiryo" charset="-128"/>
              </a:rPr>
              <a:t>医療機関に電話し</a:t>
            </a:r>
            <a:r>
              <a:rPr lang="ja-JP" altLang="en-US" sz="1400" spc="-700" dirty="0">
                <a:latin typeface="Meiryo" charset="-128"/>
                <a:ea typeface="Meiryo" charset="-128"/>
                <a:cs typeface="Meiryo" charset="-128"/>
              </a:rPr>
              <a:t>、</a:t>
            </a:r>
            <a:r>
              <a:rPr lang="ja-JP" altLang="en-US" sz="1400" dirty="0">
                <a:latin typeface="Meiryo" charset="-128"/>
                <a:ea typeface="Meiryo" charset="-128"/>
                <a:cs typeface="Meiryo" charset="-128"/>
              </a:rPr>
              <a:t>保険証などの情報を伝えた上で予約します。</a:t>
            </a:r>
            <a:endParaRPr lang="en-US" altLang="ja-JP" sz="1400" dirty="0">
              <a:latin typeface="Meiryo" charset="-128"/>
              <a:ea typeface="Meiryo" charset="-128"/>
              <a:cs typeface="Meiryo" charset="-128"/>
            </a:endParaRPr>
          </a:p>
          <a:p>
            <a:pPr>
              <a:tabLst>
                <a:tab pos="352425" algn="l"/>
              </a:tabLst>
            </a:pP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オンライン診療の場合：</a:t>
            </a:r>
            <a:r>
              <a:rPr lang="ja-JP" altLang="en-US" sz="1400" dirty="0">
                <a:latin typeface="Meiryo" charset="-128"/>
                <a:ea typeface="Meiryo" charset="-128"/>
                <a:cs typeface="Meiryo" charset="-128"/>
              </a:rPr>
              <a:t>医療機関によって予約方法は異なります。</a:t>
            </a:r>
            <a:endParaRPr lang="en-US" altLang="ja-JP" sz="1400" dirty="0">
              <a:latin typeface="Meiryo" charset="-128"/>
              <a:ea typeface="Meiryo" charset="-128"/>
              <a:cs typeface="Meiryo" charset="-128"/>
            </a:endParaRPr>
          </a:p>
          <a:p>
            <a:pPr>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各医療機関のホームページでご確認ください。</a:t>
            </a:r>
            <a:endParaRPr lang="en-US" altLang="ja-JP" sz="1400" dirty="0">
              <a:latin typeface="Meiryo" charset="-128"/>
              <a:ea typeface="Meiryo" charset="-128"/>
              <a:cs typeface="Meiryo" charset="-128"/>
            </a:endParaRPr>
          </a:p>
          <a:p>
            <a:pPr>
              <a:tabLst>
                <a:tab pos="352425" algn="l"/>
              </a:tabLst>
            </a:pP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支払い方法の確認：</a:t>
            </a:r>
            <a:r>
              <a:rPr lang="ja-JP" altLang="en-US" sz="1400" dirty="0">
                <a:latin typeface="Meiryo" charset="-128"/>
                <a:ea typeface="Meiryo" charset="-128"/>
                <a:cs typeface="Meiryo" charset="-128"/>
              </a:rPr>
              <a:t>予約の際</a:t>
            </a:r>
            <a:r>
              <a:rPr lang="ja-JP" altLang="en-US" sz="1400" spc="-700" dirty="0">
                <a:latin typeface="Meiryo" charset="-128"/>
                <a:ea typeface="Meiryo" charset="-128"/>
                <a:cs typeface="Meiryo" charset="-128"/>
              </a:rPr>
              <a:t>、</a:t>
            </a:r>
            <a:r>
              <a:rPr lang="ja-JP" altLang="en-US" sz="1400" dirty="0" smtClean="0">
                <a:latin typeface="Meiryo" charset="-128"/>
                <a:ea typeface="Meiryo" charset="-128"/>
                <a:cs typeface="Meiryo" charset="-128"/>
              </a:rPr>
              <a:t>あわせて支払方法</a:t>
            </a:r>
            <a:r>
              <a:rPr lang="ja-JP" altLang="en-US" sz="1400" dirty="0">
                <a:latin typeface="Meiryo" charset="-128"/>
                <a:ea typeface="Meiryo" charset="-128"/>
                <a:cs typeface="Meiryo" charset="-128"/>
              </a:rPr>
              <a:t>も確認してください。</a:t>
            </a:r>
          </a:p>
          <a:p>
            <a:pPr>
              <a:tabLst>
                <a:tab pos="352425" algn="l"/>
              </a:tabLst>
            </a:pPr>
            <a:r>
              <a:rPr lang="ja-JP" altLang="en-US" sz="800" dirty="0">
                <a:latin typeface="Meiryo" charset="-128"/>
                <a:ea typeface="Meiryo" charset="-128"/>
                <a:cs typeface="Meiryo" charset="-128"/>
              </a:rPr>
              <a:t/>
            </a:r>
            <a:br>
              <a:rPr lang="ja-JP" altLang="en-US" sz="800" dirty="0">
                <a:latin typeface="Meiryo" charset="-128"/>
                <a:ea typeface="Meiryo" charset="-128"/>
                <a:cs typeface="Meiryo" charset="-128"/>
              </a:rPr>
            </a:br>
            <a:r>
              <a:rPr lang="en-US" altLang="ja-JP" sz="1800" b="1" dirty="0">
                <a:solidFill>
                  <a:srgbClr val="009650"/>
                </a:solidFill>
                <a:latin typeface="Meiryo" charset="-128"/>
                <a:ea typeface="Meiryo" charset="-128"/>
                <a:cs typeface="Meiryo" charset="-128"/>
              </a:rPr>
              <a:t>3	</a:t>
            </a:r>
            <a:r>
              <a:rPr lang="ja-JP" altLang="en-US" sz="1800" b="1" dirty="0" smtClean="0">
                <a:solidFill>
                  <a:srgbClr val="009650"/>
                </a:solidFill>
                <a:latin typeface="Meiryo" charset="-128"/>
                <a:ea typeface="Meiryo" charset="-128"/>
                <a:cs typeface="Meiryo" charset="-128"/>
              </a:rPr>
              <a:t>診察</a:t>
            </a:r>
            <a:endParaRPr lang="en-US" altLang="ja-JP" sz="1800" b="1" dirty="0">
              <a:solidFill>
                <a:srgbClr val="009650"/>
              </a:solidFill>
              <a:latin typeface="Meiryo" charset="-128"/>
              <a:ea typeface="Meiryo" charset="-128"/>
              <a:cs typeface="Meiryo" charset="-128"/>
            </a:endParaRPr>
          </a:p>
          <a:p>
            <a:pPr>
              <a:tabLst>
                <a:tab pos="352425" algn="l"/>
              </a:tabLst>
            </a:pPr>
            <a:r>
              <a:rPr lang="en-US" altLang="ja-JP" sz="1400" b="1" dirty="0">
                <a:latin typeface="Meiryo" charset="-128"/>
                <a:ea typeface="Meiryo" charset="-128"/>
                <a:cs typeface="Meiryo" charset="-128"/>
              </a:rPr>
              <a:t>	</a:t>
            </a:r>
            <a:r>
              <a:rPr lang="ja-JP" altLang="en-US" sz="1400" b="1" dirty="0" smtClean="0">
                <a:latin typeface="Meiryo" charset="-128"/>
                <a:ea typeface="Meiryo" charset="-128"/>
                <a:cs typeface="Meiryo" charset="-128"/>
              </a:rPr>
              <a:t>診察開始</a:t>
            </a:r>
            <a:r>
              <a:rPr lang="ja-JP" altLang="en-US" sz="1400" b="1" dirty="0">
                <a:latin typeface="Meiryo" charset="-128"/>
                <a:ea typeface="Meiryo" charset="-128"/>
                <a:cs typeface="Meiryo" charset="-128"/>
              </a:rPr>
              <a:t>：</a:t>
            </a:r>
            <a:r>
              <a:rPr lang="ja-JP" altLang="en-US" sz="1400" dirty="0">
                <a:latin typeface="Meiryo" charset="-128"/>
                <a:ea typeface="Meiryo" charset="-128"/>
                <a:cs typeface="Meiryo" charset="-128"/>
              </a:rPr>
              <a:t>医療機関側から着信があるか</a:t>
            </a:r>
            <a:r>
              <a:rPr lang="ja-JP" altLang="en-US" sz="1400" spc="-700" dirty="0">
                <a:latin typeface="Meiryo" charset="-128"/>
                <a:ea typeface="Meiryo" charset="-128"/>
                <a:cs typeface="Meiryo" charset="-128"/>
              </a:rPr>
              <a:t>、</a:t>
            </a:r>
            <a:r>
              <a:rPr lang="ja-JP" altLang="en-US" sz="1400" dirty="0">
                <a:latin typeface="Meiryo" charset="-128"/>
                <a:ea typeface="Meiryo" charset="-128"/>
                <a:cs typeface="Meiryo" charset="-128"/>
              </a:rPr>
              <a:t>オンラインで接続され</a:t>
            </a:r>
            <a:r>
              <a:rPr lang="ja-JP" altLang="en-US" sz="1400" spc="-700" dirty="0" smtClean="0">
                <a:latin typeface="Meiryo" charset="-128"/>
                <a:ea typeface="Meiryo" charset="-128"/>
                <a:cs typeface="Meiryo" charset="-128"/>
              </a:rPr>
              <a:t>、</a:t>
            </a:r>
            <a:r>
              <a:rPr lang="ja-JP" altLang="en-US" sz="1400" dirty="0" smtClean="0">
                <a:latin typeface="Meiryo" charset="-128"/>
                <a:ea typeface="Meiryo" charset="-128"/>
                <a:cs typeface="Meiryo" charset="-128"/>
              </a:rPr>
              <a:t>診察が</a:t>
            </a:r>
            <a:r>
              <a:rPr lang="ja-JP" altLang="en-US" sz="1400" dirty="0">
                <a:latin typeface="Meiryo" charset="-128"/>
                <a:ea typeface="Meiryo" charset="-128"/>
                <a:cs typeface="Meiryo" charset="-128"/>
              </a:rPr>
              <a:t>開始します。</a:t>
            </a:r>
            <a:endParaRPr lang="en-US" altLang="ja-JP" sz="1400" dirty="0">
              <a:latin typeface="Meiryo" charset="-128"/>
              <a:ea typeface="Meiryo" charset="-128"/>
              <a:cs typeface="Meiryo" charset="-128"/>
            </a:endParaRPr>
          </a:p>
          <a:p>
            <a:pPr>
              <a:tabLst>
                <a:tab pos="352425" algn="l"/>
              </a:tabLst>
            </a:pP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本人確認後、症状説明：</a:t>
            </a:r>
            <a:r>
              <a:rPr lang="ja-JP" altLang="en-US" sz="1400" dirty="0">
                <a:latin typeface="Meiryo" charset="-128"/>
                <a:ea typeface="Meiryo" charset="-128"/>
                <a:cs typeface="Meiryo" charset="-128"/>
              </a:rPr>
              <a:t>受診を希望されるご本人であることを確認した後</a:t>
            </a:r>
            <a:r>
              <a:rPr lang="ja-JP" altLang="en-US" sz="1400" spc="-700" dirty="0">
                <a:latin typeface="Meiryo" charset="-128"/>
                <a:ea typeface="Meiryo" charset="-128"/>
                <a:cs typeface="Meiryo" charset="-128"/>
              </a:rPr>
              <a:t>、</a:t>
            </a:r>
            <a:endParaRPr lang="en-US" altLang="ja-JP" sz="1400" dirty="0">
              <a:latin typeface="Meiryo" charset="-128"/>
              <a:ea typeface="Meiryo" charset="-128"/>
              <a:cs typeface="Meiryo" charset="-128"/>
            </a:endParaRPr>
          </a:p>
          <a:p>
            <a:pPr>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症状などを説明します。</a:t>
            </a:r>
          </a:p>
          <a:p>
            <a:pPr>
              <a:tabLst>
                <a:tab pos="352425" algn="l"/>
              </a:tabLst>
            </a:pPr>
            <a:endParaRPr lang="en-US" altLang="ja-JP" sz="800" b="1" dirty="0">
              <a:latin typeface="Meiryo" charset="-128"/>
              <a:ea typeface="Meiryo" charset="-128"/>
              <a:cs typeface="Meiryo" charset="-128"/>
            </a:endParaRPr>
          </a:p>
          <a:p>
            <a:pPr>
              <a:tabLst>
                <a:tab pos="352425" algn="l"/>
              </a:tabLst>
            </a:pPr>
            <a:r>
              <a:rPr lang="en-US" altLang="ja-JP" sz="1800" b="1" dirty="0">
                <a:solidFill>
                  <a:srgbClr val="009650"/>
                </a:solidFill>
                <a:latin typeface="Meiryo" charset="-128"/>
                <a:ea typeface="Meiryo" charset="-128"/>
                <a:cs typeface="Meiryo" charset="-128"/>
              </a:rPr>
              <a:t>4	</a:t>
            </a:r>
            <a:r>
              <a:rPr lang="ja-JP" altLang="en-US" sz="1800" b="1" dirty="0">
                <a:solidFill>
                  <a:srgbClr val="009650"/>
                </a:solidFill>
                <a:latin typeface="Meiryo" charset="-128"/>
                <a:ea typeface="Meiryo" charset="-128"/>
                <a:cs typeface="Meiryo" charset="-128"/>
              </a:rPr>
              <a:t>診療後</a:t>
            </a:r>
            <a:endParaRPr lang="en-US" altLang="ja-JP" sz="1800" b="1" dirty="0">
              <a:solidFill>
                <a:srgbClr val="009650"/>
              </a:solidFill>
              <a:latin typeface="Meiryo" charset="-128"/>
              <a:ea typeface="Meiryo" charset="-128"/>
              <a:cs typeface="Meiryo" charset="-128"/>
            </a:endParaRPr>
          </a:p>
          <a:p>
            <a:pPr>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医療機関への来訪を推奨されたら</a:t>
            </a:r>
            <a:r>
              <a:rPr lang="ja-JP" altLang="en-US" sz="1400" spc="-700" dirty="0">
                <a:latin typeface="Meiryo" charset="-128"/>
                <a:ea typeface="Meiryo" charset="-128"/>
                <a:cs typeface="Meiryo" charset="-128"/>
              </a:rPr>
              <a:t>、</a:t>
            </a:r>
            <a:r>
              <a:rPr lang="ja-JP" altLang="en-US" sz="1400" dirty="0">
                <a:latin typeface="Meiryo" charset="-128"/>
                <a:ea typeface="Meiryo" charset="-128"/>
                <a:cs typeface="Meiryo" charset="-128"/>
              </a:rPr>
              <a:t>必ず直接かかるようにしてください。</a:t>
            </a:r>
            <a:endParaRPr lang="en-US" altLang="ja-JP" sz="1400" dirty="0">
              <a:latin typeface="Meiryo" charset="-128"/>
              <a:ea typeface="Meiryo" charset="-128"/>
              <a:cs typeface="Meiryo" charset="-128"/>
            </a:endParaRPr>
          </a:p>
          <a:p>
            <a:pPr>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薬が処方され配送を希望する場合</a:t>
            </a:r>
            <a:r>
              <a:rPr lang="ja-JP" altLang="en-US" sz="1400" spc="-700" dirty="0">
                <a:latin typeface="Meiryo" charset="-128"/>
                <a:ea typeface="Meiryo" charset="-128"/>
                <a:cs typeface="Meiryo" charset="-128"/>
              </a:rPr>
              <a:t>、</a:t>
            </a:r>
            <a:r>
              <a:rPr lang="ja-JP" altLang="en-US" sz="1400" dirty="0">
                <a:latin typeface="Meiryo" charset="-128"/>
                <a:ea typeface="Meiryo" charset="-128"/>
                <a:cs typeface="Meiryo" charset="-128"/>
              </a:rPr>
              <a:t>最寄りの薬局を医療機関に伝えた上で、</a:t>
            </a:r>
            <a:endParaRPr lang="en-US" altLang="ja-JP" sz="1400" dirty="0">
              <a:latin typeface="Meiryo" charset="-128"/>
              <a:ea typeface="Meiryo" charset="-128"/>
              <a:cs typeface="Meiryo" charset="-128"/>
            </a:endParaRPr>
          </a:p>
          <a:p>
            <a:pPr>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診察後に薬局に連絡してください。</a:t>
            </a:r>
            <a:endParaRPr lang="en-US" altLang="ja-JP" sz="1400" dirty="0">
              <a:latin typeface="Meiryo" charset="-128"/>
              <a:ea typeface="Meiryo" charset="-128"/>
              <a:cs typeface="Meiryo" charset="-128"/>
            </a:endParaRPr>
          </a:p>
          <a:p>
            <a:pPr>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電話やオンラインによる服薬指導が受けられ</a:t>
            </a:r>
            <a:r>
              <a:rPr lang="ja-JP" altLang="en-US" sz="1400" spc="-700" dirty="0">
                <a:latin typeface="Meiryo" charset="-128"/>
                <a:ea typeface="Meiryo" charset="-128"/>
                <a:cs typeface="Meiryo" charset="-128"/>
              </a:rPr>
              <a:t>、</a:t>
            </a:r>
            <a:r>
              <a:rPr lang="ja-JP" altLang="en-US" sz="1400" dirty="0">
                <a:latin typeface="Meiryo" charset="-128"/>
                <a:ea typeface="Meiryo" charset="-128"/>
                <a:cs typeface="Meiryo" charset="-128"/>
              </a:rPr>
              <a:t>その後</a:t>
            </a:r>
            <a:r>
              <a:rPr lang="ja-JP" altLang="en-US" sz="1400" spc="-700" dirty="0">
                <a:latin typeface="Meiryo" charset="-128"/>
                <a:ea typeface="Meiryo" charset="-128"/>
                <a:cs typeface="Meiryo" charset="-128"/>
              </a:rPr>
              <a:t>、</a:t>
            </a:r>
            <a:r>
              <a:rPr lang="ja-JP" altLang="en-US" sz="1400" dirty="0">
                <a:latin typeface="Meiryo" charset="-128"/>
                <a:ea typeface="Meiryo" charset="-128"/>
                <a:cs typeface="Meiryo" charset="-128"/>
              </a:rPr>
              <a:t>薬が配送されます。</a:t>
            </a:r>
            <a:endParaRPr lang="en-US" altLang="ja-JP" sz="1400" dirty="0">
              <a:latin typeface="Meiryo" charset="-128"/>
              <a:ea typeface="Meiryo" charset="-128"/>
              <a:cs typeface="Meiryo" charset="-128"/>
            </a:endParaRPr>
          </a:p>
        </p:txBody>
      </p:sp>
    </p:spTree>
    <p:extLst>
      <p:ext uri="{BB962C8B-B14F-4D97-AF65-F5344CB8AC3E}">
        <p14:creationId xmlns:p14="http://schemas.microsoft.com/office/powerpoint/2010/main" val="533029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7D86C31-1BE1-40AE-8B5F-3472D87D4C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5400" y="2971800"/>
            <a:ext cx="6588000" cy="1134232"/>
          </a:xfrm>
          <a:prstGeom prst="rect">
            <a:avLst/>
          </a:prstGeom>
        </p:spPr>
      </p:pic>
      <p:sp>
        <p:nvSpPr>
          <p:cNvPr id="3" name="サブタイトル 2"/>
          <p:cNvSpPr>
            <a:spLocks noGrp="1"/>
          </p:cNvSpPr>
          <p:nvPr>
            <p:ph type="subTitle" idx="4294967295"/>
          </p:nvPr>
        </p:nvSpPr>
        <p:spPr>
          <a:xfrm>
            <a:off x="515112" y="1399032"/>
            <a:ext cx="8280000" cy="1440000"/>
          </a:xfrm>
          <a:prstGeom prst="rect">
            <a:avLst/>
          </a:prstGeom>
        </p:spPr>
        <p:txBody>
          <a:bodyPr>
            <a:noAutofit/>
          </a:bodyPr>
          <a:lstStyle/>
          <a:p>
            <a:r>
              <a:rPr lang="en-US" altLang="ja-JP" b="1" dirty="0" err="1" smtClean="0">
                <a:latin typeface="Meiryo" charset="-128"/>
                <a:ea typeface="Meiryo" charset="-128"/>
                <a:cs typeface="Meiryo" charset="-128"/>
              </a:rPr>
              <a:t>YaDoc</a:t>
            </a:r>
            <a:r>
              <a:rPr lang="ja-JP" altLang="en-US" dirty="0" smtClean="0">
                <a:latin typeface="Meiryo" charset="-128"/>
                <a:ea typeface="Meiryo" charset="-128"/>
                <a:cs typeface="Meiryo" charset="-128"/>
              </a:rPr>
              <a:t>［</a:t>
            </a:r>
            <a:r>
              <a:rPr lang="ja-JP" altLang="en-US" b="1" dirty="0" smtClean="0">
                <a:latin typeface="Meiryo" charset="-128"/>
                <a:ea typeface="Meiryo" charset="-128"/>
                <a:cs typeface="Meiryo" charset="-128"/>
              </a:rPr>
              <a:t>ヤードック</a:t>
            </a:r>
            <a:r>
              <a:rPr lang="ja-JP" altLang="en-US" dirty="0" smtClean="0">
                <a:latin typeface="Meiryo" charset="-128"/>
                <a:ea typeface="Meiryo" charset="-128"/>
                <a:cs typeface="Meiryo" charset="-128"/>
              </a:rPr>
              <a:t>］</a:t>
            </a:r>
            <a:endParaRPr lang="ja-JP" altLang="en-US" dirty="0">
              <a:latin typeface="Meiryo" charset="-128"/>
              <a:ea typeface="Meiryo" charset="-128"/>
              <a:cs typeface="Meiryo" charset="-128"/>
            </a:endParaRPr>
          </a:p>
          <a:p>
            <a:r>
              <a:rPr lang="ja-JP" altLang="en-US" b="1" dirty="0">
                <a:latin typeface="Meiryo" charset="-128"/>
                <a:ea typeface="Meiryo" charset="-128"/>
                <a:cs typeface="Meiryo" charset="-128"/>
              </a:rPr>
              <a:t>スマートフォンなどの端末を使用し</a:t>
            </a:r>
            <a:r>
              <a:rPr lang="ja-JP" altLang="en-US" b="1" spc="-700" dirty="0">
                <a:latin typeface="Meiryo" charset="-128"/>
                <a:ea typeface="Meiryo" charset="-128"/>
                <a:cs typeface="Meiryo" charset="-128"/>
              </a:rPr>
              <a:t>て</a:t>
            </a:r>
            <a:r>
              <a:rPr lang="ja-JP" altLang="en-US" b="1" dirty="0">
                <a:latin typeface="Meiryo" charset="-128"/>
                <a:ea typeface="Meiryo" charset="-128"/>
                <a:cs typeface="Meiryo" charset="-128"/>
              </a:rPr>
              <a:t>「オンライン診療</a:t>
            </a:r>
            <a:r>
              <a:rPr lang="ja-JP" altLang="en-US" b="1" spc="-700" dirty="0">
                <a:latin typeface="Meiryo" charset="-128"/>
                <a:ea typeface="Meiryo" charset="-128"/>
                <a:cs typeface="Meiryo" charset="-128"/>
              </a:rPr>
              <a:t>」</a:t>
            </a:r>
            <a:r>
              <a:rPr lang="ja-JP" altLang="en-US" b="1" dirty="0">
                <a:latin typeface="Meiryo" charset="-128"/>
                <a:ea typeface="Meiryo" charset="-128"/>
                <a:cs typeface="Meiryo" charset="-128"/>
              </a:rPr>
              <a:t>を</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利用できるサービスです。それ以外に疾患管理のサービスも有りますが、</a:t>
            </a:r>
            <a:endParaRPr lang="en-US" altLang="ja-JP" b="1" dirty="0">
              <a:latin typeface="Meiryo" charset="-128"/>
              <a:ea typeface="Meiryo" charset="-128"/>
              <a:cs typeface="Meiryo" charset="-128"/>
            </a:endParaRPr>
          </a:p>
          <a:p>
            <a:r>
              <a:rPr lang="ja-JP" altLang="en-US" b="1" dirty="0">
                <a:latin typeface="Meiryo" charset="-128"/>
                <a:ea typeface="Meiryo" charset="-128"/>
                <a:cs typeface="Meiryo" charset="-128"/>
              </a:rPr>
              <a:t>今回</a:t>
            </a:r>
            <a:r>
              <a:rPr lang="ja-JP" altLang="en-US" b="1" spc="-700" dirty="0">
                <a:latin typeface="Meiryo" charset="-128"/>
                <a:ea typeface="Meiryo" charset="-128"/>
                <a:cs typeface="Meiryo" charset="-128"/>
              </a:rPr>
              <a:t>は</a:t>
            </a:r>
            <a:r>
              <a:rPr lang="ja-JP" altLang="en-US" b="1" dirty="0">
                <a:latin typeface="Meiryo" charset="-128"/>
                <a:ea typeface="Meiryo" charset="-128"/>
                <a:cs typeface="Meiryo" charset="-128"/>
              </a:rPr>
              <a:t>「オンライン診療</a:t>
            </a:r>
            <a:r>
              <a:rPr lang="ja-JP" altLang="en-US" b="1" spc="-700" dirty="0">
                <a:latin typeface="Meiryo" charset="-128"/>
                <a:ea typeface="Meiryo" charset="-128"/>
                <a:cs typeface="Meiryo" charset="-128"/>
              </a:rPr>
              <a:t>」</a:t>
            </a:r>
            <a:r>
              <a:rPr lang="ja-JP" altLang="en-US" b="1" dirty="0">
                <a:latin typeface="Meiryo" charset="-128"/>
                <a:ea typeface="Meiryo" charset="-128"/>
                <a:cs typeface="Meiryo" charset="-128"/>
              </a:rPr>
              <a:t>についてご説明します。</a:t>
            </a:r>
            <a:endParaRPr lang="en-US" altLang="ja-JP" b="1" dirty="0">
              <a:latin typeface="Meiryo" charset="-128"/>
              <a:ea typeface="Meiryo" charset="-128"/>
              <a:cs typeface="Meiryo" charset="-128"/>
            </a:endParaRPr>
          </a:p>
          <a:p>
            <a:endParaRPr lang="en-US" altLang="ja-JP" sz="1000" b="1" dirty="0">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ご利用までの流れ</a:t>
            </a:r>
            <a:endParaRPr lang="ja-JP" altLang="en-US" sz="1400" dirty="0">
              <a:solidFill>
                <a:srgbClr val="009650"/>
              </a:solidFill>
            </a:endParaRPr>
          </a:p>
        </p:txBody>
      </p:sp>
      <p:sp>
        <p:nvSpPr>
          <p:cNvPr id="32" name="タイトル 9">
            <a:extLst>
              <a:ext uri="{FF2B5EF4-FFF2-40B4-BE49-F238E27FC236}">
                <a16:creationId xmlns:a16="http://schemas.microsoft.com/office/drawing/2014/main" id="{CA2B6507-1ACA-453C-97C4-5D298B773253}"/>
              </a:ext>
            </a:extLst>
          </p:cNvPr>
          <p:cNvSpPr txBox="1">
            <a:spLocks/>
          </p:cNvSpPr>
          <p:nvPr/>
        </p:nvSpPr>
        <p:spPr>
          <a:xfrm>
            <a:off x="2095953" y="585403"/>
            <a:ext cx="7200000" cy="509216"/>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kumimoji="0" lang="ja-JP" altLang="en-US" sz="2737" kern="0" dirty="0"/>
          </a:p>
          <a:p>
            <a:pPr marL="10860">
              <a:spcBef>
                <a:spcPts val="85"/>
              </a:spcBef>
              <a:tabLst>
                <a:tab pos="270955" algn="l"/>
              </a:tabLst>
            </a:pPr>
            <a:endParaRPr kumimoji="0" lang="ja-JP" altLang="en-US" sz="2737" kern="0" dirty="0"/>
          </a:p>
        </p:txBody>
      </p:sp>
      <p:sp>
        <p:nvSpPr>
          <p:cNvPr id="8" name="タイトル 9">
            <a:extLst>
              <a:ext uri="{FF2B5EF4-FFF2-40B4-BE49-F238E27FC236}">
                <a16:creationId xmlns:a16="http://schemas.microsoft.com/office/drawing/2014/main" id="{DBEA4F5A-816A-4EE7-87E3-93979DCD151A}"/>
              </a:ext>
            </a:extLst>
          </p:cNvPr>
          <p:cNvSpPr txBox="1">
            <a:spLocks noGrp="1"/>
          </p:cNvSpPr>
          <p:nvPr>
            <p:ph type="ctrTitle" idx="4294967295"/>
          </p:nvPr>
        </p:nvSpPr>
        <p:spPr>
          <a:xfrm>
            <a:off x="1846800" y="228600"/>
            <a:ext cx="6840000" cy="54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ja-JP" altLang="en-US" sz="2800" dirty="0"/>
              <a:t>オ</a:t>
            </a:r>
            <a:r>
              <a:rPr lang="ja-JP" altLang="en-US" sz="2800" spc="8" dirty="0"/>
              <a:t>ン</a:t>
            </a:r>
            <a:r>
              <a:rPr lang="ja-JP" altLang="en-US" sz="2800" spc="-13" dirty="0"/>
              <a:t>ラ</a:t>
            </a:r>
            <a:r>
              <a:rPr lang="ja-JP" altLang="en-US" sz="2800" spc="-22" dirty="0"/>
              <a:t>イ</a:t>
            </a:r>
            <a:r>
              <a:rPr lang="ja-JP" altLang="en-US" sz="2800" spc="8" dirty="0"/>
              <a:t>ン</a:t>
            </a:r>
            <a:r>
              <a:rPr lang="ja-JP" altLang="en-US" sz="2800" dirty="0"/>
              <a:t>診療</a:t>
            </a:r>
            <a:r>
              <a:rPr lang="ja-JP" altLang="en-US" sz="2800" spc="5" dirty="0"/>
              <a:t>ア</a:t>
            </a:r>
            <a:r>
              <a:rPr lang="ja-JP" altLang="en-US" sz="2800" spc="-5" dirty="0"/>
              <a:t>プ</a:t>
            </a:r>
            <a:r>
              <a:rPr lang="ja-JP" altLang="en-US" sz="2800" spc="-13" dirty="0"/>
              <a:t>リ</a:t>
            </a:r>
            <a:r>
              <a:rPr lang="en-US" altLang="ja-JP" sz="2800" spc="-13" dirty="0" err="1"/>
              <a:t>YaDoc</a:t>
            </a:r>
            <a:r>
              <a:rPr lang="en-US" altLang="ja-JP" sz="2800" spc="-13" dirty="0"/>
              <a:t> </a:t>
            </a:r>
            <a:endParaRPr lang="ja-JP" altLang="en-US" sz="2800" dirty="0"/>
          </a:p>
        </p:txBody>
      </p:sp>
      <p:sp>
        <p:nvSpPr>
          <p:cNvPr id="11" name="object 5">
            <a:extLst>
              <a:ext uri="{FF2B5EF4-FFF2-40B4-BE49-F238E27FC236}">
                <a16:creationId xmlns:a16="http://schemas.microsoft.com/office/drawing/2014/main" id="{DFC2B4B2-3ECD-41FF-A6BD-C9F28D9E3414}"/>
              </a:ext>
            </a:extLst>
          </p:cNvPr>
          <p:cNvSpPr txBox="1"/>
          <p:nvPr/>
        </p:nvSpPr>
        <p:spPr>
          <a:xfrm>
            <a:off x="609600" y="5968821"/>
            <a:ext cx="7560000" cy="221473"/>
          </a:xfrm>
          <a:prstGeom prst="rect">
            <a:avLst/>
          </a:prstGeom>
        </p:spPr>
        <p:txBody>
          <a:bodyPr vert="horz" wrap="square" lIns="0" tIns="10860" rIns="0" bIns="0" rtlCol="0">
            <a:spAutoFit/>
          </a:bodyPr>
          <a:lstStyle/>
          <a:p>
            <a:pPr marL="10860">
              <a:spcBef>
                <a:spcPts val="85"/>
              </a:spcBef>
            </a:pPr>
            <a:r>
              <a:rPr lang="ja-JP" altLang="en-US" sz="1368" b="1" spc="-13" dirty="0">
                <a:solidFill>
                  <a:srgbClr val="FF0000"/>
                </a:solidFill>
                <a:latin typeface="メイリオ" panose="020B0604030504040204" pitchFamily="50" charset="-128"/>
                <a:ea typeface="メイリオ" panose="020B0604030504040204" pitchFamily="50" charset="-128"/>
                <a:cs typeface="AoyagiKouzanFontT"/>
              </a:rPr>
              <a:t>本サービスは無料でご利用できます（ただし通話にかかる通信費、および診察費は必要です）。</a:t>
            </a:r>
            <a:endParaRPr sz="1197" dirty="0">
              <a:latin typeface="メイリオ" panose="020B0604030504040204" pitchFamily="50" charset="-128"/>
              <a:ea typeface="メイリオ" panose="020B0604030504040204" pitchFamily="50" charset="-128"/>
              <a:cs typeface="AoyagiKouzanFontT"/>
            </a:endParaRPr>
          </a:p>
        </p:txBody>
      </p:sp>
      <p:sp>
        <p:nvSpPr>
          <p:cNvPr id="2" name="正方形/長方形 1"/>
          <p:cNvSpPr/>
          <p:nvPr/>
        </p:nvSpPr>
        <p:spPr>
          <a:xfrm>
            <a:off x="990600" y="4238800"/>
            <a:ext cx="1800000" cy="1477328"/>
          </a:xfrm>
          <a:prstGeom prst="rect">
            <a:avLst/>
          </a:prstGeom>
        </p:spPr>
        <p:txBody>
          <a:bodyPr>
            <a:spAutoFit/>
          </a:bodyPr>
          <a:lstStyle/>
          <a:p>
            <a:pPr algn="ctr"/>
            <a:r>
              <a:rPr lang="ja-JP" altLang="en-US" sz="1400" b="1" dirty="0">
                <a:solidFill>
                  <a:srgbClr val="000000"/>
                </a:solidFill>
                <a:latin typeface="Meiryo" charset="-128"/>
                <a:ea typeface="Meiryo" charset="-128"/>
                <a:cs typeface="Meiryo" charset="-128"/>
              </a:rPr>
              <a:t>オンライン診療</a:t>
            </a:r>
            <a:endParaRPr lang="en-US" altLang="ja-JP" sz="1400" b="1" dirty="0">
              <a:solidFill>
                <a:srgbClr val="000000"/>
              </a:solidFill>
              <a:latin typeface="Meiryo" charset="-128"/>
              <a:ea typeface="Meiryo" charset="-128"/>
              <a:cs typeface="Meiryo" charset="-128"/>
            </a:endParaRPr>
          </a:p>
          <a:p>
            <a:pPr algn="ctr"/>
            <a:r>
              <a:rPr lang="ja-JP" altLang="en-US" sz="1400" b="1" dirty="0">
                <a:solidFill>
                  <a:srgbClr val="000000"/>
                </a:solidFill>
                <a:latin typeface="Meiryo" charset="-128"/>
                <a:ea typeface="Meiryo" charset="-128"/>
                <a:cs typeface="Meiryo" charset="-128"/>
              </a:rPr>
              <a:t>対応の医療機関を</a:t>
            </a:r>
            <a:endParaRPr lang="en-US" altLang="ja-JP" sz="1400" b="1" dirty="0">
              <a:solidFill>
                <a:srgbClr val="000000"/>
              </a:solidFill>
              <a:latin typeface="Meiryo" charset="-128"/>
              <a:ea typeface="Meiryo" charset="-128"/>
              <a:cs typeface="Meiryo" charset="-128"/>
            </a:endParaRPr>
          </a:p>
          <a:p>
            <a:pPr algn="ctr"/>
            <a:r>
              <a:rPr lang="ja-JP" altLang="en-US" sz="1400" b="1" dirty="0">
                <a:solidFill>
                  <a:srgbClr val="000000"/>
                </a:solidFill>
                <a:latin typeface="Meiryo" charset="-128"/>
                <a:ea typeface="Meiryo" charset="-128"/>
                <a:cs typeface="Meiryo" charset="-128"/>
              </a:rPr>
              <a:t>探す</a:t>
            </a:r>
          </a:p>
          <a:p>
            <a:pPr algn="ctr"/>
            <a:r>
              <a:rPr lang="ja-JP" altLang="en-US" sz="1200" dirty="0">
                <a:solidFill>
                  <a:srgbClr val="000000"/>
                </a:solidFill>
                <a:latin typeface="Meiryo" charset="-128"/>
                <a:ea typeface="Meiryo" charset="-128"/>
                <a:cs typeface="Meiryo" charset="-128"/>
              </a:rPr>
              <a:t>希望する医療機関のホームページなどで</a:t>
            </a:r>
            <a:endParaRPr lang="en-US" altLang="ja-JP" sz="1200" dirty="0">
              <a:solidFill>
                <a:srgbClr val="000000"/>
              </a:solidFill>
              <a:latin typeface="Meiryo" charset="-128"/>
              <a:ea typeface="Meiryo" charset="-128"/>
              <a:cs typeface="Meiryo" charset="-128"/>
            </a:endParaRPr>
          </a:p>
          <a:p>
            <a:pPr algn="ctr"/>
            <a:r>
              <a:rPr lang="ja-JP" altLang="en-US" sz="1200" dirty="0">
                <a:solidFill>
                  <a:srgbClr val="000000"/>
                </a:solidFill>
                <a:latin typeface="Meiryo" charset="-128"/>
                <a:ea typeface="Meiryo" charset="-128"/>
                <a:cs typeface="Meiryo" charset="-128"/>
              </a:rPr>
              <a:t>オンライン診察可能か</a:t>
            </a:r>
            <a:endParaRPr lang="en-US" altLang="ja-JP" sz="1200" dirty="0">
              <a:solidFill>
                <a:srgbClr val="000000"/>
              </a:solidFill>
              <a:latin typeface="Meiryo" charset="-128"/>
              <a:ea typeface="Meiryo" charset="-128"/>
              <a:cs typeface="Meiryo" charset="-128"/>
            </a:endParaRPr>
          </a:p>
          <a:p>
            <a:pPr algn="ctr"/>
            <a:r>
              <a:rPr lang="ja-JP" altLang="en-US" sz="1200" dirty="0">
                <a:solidFill>
                  <a:srgbClr val="000000"/>
                </a:solidFill>
                <a:latin typeface="Meiryo" charset="-128"/>
                <a:ea typeface="Meiryo" charset="-128"/>
                <a:cs typeface="Meiryo" charset="-128"/>
              </a:rPr>
              <a:t>どうか確認します。</a:t>
            </a:r>
            <a:endParaRPr lang="ja-JP" altLang="en-US" sz="1200" dirty="0">
              <a:solidFill>
                <a:srgbClr val="000000"/>
              </a:solidFill>
              <a:effectLst/>
              <a:latin typeface="Meiryo" charset="-128"/>
              <a:ea typeface="Meiryo" charset="-128"/>
              <a:cs typeface="Meiryo" charset="-128"/>
            </a:endParaRPr>
          </a:p>
        </p:txBody>
      </p:sp>
      <p:sp>
        <p:nvSpPr>
          <p:cNvPr id="12" name="正方形/長方形 11"/>
          <p:cNvSpPr/>
          <p:nvPr/>
        </p:nvSpPr>
        <p:spPr>
          <a:xfrm>
            <a:off x="2772000" y="4238800"/>
            <a:ext cx="1800000" cy="523220"/>
          </a:xfrm>
          <a:prstGeom prst="rect">
            <a:avLst/>
          </a:prstGeom>
        </p:spPr>
        <p:txBody>
          <a:bodyPr>
            <a:spAutoFit/>
          </a:bodyPr>
          <a:lstStyle/>
          <a:p>
            <a:pPr algn="ctr"/>
            <a:r>
              <a:rPr lang="ja-JP" altLang="en-US" sz="1400" b="1" dirty="0">
                <a:solidFill>
                  <a:srgbClr val="000000"/>
                </a:solidFill>
                <a:latin typeface="Meiryo" charset="-128"/>
                <a:ea typeface="Meiryo" charset="-128"/>
                <a:cs typeface="Meiryo" charset="-128"/>
              </a:rPr>
              <a:t>オンライン診察の</a:t>
            </a:r>
            <a:endParaRPr lang="en-US" altLang="ja-JP" sz="1400" b="1" dirty="0">
              <a:solidFill>
                <a:srgbClr val="000000"/>
              </a:solidFill>
              <a:latin typeface="Meiryo" charset="-128"/>
              <a:ea typeface="Meiryo" charset="-128"/>
              <a:cs typeface="Meiryo" charset="-128"/>
            </a:endParaRPr>
          </a:p>
          <a:p>
            <a:pPr algn="ctr"/>
            <a:r>
              <a:rPr lang="ja-JP" altLang="en-US" sz="1400" b="1" dirty="0">
                <a:solidFill>
                  <a:srgbClr val="000000"/>
                </a:solidFill>
                <a:latin typeface="Meiryo" charset="-128"/>
                <a:ea typeface="Meiryo" charset="-128"/>
                <a:cs typeface="Meiryo" charset="-128"/>
              </a:rPr>
              <a:t>予約をする</a:t>
            </a:r>
          </a:p>
        </p:txBody>
      </p:sp>
      <p:sp>
        <p:nvSpPr>
          <p:cNvPr id="13" name="正方形/長方形 12"/>
          <p:cNvSpPr/>
          <p:nvPr/>
        </p:nvSpPr>
        <p:spPr>
          <a:xfrm>
            <a:off x="4572000" y="4238800"/>
            <a:ext cx="1800000" cy="1446550"/>
          </a:xfrm>
          <a:prstGeom prst="rect">
            <a:avLst/>
          </a:prstGeom>
        </p:spPr>
        <p:txBody>
          <a:bodyPr>
            <a:spAutoFit/>
          </a:bodyPr>
          <a:lstStyle/>
          <a:p>
            <a:pPr algn="ctr"/>
            <a:r>
              <a:rPr lang="ja-JP" altLang="en-US" sz="1400" b="1" dirty="0">
                <a:solidFill>
                  <a:srgbClr val="000000"/>
                </a:solidFill>
                <a:latin typeface="Meiryo" charset="-128"/>
                <a:ea typeface="Meiryo" charset="-128"/>
                <a:cs typeface="Meiryo" charset="-128"/>
              </a:rPr>
              <a:t>オンライン診察を</a:t>
            </a:r>
            <a:endParaRPr lang="en-US" altLang="ja-JP" sz="1400" b="1" dirty="0">
              <a:solidFill>
                <a:srgbClr val="000000"/>
              </a:solidFill>
              <a:latin typeface="Meiryo" charset="-128"/>
              <a:ea typeface="Meiryo" charset="-128"/>
              <a:cs typeface="Meiryo" charset="-128"/>
            </a:endParaRPr>
          </a:p>
          <a:p>
            <a:pPr algn="ctr"/>
            <a:r>
              <a:rPr lang="ja-JP" altLang="en-US" sz="1400" b="1" dirty="0">
                <a:solidFill>
                  <a:srgbClr val="000000"/>
                </a:solidFill>
                <a:latin typeface="Meiryo" charset="-128"/>
                <a:ea typeface="Meiryo" charset="-128"/>
                <a:cs typeface="Meiryo" charset="-128"/>
              </a:rPr>
              <a:t>受ける</a:t>
            </a:r>
          </a:p>
          <a:p>
            <a:pPr algn="ctr"/>
            <a:r>
              <a:rPr lang="ja-JP" altLang="en-US" sz="1200" dirty="0">
                <a:solidFill>
                  <a:srgbClr val="000000"/>
                </a:solidFill>
                <a:latin typeface="Meiryo" charset="-128"/>
                <a:ea typeface="Meiryo" charset="-128"/>
                <a:cs typeface="Meiryo" charset="-128"/>
              </a:rPr>
              <a:t>予約完了後に届く</a:t>
            </a:r>
            <a:endParaRPr lang="en-US" altLang="ja-JP" sz="1200" dirty="0">
              <a:solidFill>
                <a:srgbClr val="000000"/>
              </a:solidFill>
              <a:latin typeface="Meiryo" charset="-128"/>
              <a:ea typeface="Meiryo" charset="-128"/>
              <a:cs typeface="Meiryo" charset="-128"/>
            </a:endParaRPr>
          </a:p>
          <a:p>
            <a:pPr algn="ctr"/>
            <a:r>
              <a:rPr lang="ja-JP" altLang="en-US" sz="1200" dirty="0">
                <a:solidFill>
                  <a:srgbClr val="000000"/>
                </a:solidFill>
                <a:latin typeface="Meiryo" charset="-128"/>
                <a:ea typeface="Meiryo" charset="-128"/>
                <a:cs typeface="Meiryo" charset="-128"/>
              </a:rPr>
              <a:t>メールに記載された</a:t>
            </a:r>
            <a:endParaRPr lang="en-US" altLang="ja-JP" sz="1200" dirty="0">
              <a:solidFill>
                <a:srgbClr val="000000"/>
              </a:solidFill>
              <a:latin typeface="Meiryo" charset="-128"/>
              <a:ea typeface="Meiryo" charset="-128"/>
              <a:cs typeface="Meiryo" charset="-128"/>
            </a:endParaRPr>
          </a:p>
          <a:p>
            <a:pPr algn="ctr"/>
            <a:r>
              <a:rPr lang="en-US" altLang="ja-JP" sz="1200" dirty="0">
                <a:solidFill>
                  <a:srgbClr val="000000"/>
                </a:solidFill>
                <a:latin typeface="Meiryo" charset="-128"/>
                <a:ea typeface="Meiryo" charset="-128"/>
                <a:cs typeface="Meiryo" charset="-128"/>
              </a:rPr>
              <a:t>URL</a:t>
            </a:r>
            <a:r>
              <a:rPr lang="ja-JP" altLang="en-US" sz="1200" dirty="0">
                <a:solidFill>
                  <a:srgbClr val="000000"/>
                </a:solidFill>
                <a:latin typeface="Meiryo" charset="-128"/>
                <a:ea typeface="Meiryo" charset="-128"/>
                <a:cs typeface="Meiryo" charset="-128"/>
              </a:rPr>
              <a:t>からオンライン</a:t>
            </a:r>
            <a:endParaRPr lang="en-US" altLang="ja-JP" sz="1200" dirty="0">
              <a:solidFill>
                <a:srgbClr val="000000"/>
              </a:solidFill>
              <a:latin typeface="Meiryo" charset="-128"/>
              <a:ea typeface="Meiryo" charset="-128"/>
              <a:cs typeface="Meiryo" charset="-128"/>
            </a:endParaRPr>
          </a:p>
          <a:p>
            <a:pPr algn="ctr"/>
            <a:r>
              <a:rPr lang="ja-JP" altLang="en-US" sz="1200" dirty="0">
                <a:solidFill>
                  <a:srgbClr val="000000"/>
                </a:solidFill>
                <a:latin typeface="Meiryo" charset="-128"/>
                <a:ea typeface="Meiryo" charset="-128"/>
                <a:cs typeface="Meiryo" charset="-128"/>
              </a:rPr>
              <a:t>診察を受けることが</a:t>
            </a:r>
            <a:endParaRPr lang="en-US" altLang="ja-JP" sz="1200" dirty="0">
              <a:solidFill>
                <a:srgbClr val="000000"/>
              </a:solidFill>
              <a:latin typeface="Meiryo" charset="-128"/>
              <a:ea typeface="Meiryo" charset="-128"/>
              <a:cs typeface="Meiryo" charset="-128"/>
            </a:endParaRPr>
          </a:p>
          <a:p>
            <a:pPr algn="ctr"/>
            <a:r>
              <a:rPr lang="ja-JP" altLang="en-US" sz="1200" dirty="0">
                <a:solidFill>
                  <a:srgbClr val="000000"/>
                </a:solidFill>
                <a:latin typeface="Meiryo" charset="-128"/>
                <a:ea typeface="Meiryo" charset="-128"/>
                <a:cs typeface="Meiryo" charset="-128"/>
              </a:rPr>
              <a:t>できます。</a:t>
            </a:r>
          </a:p>
        </p:txBody>
      </p:sp>
      <p:sp>
        <p:nvSpPr>
          <p:cNvPr id="14" name="正方形/長方形 13"/>
          <p:cNvSpPr/>
          <p:nvPr/>
        </p:nvSpPr>
        <p:spPr>
          <a:xfrm>
            <a:off x="6400800" y="4238800"/>
            <a:ext cx="1800000" cy="1077218"/>
          </a:xfrm>
          <a:prstGeom prst="rect">
            <a:avLst/>
          </a:prstGeom>
        </p:spPr>
        <p:txBody>
          <a:bodyPr>
            <a:spAutoFit/>
          </a:bodyPr>
          <a:lstStyle/>
          <a:p>
            <a:pPr algn="ctr"/>
            <a:r>
              <a:rPr lang="ja-JP" altLang="en-US" sz="1400" b="1" dirty="0">
                <a:solidFill>
                  <a:srgbClr val="000000"/>
                </a:solidFill>
                <a:latin typeface="Meiryo" charset="-128"/>
                <a:ea typeface="Meiryo" charset="-128"/>
                <a:cs typeface="Meiryo" charset="-128"/>
              </a:rPr>
              <a:t>診察料の</a:t>
            </a:r>
            <a:endParaRPr lang="en-US" altLang="ja-JP" sz="1400" b="1" dirty="0">
              <a:solidFill>
                <a:srgbClr val="000000"/>
              </a:solidFill>
              <a:latin typeface="Meiryo" charset="-128"/>
              <a:ea typeface="Meiryo" charset="-128"/>
              <a:cs typeface="Meiryo" charset="-128"/>
            </a:endParaRPr>
          </a:p>
          <a:p>
            <a:pPr algn="ctr"/>
            <a:r>
              <a:rPr lang="ja-JP" altLang="en-US" sz="1400" b="1" dirty="0">
                <a:solidFill>
                  <a:srgbClr val="000000"/>
                </a:solidFill>
                <a:latin typeface="Meiryo" charset="-128"/>
                <a:ea typeface="Meiryo" charset="-128"/>
                <a:cs typeface="Meiryo" charset="-128"/>
              </a:rPr>
              <a:t>お支払い</a:t>
            </a:r>
          </a:p>
          <a:p>
            <a:pPr algn="ctr"/>
            <a:r>
              <a:rPr lang="ja-JP" altLang="en-US" sz="1200" dirty="0">
                <a:solidFill>
                  <a:srgbClr val="000000"/>
                </a:solidFill>
                <a:latin typeface="Meiryo" charset="-128"/>
                <a:ea typeface="Meiryo" charset="-128"/>
                <a:cs typeface="Meiryo" charset="-128"/>
              </a:rPr>
              <a:t>支払い方法は</a:t>
            </a:r>
            <a:endParaRPr lang="en-US" altLang="ja-JP" sz="1200" dirty="0">
              <a:solidFill>
                <a:srgbClr val="000000"/>
              </a:solidFill>
              <a:latin typeface="Meiryo" charset="-128"/>
              <a:ea typeface="Meiryo" charset="-128"/>
              <a:cs typeface="Meiryo" charset="-128"/>
            </a:endParaRPr>
          </a:p>
          <a:p>
            <a:pPr algn="ctr"/>
            <a:r>
              <a:rPr lang="ja-JP" altLang="en-US" sz="1200" dirty="0">
                <a:solidFill>
                  <a:srgbClr val="000000"/>
                </a:solidFill>
                <a:latin typeface="Meiryo" charset="-128"/>
                <a:ea typeface="Meiryo" charset="-128"/>
                <a:cs typeface="Meiryo" charset="-128"/>
              </a:rPr>
              <a:t>各医療機関へ</a:t>
            </a:r>
            <a:endParaRPr lang="en-US" altLang="ja-JP" sz="1200" dirty="0">
              <a:solidFill>
                <a:srgbClr val="000000"/>
              </a:solidFill>
              <a:latin typeface="Meiryo" charset="-128"/>
              <a:ea typeface="Meiryo" charset="-128"/>
              <a:cs typeface="Meiryo" charset="-128"/>
            </a:endParaRPr>
          </a:p>
          <a:p>
            <a:pPr algn="ctr"/>
            <a:r>
              <a:rPr lang="ja-JP" altLang="en-US" sz="1200" dirty="0">
                <a:solidFill>
                  <a:srgbClr val="000000"/>
                </a:solidFill>
                <a:latin typeface="Meiryo" charset="-128"/>
                <a:ea typeface="Meiryo" charset="-128"/>
                <a:cs typeface="Meiryo" charset="-128"/>
              </a:rPr>
              <a:t>ご確認ください。</a:t>
            </a:r>
            <a:endParaRPr lang="ja-JP" altLang="en-US" sz="1200" dirty="0">
              <a:solidFill>
                <a:srgbClr val="000000"/>
              </a:solidFill>
              <a:effectLst/>
              <a:latin typeface="Meiryo" charset="-128"/>
              <a:ea typeface="Meiryo" charset="-128"/>
              <a:cs typeface="Meiryo" charset="-128"/>
            </a:endParaRPr>
          </a:p>
        </p:txBody>
      </p:sp>
      <p:sp>
        <p:nvSpPr>
          <p:cNvPr id="15"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3904357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FAC3FDF-540A-4A6F-8088-A664A528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76" y="2632766"/>
            <a:ext cx="1050691" cy="1078161"/>
          </a:xfrm>
          <a:prstGeom prst="rect">
            <a:avLst/>
          </a:prstGeom>
        </p:spPr>
      </p:pic>
      <p:sp>
        <p:nvSpPr>
          <p:cNvPr id="3" name="字幕 2">
            <a:extLst>
              <a:ext uri="{FF2B5EF4-FFF2-40B4-BE49-F238E27FC236}">
                <a16:creationId xmlns:a16="http://schemas.microsoft.com/office/drawing/2014/main" id="{63A81291-E142-4615-871A-DC31CC913E69}"/>
              </a:ext>
            </a:extLst>
          </p:cNvPr>
          <p:cNvSpPr>
            <a:spLocks noGrp="1"/>
          </p:cNvSpPr>
          <p:nvPr>
            <p:ph type="subTitle" idx="4294967295"/>
          </p:nvPr>
        </p:nvSpPr>
        <p:spPr>
          <a:xfrm>
            <a:off x="532133" y="1416929"/>
            <a:ext cx="7920000" cy="716671"/>
          </a:xfrm>
          <a:prstGeom prst="rect">
            <a:avLst/>
          </a:prstGeom>
        </p:spPr>
        <p:txBody>
          <a:bodyPr/>
          <a:lstStyle/>
          <a:p>
            <a:r>
              <a:rPr lang="en-US" altLang="ja-JP" b="1" spc="82" dirty="0">
                <a:solidFill>
                  <a:srgbClr val="009650"/>
                </a:solidFill>
                <a:latin typeface="Meiryo" charset="-128"/>
                <a:ea typeface="Meiryo" charset="-128"/>
                <a:cs typeface="Meiryo" charset="-128"/>
              </a:rPr>
              <a:t>Android</a:t>
            </a:r>
            <a:r>
              <a:rPr lang="en-US" altLang="ja-JP" b="1" spc="-64" dirty="0">
                <a:solidFill>
                  <a:srgbClr val="009650"/>
                </a:solidFill>
                <a:latin typeface="Meiryo" charset="-128"/>
                <a:ea typeface="Meiryo" charset="-128"/>
                <a:cs typeface="Meiryo" charset="-128"/>
              </a:rPr>
              <a:t> </a:t>
            </a:r>
            <a:r>
              <a:rPr lang="ja-JP" altLang="en-US" b="1" spc="-34" dirty="0">
                <a:solidFill>
                  <a:srgbClr val="009650"/>
                </a:solidFill>
                <a:latin typeface="Meiryo" charset="-128"/>
                <a:ea typeface="Meiryo" charset="-128"/>
                <a:cs typeface="Meiryo" charset="-128"/>
              </a:rPr>
              <a:t>の</a:t>
            </a:r>
            <a:r>
              <a:rPr lang="ja-JP" altLang="en-US" b="1" dirty="0">
                <a:solidFill>
                  <a:srgbClr val="009650"/>
                </a:solidFill>
                <a:latin typeface="Meiryo" charset="-128"/>
                <a:ea typeface="Meiryo" charset="-128"/>
                <a:cs typeface="Meiryo" charset="-128"/>
              </a:rPr>
              <a:t>場合</a:t>
            </a:r>
            <a:endParaRPr lang="en-US" altLang="ja-JP" b="1" dirty="0">
              <a:solidFill>
                <a:srgbClr val="009650"/>
              </a:solidFill>
              <a:latin typeface="Meiryo" charset="-128"/>
              <a:ea typeface="Meiryo" charset="-128"/>
              <a:cs typeface="Meiryo" charset="-128"/>
            </a:endParaRPr>
          </a:p>
          <a:p>
            <a:pPr algn="just"/>
            <a:r>
              <a:rPr lang="en-US" altLang="ja-JP" b="1" spc="-137" dirty="0" smtClean="0">
                <a:latin typeface="Meiryo" charset="-128"/>
                <a:ea typeface="Meiryo" charset="-128"/>
                <a:cs typeface="Meiryo" charset="-128"/>
              </a:rPr>
              <a:t>｢</a:t>
            </a:r>
            <a:r>
              <a:rPr lang="en-US" altLang="ja-JP" b="1" spc="13" dirty="0">
                <a:latin typeface="Meiryo" charset="-128"/>
                <a:ea typeface="Meiryo" charset="-128"/>
                <a:cs typeface="Meiryo" charset="-128"/>
              </a:rPr>
              <a:t>Play</a:t>
            </a:r>
            <a:r>
              <a:rPr lang="ja-JP" altLang="en-US" b="1" spc="13" dirty="0">
                <a:latin typeface="Meiryo" charset="-128"/>
                <a:ea typeface="Meiryo" charset="-128"/>
                <a:cs typeface="Meiryo" charset="-128"/>
              </a:rPr>
              <a:t>ストア</a:t>
            </a:r>
            <a:r>
              <a:rPr lang="en-US" altLang="ja-JP" b="1" spc="13" dirty="0">
                <a:latin typeface="Meiryo" charset="-128"/>
                <a:ea typeface="Meiryo" charset="-128"/>
                <a:cs typeface="Meiryo" charset="-128"/>
              </a:rPr>
              <a:t>｣</a:t>
            </a:r>
            <a:r>
              <a:rPr lang="ja-JP" altLang="en-US" b="1" spc="13" dirty="0">
                <a:latin typeface="Meiryo" charset="-128"/>
                <a:ea typeface="Meiryo" charset="-128"/>
                <a:cs typeface="Meiryo" charset="-128"/>
              </a:rPr>
              <a:t>で</a:t>
            </a:r>
            <a:r>
              <a:rPr lang="en-US" altLang="ja-JP" b="1" spc="13" dirty="0">
                <a:latin typeface="Meiryo" charset="-128"/>
                <a:ea typeface="Meiryo" charset="-128"/>
                <a:cs typeface="Meiryo" charset="-128"/>
              </a:rPr>
              <a:t>｢</a:t>
            </a:r>
            <a:r>
              <a:rPr lang="ja-JP" altLang="en-US" b="1" spc="13" dirty="0">
                <a:latin typeface="Meiryo" charset="-128"/>
                <a:ea typeface="Meiryo" charset="-128"/>
                <a:cs typeface="Meiryo" charset="-128"/>
              </a:rPr>
              <a:t>ヤードック</a:t>
            </a:r>
            <a:r>
              <a:rPr lang="en-US" altLang="ja-JP" b="1" spc="13" dirty="0">
                <a:latin typeface="Meiryo" charset="-128"/>
                <a:ea typeface="Meiryo" charset="-128"/>
                <a:cs typeface="Meiryo" charset="-128"/>
              </a:rPr>
              <a:t>｣</a:t>
            </a:r>
            <a:r>
              <a:rPr lang="ja-JP" altLang="en-US" b="1" spc="13" dirty="0" smtClean="0">
                <a:latin typeface="Meiryo" charset="-128"/>
                <a:ea typeface="Meiryo" charset="-128"/>
                <a:cs typeface="Meiryo" charset="-128"/>
              </a:rPr>
              <a:t>と</a:t>
            </a:r>
            <a:r>
              <a:rPr lang="ja-JP" altLang="en-US" b="1" spc="192" dirty="0" smtClean="0">
                <a:latin typeface="Meiryo" charset="-128"/>
                <a:ea typeface="Meiryo" charset="-128"/>
                <a:cs typeface="Meiryo" charset="-128"/>
              </a:rPr>
              <a:t>検索</a:t>
            </a:r>
            <a:r>
              <a:rPr lang="ja-JP" altLang="en-US" b="1" spc="209" dirty="0" smtClean="0">
                <a:latin typeface="Meiryo" charset="-128"/>
                <a:ea typeface="Meiryo" charset="-128"/>
                <a:cs typeface="Meiryo" charset="-128"/>
              </a:rPr>
              <a:t>して</a:t>
            </a:r>
            <a:r>
              <a:rPr lang="ja-JP" altLang="en-US" b="1" spc="196" dirty="0" smtClean="0">
                <a:latin typeface="Meiryo" charset="-128"/>
                <a:ea typeface="Meiryo" charset="-128"/>
                <a:cs typeface="Meiryo" charset="-128"/>
              </a:rPr>
              <a:t>ア</a:t>
            </a:r>
            <a:r>
              <a:rPr lang="ja-JP" altLang="en-US" b="1" spc="-5" dirty="0" smtClean="0">
                <a:latin typeface="Meiryo" charset="-128"/>
                <a:ea typeface="Meiryo" charset="-128"/>
                <a:cs typeface="Meiryo" charset="-128"/>
              </a:rPr>
              <a:t>プリ</a:t>
            </a:r>
            <a:r>
              <a:rPr lang="ja-JP" altLang="en-US" b="1" spc="-5" dirty="0">
                <a:latin typeface="Meiryo" charset="-128"/>
                <a:ea typeface="Meiryo" charset="-128"/>
                <a:cs typeface="Meiryo" charset="-128"/>
              </a:rPr>
              <a:t>を</a:t>
            </a:r>
            <a:r>
              <a:rPr lang="ja-JP" altLang="en-US" b="1" spc="-5" dirty="0" smtClean="0">
                <a:latin typeface="Meiryo" charset="-128"/>
                <a:ea typeface="Meiryo" charset="-128"/>
                <a:cs typeface="Meiryo" charset="-128"/>
              </a:rPr>
              <a:t>見つけて</a:t>
            </a:r>
            <a:r>
              <a:rPr lang="ja-JP" altLang="en-US" b="1" spc="171" dirty="0" smtClean="0">
                <a:latin typeface="Meiryo" charset="-128"/>
                <a:ea typeface="Meiryo" charset="-128"/>
                <a:cs typeface="Meiryo" charset="-128"/>
              </a:rPr>
              <a:t>イ</a:t>
            </a:r>
            <a:r>
              <a:rPr lang="ja-JP" altLang="en-US" b="1" spc="201" dirty="0" smtClean="0">
                <a:latin typeface="Meiryo" charset="-128"/>
                <a:ea typeface="Meiryo" charset="-128"/>
                <a:cs typeface="Meiryo" charset="-128"/>
              </a:rPr>
              <a:t>ン</a:t>
            </a:r>
            <a:r>
              <a:rPr lang="ja-JP" altLang="en-US" b="1" spc="171" dirty="0" smtClean="0">
                <a:latin typeface="Meiryo" charset="-128"/>
                <a:ea typeface="Meiryo" charset="-128"/>
                <a:cs typeface="Meiryo" charset="-128"/>
              </a:rPr>
              <a:t>ス</a:t>
            </a:r>
            <a:r>
              <a:rPr lang="ja-JP" altLang="en-US" b="1" spc="205" dirty="0" smtClean="0">
                <a:latin typeface="Meiryo" charset="-128"/>
                <a:ea typeface="Meiryo" charset="-128"/>
                <a:cs typeface="Meiryo" charset="-128"/>
              </a:rPr>
              <a:t>ト</a:t>
            </a:r>
            <a:r>
              <a:rPr lang="ja-JP" altLang="en-US" b="1" spc="145" dirty="0" smtClean="0">
                <a:latin typeface="Meiryo" charset="-128"/>
                <a:ea typeface="Meiryo" charset="-128"/>
                <a:cs typeface="Meiryo" charset="-128"/>
              </a:rPr>
              <a:t>ー</a:t>
            </a:r>
            <a:r>
              <a:rPr lang="ja-JP" altLang="en-US" b="1" spc="8" dirty="0" smtClean="0">
                <a:latin typeface="Meiryo" charset="-128"/>
                <a:ea typeface="Meiryo" charset="-128"/>
                <a:cs typeface="Meiryo" charset="-128"/>
              </a:rPr>
              <a:t>ル</a:t>
            </a:r>
            <a:r>
              <a:rPr lang="ja-JP" altLang="en-US" b="1" spc="8" dirty="0">
                <a:latin typeface="Meiryo" charset="-128"/>
                <a:ea typeface="Meiryo" charset="-128"/>
                <a:cs typeface="Meiryo" charset="-128"/>
              </a:rPr>
              <a:t>してください。</a:t>
            </a:r>
            <a:endParaRPr lang="ja-JP" altLang="en-US" b="1" dirty="0">
              <a:latin typeface="Meiryo" charset="-128"/>
              <a:ea typeface="Meiryo" charset="-128"/>
              <a:cs typeface="Meiryo" charset="-128"/>
            </a:endParaRPr>
          </a:p>
          <a:p>
            <a:endParaRPr lang="ja-JP" altLang="en-US" b="1" dirty="0">
              <a:solidFill>
                <a:srgbClr val="009650"/>
              </a:solidFill>
              <a:latin typeface="Meiryo" charset="-128"/>
              <a:ea typeface="Meiryo" charset="-128"/>
              <a:cs typeface="Meiryo" charset="-128"/>
            </a:endParaRPr>
          </a:p>
          <a:p>
            <a:endParaRPr lang="ja-JP" altLang="en-US" dirty="0"/>
          </a:p>
        </p:txBody>
      </p:sp>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18200"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dirty="0"/>
              <a:t>	</a:t>
            </a:r>
            <a:r>
              <a:rPr lang="ja-JP" altLang="en-US" sz="2800" dirty="0"/>
              <a:t>オ</a:t>
            </a:r>
            <a:r>
              <a:rPr lang="ja-JP" altLang="en-US" sz="2800" spc="8" dirty="0"/>
              <a:t>ン</a:t>
            </a:r>
            <a:r>
              <a:rPr lang="ja-JP" altLang="en-US" sz="2800" spc="-13" dirty="0"/>
              <a:t>ラ</a:t>
            </a:r>
            <a:r>
              <a:rPr lang="ja-JP" altLang="en-US" sz="2800" spc="-22" dirty="0"/>
              <a:t>イ</a:t>
            </a:r>
            <a:r>
              <a:rPr lang="ja-JP" altLang="en-US" sz="2800" spc="8" dirty="0"/>
              <a:t>ン</a:t>
            </a:r>
            <a:r>
              <a:rPr lang="ja-JP" altLang="en-US" sz="2800" dirty="0"/>
              <a:t>診療</a:t>
            </a:r>
            <a:r>
              <a:rPr lang="ja-JP" altLang="en-US" sz="2800" spc="5" dirty="0"/>
              <a:t>ア</a:t>
            </a:r>
            <a:r>
              <a:rPr lang="ja-JP" altLang="en-US" sz="2800" spc="-5" dirty="0"/>
              <a:t>プ</a:t>
            </a:r>
            <a:r>
              <a:rPr lang="ja-JP" altLang="en-US" sz="2800" spc="-13" dirty="0"/>
              <a:t>リ</a:t>
            </a:r>
            <a:r>
              <a:rPr lang="en-US" altLang="ja-JP" sz="2800" spc="-13" dirty="0" err="1"/>
              <a:t>YaDoc</a:t>
            </a:r>
            <a:r>
              <a:rPr lang="en-US" altLang="ja-JP" sz="2800" spc="-13" dirty="0"/>
              <a:t> </a:t>
            </a:r>
            <a:r>
              <a:rPr lang="en-US" altLang="ja-JP" sz="2800" spc="-100" dirty="0"/>
              <a:t/>
            </a:r>
            <a:br>
              <a:rPr lang="en-US" altLang="ja-JP" sz="280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１</a:t>
            </a:r>
            <a:r>
              <a:rPr lang="en-US" altLang="ja-JP" sz="2800" dirty="0" smtClean="0">
                <a:latin typeface="Meiryo"/>
                <a:ea typeface="Meiryo"/>
                <a:cs typeface="Meiryo"/>
                <a:sym typeface="Meiryo"/>
              </a:rPr>
              <a:t>】</a:t>
            </a:r>
            <a:r>
              <a:rPr lang="en-US" altLang="ja-JP" sz="2800" dirty="0" err="1" smtClean="0"/>
              <a:t>YaDoc</a:t>
            </a:r>
            <a:r>
              <a:rPr lang="en-US" altLang="ja-JP" sz="2800" dirty="0" smtClean="0"/>
              <a:t> </a:t>
            </a:r>
            <a:r>
              <a:rPr lang="ja-JP" altLang="en-US" sz="2800" spc="-34" dirty="0"/>
              <a:t>の</a:t>
            </a:r>
            <a:r>
              <a:rPr lang="ja-JP" altLang="en-US" sz="2800" spc="-22" dirty="0"/>
              <a:t>イ</a:t>
            </a:r>
            <a:r>
              <a:rPr lang="ja-JP" altLang="en-US" sz="2800" spc="8" dirty="0"/>
              <a:t>ン</a:t>
            </a:r>
            <a:r>
              <a:rPr lang="ja-JP" altLang="en-US" sz="2800" spc="-22" dirty="0"/>
              <a:t>ス</a:t>
            </a:r>
            <a:r>
              <a:rPr lang="ja-JP" altLang="en-US" sz="2800" dirty="0"/>
              <a:t>ト</a:t>
            </a:r>
            <a:r>
              <a:rPr lang="ja-JP" altLang="en-US" sz="2800" spc="-47" dirty="0"/>
              <a:t>ー</a:t>
            </a:r>
            <a:r>
              <a:rPr lang="ja-JP" altLang="en-US" sz="2800" spc="8" dirty="0"/>
              <a:t>ル</a:t>
            </a:r>
            <a:endParaRPr lang="ja-JP" altLang="en-US" sz="2800" dirty="0"/>
          </a:p>
        </p:txBody>
      </p:sp>
      <p:graphicFrame>
        <p:nvGraphicFramePr>
          <p:cNvPr id="12" name="object 10">
            <a:extLst>
              <a:ext uri="{FF2B5EF4-FFF2-40B4-BE49-F238E27FC236}">
                <a16:creationId xmlns:a16="http://schemas.microsoft.com/office/drawing/2014/main" id="{9CFDF9A3-1799-4160-BE9E-CDC249CF62A5}"/>
              </a:ext>
            </a:extLst>
          </p:cNvPr>
          <p:cNvGraphicFramePr>
            <a:graphicFrameLocks noGrp="1"/>
          </p:cNvGraphicFramePr>
          <p:nvPr/>
        </p:nvGraphicFramePr>
        <p:xfrm>
          <a:off x="628834" y="2344467"/>
          <a:ext cx="6686366" cy="2905713"/>
        </p:xfrm>
        <a:graphic>
          <a:graphicData uri="http://schemas.openxmlformats.org/drawingml/2006/table">
            <a:tbl>
              <a:tblPr firstRow="1" bandRow="1">
                <a:tableStyleId>{2D5ABB26-0587-4C30-8999-92F81FD0307C}</a:tableStyleId>
              </a:tblPr>
              <a:tblGrid>
                <a:gridCol w="1245637">
                  <a:extLst>
                    <a:ext uri="{9D8B030D-6E8A-4147-A177-3AD203B41FA5}">
                      <a16:colId xmlns:a16="http://schemas.microsoft.com/office/drawing/2014/main" val="20000"/>
                    </a:ext>
                  </a:extLst>
                </a:gridCol>
                <a:gridCol w="3459529">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tblGrid>
              <a:tr h="200364">
                <a:tc>
                  <a:txBody>
                    <a:bodyPr/>
                    <a:lstStyle/>
                    <a:p>
                      <a:pPr marL="177800" lvl="0" algn="l">
                        <a:lnSpc>
                          <a:spcPct val="100000"/>
                        </a:lnSpc>
                        <a:spcBef>
                          <a:spcPts val="405"/>
                        </a:spcBef>
                      </a:pPr>
                      <a:r>
                        <a:rPr sz="1200" b="0" i="0" spc="0" dirty="0">
                          <a:latin typeface="Meiryo" charset="-128"/>
                          <a:ea typeface="Meiryo" charset="-128"/>
                          <a:cs typeface="Meiryo" charset="-128"/>
                        </a:rPr>
                        <a:t>アイコン</a:t>
                      </a:r>
                    </a:p>
                  </a:txBody>
                  <a:tcPr marL="0" marR="0" marT="4398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15669" lvl="0" algn="l">
                        <a:lnSpc>
                          <a:spcPct val="100000"/>
                        </a:lnSpc>
                        <a:spcBef>
                          <a:spcPts val="405"/>
                        </a:spcBef>
                        <a:tabLst>
                          <a:tab pos="1220470" algn="l"/>
                          <a:tab pos="1677670" algn="l"/>
                          <a:tab pos="1982470" algn="l"/>
                        </a:tabLst>
                      </a:pPr>
                      <a:r>
                        <a:rPr sz="1200" b="0" i="0" spc="0" dirty="0">
                          <a:latin typeface="Meiryo" charset="-128"/>
                          <a:ea typeface="Meiryo" charset="-128"/>
                          <a:cs typeface="Meiryo" charset="-128"/>
                        </a:rPr>
                        <a:t>概要</a:t>
                      </a:r>
                    </a:p>
                  </a:txBody>
                  <a:tcPr marL="0" marR="0" marT="4398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0830" lvl="0" algn="l">
                        <a:lnSpc>
                          <a:spcPct val="100000"/>
                        </a:lnSpc>
                        <a:spcBef>
                          <a:spcPts val="405"/>
                        </a:spcBef>
                      </a:pPr>
                      <a:r>
                        <a:rPr sz="1200" b="0" i="0" spc="0" dirty="0">
                          <a:latin typeface="Meiryo" charset="-128"/>
                          <a:ea typeface="Meiryo" charset="-128"/>
                          <a:cs typeface="Meiryo" charset="-128"/>
                        </a:rPr>
                        <a:t>アプリ</a:t>
                      </a:r>
                    </a:p>
                  </a:txBody>
                  <a:tcPr marL="0" marR="0" marT="4398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366170">
                <a:tc rowSpan="2">
                  <a:txBody>
                    <a:bodyPr/>
                    <a:lstStyle/>
                    <a:p>
                      <a:pPr lvl="0" algn="l">
                        <a:lnSpc>
                          <a:spcPct val="100000"/>
                        </a:lnSpc>
                      </a:pPr>
                      <a:endParaRPr sz="1200" b="0" i="0" spc="0" dirty="0">
                        <a:latin typeface="Meiryo" charset="-128"/>
                        <a:ea typeface="Meiryo"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lvl="0" algn="l">
                        <a:lnSpc>
                          <a:spcPct val="100000"/>
                        </a:lnSpc>
                        <a:spcBef>
                          <a:spcPts val="280"/>
                        </a:spcBef>
                      </a:pPr>
                      <a:r>
                        <a:rPr lang="ja-JP" altLang="en-US" sz="1200" b="0" i="0" spc="0" dirty="0">
                          <a:latin typeface="Meiryo" charset="-128"/>
                          <a:ea typeface="Meiryo" charset="-128"/>
                          <a:cs typeface="Meiryo" charset="-128"/>
                        </a:rPr>
                        <a:t>疾患管理システム</a:t>
                      </a:r>
                      <a:r>
                        <a:rPr lang="en-US" altLang="ja-JP" sz="1200" b="0" i="0" spc="0" dirty="0">
                          <a:latin typeface="Meiryo" charset="-128"/>
                          <a:ea typeface="Meiryo" charset="-128"/>
                          <a:cs typeface="Meiryo" charset="-128"/>
                        </a:rPr>
                        <a:t>YaDoc(</a:t>
                      </a:r>
                      <a:r>
                        <a:rPr lang="ja-JP" altLang="en-US" sz="1200" b="0" i="0" spc="0" dirty="0">
                          <a:latin typeface="Meiryo" charset="-128"/>
                          <a:ea typeface="Meiryo" charset="-128"/>
                          <a:cs typeface="Meiryo" charset="-128"/>
                        </a:rPr>
                        <a:t>ヤードック</a:t>
                      </a:r>
                      <a:r>
                        <a:rPr lang="en-US" altLang="ja-JP" sz="1200" b="0" i="0" spc="0" dirty="0">
                          <a:latin typeface="Meiryo" charset="-128"/>
                          <a:ea typeface="Meiryo" charset="-128"/>
                          <a:cs typeface="Meiryo" charset="-128"/>
                        </a:rPr>
                        <a:t>)</a:t>
                      </a:r>
                      <a:r>
                        <a:rPr lang="ja-JP" altLang="en-US" sz="1200" b="0" i="0" spc="0" dirty="0">
                          <a:latin typeface="Meiryo" charset="-128"/>
                          <a:ea typeface="Meiryo" charset="-128"/>
                          <a:cs typeface="Meiryo" charset="-128"/>
                        </a:rPr>
                        <a:t>利用する</a:t>
                      </a:r>
                      <a:endParaRPr lang="en-US" altLang="ja-JP" sz="1200" b="0" i="0" spc="0" dirty="0">
                        <a:latin typeface="Meiryo" charset="-128"/>
                        <a:ea typeface="Meiryo" charset="-128"/>
                        <a:cs typeface="Meiryo" charset="-128"/>
                      </a:endParaRPr>
                    </a:p>
                    <a:p>
                      <a:pPr marL="68580" lvl="0" algn="l">
                        <a:lnSpc>
                          <a:spcPct val="100000"/>
                        </a:lnSpc>
                        <a:spcBef>
                          <a:spcPts val="280"/>
                        </a:spcBef>
                      </a:pPr>
                      <a:r>
                        <a:rPr lang="ja-JP" altLang="en-US" sz="1200" b="0" i="0" spc="0" dirty="0">
                          <a:latin typeface="Meiryo" charset="-128"/>
                          <a:ea typeface="Meiryo" charset="-128"/>
                          <a:cs typeface="Meiryo" charset="-128"/>
                        </a:rPr>
                        <a:t>患者さん用のアプリです。</a:t>
                      </a:r>
                      <a:endParaRPr lang="en-US" altLang="ja-JP" sz="1200" b="0" i="0" spc="0" dirty="0">
                        <a:latin typeface="Meiryo" charset="-128"/>
                        <a:ea typeface="Meiryo" charset="-128"/>
                        <a:cs typeface="Meiryo" charset="-128"/>
                      </a:endParaRPr>
                    </a:p>
                    <a:p>
                      <a:pPr marL="68580" lvl="0" algn="l">
                        <a:lnSpc>
                          <a:spcPct val="100000"/>
                        </a:lnSpc>
                        <a:spcBef>
                          <a:spcPts val="280"/>
                        </a:spcBef>
                      </a:pPr>
                      <a:endParaRPr lang="ja-JP" altLang="en-US" sz="1200" b="0" i="0" spc="0" dirty="0">
                        <a:latin typeface="Meiryo" charset="-128"/>
                        <a:ea typeface="Meiryo" charset="-128"/>
                        <a:cs typeface="Meiryo" charset="-128"/>
                      </a:endParaRPr>
                    </a:p>
                    <a:p>
                      <a:pPr marL="68580" lvl="0" algn="l">
                        <a:lnSpc>
                          <a:spcPct val="100000"/>
                        </a:lnSpc>
                        <a:spcBef>
                          <a:spcPts val="280"/>
                        </a:spcBef>
                      </a:pPr>
                      <a:r>
                        <a:rPr lang="ja-JP" altLang="en-US" sz="1200" b="1" i="0" spc="0" dirty="0">
                          <a:latin typeface="Meiryo" charset="-128"/>
                          <a:ea typeface="Meiryo" charset="-128"/>
                          <a:cs typeface="Meiryo" charset="-128"/>
                        </a:rPr>
                        <a:t>主な機能</a:t>
                      </a:r>
                    </a:p>
                    <a:p>
                      <a:pPr marL="68580" lvl="0" algn="l">
                        <a:lnSpc>
                          <a:spcPct val="100000"/>
                        </a:lnSpc>
                        <a:spcBef>
                          <a:spcPts val="280"/>
                        </a:spcBef>
                      </a:pPr>
                      <a:r>
                        <a:rPr lang="ja-JP" altLang="en-US" sz="1200" b="0" i="0" spc="0" dirty="0">
                          <a:latin typeface="Meiryo" charset="-128"/>
                          <a:ea typeface="Meiryo" charset="-128"/>
                          <a:cs typeface="Meiryo" charset="-128"/>
                        </a:rPr>
                        <a:t>・病歴管理</a:t>
                      </a:r>
                    </a:p>
                    <a:p>
                      <a:pPr marL="68580" lvl="0" algn="l">
                        <a:lnSpc>
                          <a:spcPct val="100000"/>
                        </a:lnSpc>
                        <a:spcBef>
                          <a:spcPts val="280"/>
                        </a:spcBef>
                      </a:pPr>
                      <a:r>
                        <a:rPr lang="ja-JP" altLang="en-US" sz="1200" b="0" i="0" spc="0" dirty="0">
                          <a:latin typeface="Meiryo" charset="-128"/>
                          <a:ea typeface="Meiryo" charset="-128"/>
                          <a:cs typeface="Meiryo" charset="-128"/>
                        </a:rPr>
                        <a:t>血圧など日々の健康状態を記録し、</a:t>
                      </a:r>
                      <a:endParaRPr lang="en-US" altLang="ja-JP" sz="1200" b="0" i="0" spc="0" dirty="0">
                        <a:latin typeface="Meiryo" charset="-128"/>
                        <a:ea typeface="Meiryo" charset="-128"/>
                        <a:cs typeface="Meiryo" charset="-128"/>
                      </a:endParaRPr>
                    </a:p>
                    <a:p>
                      <a:pPr marL="68580" lvl="0" algn="l">
                        <a:lnSpc>
                          <a:spcPct val="100000"/>
                        </a:lnSpc>
                        <a:spcBef>
                          <a:spcPts val="280"/>
                        </a:spcBef>
                      </a:pPr>
                      <a:r>
                        <a:rPr lang="ja-JP" altLang="en-US" sz="1200" b="0" i="0" spc="0" dirty="0">
                          <a:latin typeface="Meiryo" charset="-128"/>
                          <a:ea typeface="Meiryo" charset="-128"/>
                          <a:cs typeface="Meiryo" charset="-128"/>
                        </a:rPr>
                        <a:t>振り返ることができます。医師と共有し</a:t>
                      </a:r>
                      <a:endParaRPr lang="en-US" altLang="ja-JP" sz="1200" b="0" i="0" spc="0" dirty="0">
                        <a:latin typeface="Meiryo" charset="-128"/>
                        <a:ea typeface="Meiryo" charset="-128"/>
                        <a:cs typeface="Meiryo" charset="-128"/>
                      </a:endParaRPr>
                    </a:p>
                    <a:p>
                      <a:pPr marL="68580" lvl="0" algn="l">
                        <a:lnSpc>
                          <a:spcPct val="100000"/>
                        </a:lnSpc>
                        <a:spcBef>
                          <a:spcPts val="280"/>
                        </a:spcBef>
                      </a:pPr>
                      <a:r>
                        <a:rPr lang="ja-JP" altLang="en-US" sz="1200" b="0" i="0" spc="0" dirty="0">
                          <a:latin typeface="Meiryo" charset="-128"/>
                          <a:ea typeface="Meiryo" charset="-128"/>
                          <a:cs typeface="Meiryo" charset="-128"/>
                        </a:rPr>
                        <a:t>相談することにより良い診療につながります。</a:t>
                      </a:r>
                    </a:p>
                    <a:p>
                      <a:pPr marL="68580" marR="0" lvl="0" indent="0" algn="l" defTabSz="914400" eaLnBrk="1" fontAlgn="auto" latinLnBrk="0" hangingPunct="1">
                        <a:lnSpc>
                          <a:spcPct val="100000"/>
                        </a:lnSpc>
                        <a:spcBef>
                          <a:spcPts val="280"/>
                        </a:spcBef>
                        <a:spcAft>
                          <a:spcPts val="0"/>
                        </a:spcAft>
                        <a:buClrTx/>
                        <a:buSzTx/>
                        <a:buFontTx/>
                        <a:buNone/>
                        <a:tabLst/>
                        <a:defRPr/>
                      </a:pPr>
                      <a:r>
                        <a:rPr lang="ja-JP" altLang="en-US" sz="1200" b="0" i="0" spc="0" dirty="0">
                          <a:latin typeface="Meiryo" charset="-128"/>
                          <a:ea typeface="Meiryo" charset="-128"/>
                          <a:cs typeface="Meiryo" charset="-128"/>
                        </a:rPr>
                        <a:t>・オンライン診療</a:t>
                      </a:r>
                    </a:p>
                    <a:p>
                      <a:pPr marL="68580" lvl="0" algn="l">
                        <a:lnSpc>
                          <a:spcPct val="100000"/>
                        </a:lnSpc>
                        <a:spcBef>
                          <a:spcPts val="280"/>
                        </a:spcBef>
                      </a:pPr>
                      <a:r>
                        <a:rPr lang="ja-JP" altLang="en-US" sz="1200" b="0" i="0" spc="0" dirty="0">
                          <a:latin typeface="Meiryo" charset="-128"/>
                          <a:ea typeface="Meiryo" charset="-128"/>
                          <a:cs typeface="Meiryo" charset="-128"/>
                        </a:rPr>
                        <a:t>通常の対面診療に加えて、ご自宅などで医師の</a:t>
                      </a:r>
                      <a:endParaRPr lang="en-US" altLang="ja-JP" sz="1200" b="0" i="0" spc="0" dirty="0">
                        <a:latin typeface="Meiryo" charset="-128"/>
                        <a:ea typeface="Meiryo" charset="-128"/>
                        <a:cs typeface="Meiryo" charset="-128"/>
                      </a:endParaRPr>
                    </a:p>
                    <a:p>
                      <a:pPr marL="68580" lvl="0" algn="l">
                        <a:lnSpc>
                          <a:spcPct val="100000"/>
                        </a:lnSpc>
                        <a:spcBef>
                          <a:spcPts val="280"/>
                        </a:spcBef>
                      </a:pPr>
                      <a:r>
                        <a:rPr lang="ja-JP" altLang="en-US" sz="1200" b="0" i="0" spc="0" dirty="0">
                          <a:latin typeface="Meiryo" charset="-128"/>
                          <a:ea typeface="Meiryo" charset="-128"/>
                          <a:cs typeface="Meiryo" charset="-128"/>
                        </a:rPr>
                        <a:t>表情を見ながら診察を受けることが出来ます。</a:t>
                      </a:r>
                      <a:endParaRPr sz="1200" b="0" i="0" spc="0" dirty="0">
                        <a:latin typeface="Meiryo" charset="-128"/>
                        <a:ea typeface="Meiryo" charset="-128"/>
                        <a:cs typeface="Meiryo" charset="-128"/>
                      </a:endParaRPr>
                    </a:p>
                  </a:txBody>
                  <a:tcPr marL="0" marR="0" marT="30408"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67945" lvl="0" algn="l">
                        <a:lnSpc>
                          <a:spcPct val="100000"/>
                        </a:lnSpc>
                        <a:spcBef>
                          <a:spcPts val="25"/>
                        </a:spcBef>
                      </a:pPr>
                      <a:r>
                        <a:rPr lang="en-US" sz="1200" b="0" i="0" spc="0" dirty="0">
                          <a:latin typeface="Meiryo" charset="-128"/>
                          <a:ea typeface="Meiryo" charset="-128"/>
                          <a:cs typeface="Meiryo" charset="-128"/>
                        </a:rPr>
                        <a:t>Integrity  Healthcare</a:t>
                      </a:r>
                    </a:p>
                    <a:p>
                      <a:pPr marL="67945" lvl="0" algn="l">
                        <a:lnSpc>
                          <a:spcPct val="100000"/>
                        </a:lnSpc>
                        <a:spcBef>
                          <a:spcPts val="25"/>
                        </a:spcBef>
                      </a:pPr>
                      <a:r>
                        <a:rPr lang="en-US" sz="1200" b="0" i="0" spc="0" dirty="0" err="1">
                          <a:latin typeface="Meiryo" charset="-128"/>
                          <a:ea typeface="Meiryo" charset="-128"/>
                          <a:cs typeface="Meiryo" charset="-128"/>
                        </a:rPr>
                        <a:t>Co.,Ltd</a:t>
                      </a:r>
                      <a:r>
                        <a:rPr lang="en-US" sz="1200" b="0" i="0" spc="0" dirty="0">
                          <a:latin typeface="Meiryo" charset="-128"/>
                          <a:ea typeface="Meiryo" charset="-128"/>
                          <a:cs typeface="Meiryo" charset="-128"/>
                        </a:rPr>
                        <a:t>.  </a:t>
                      </a:r>
                      <a:endParaRPr sz="1200" b="0" i="0" spc="0" dirty="0">
                        <a:latin typeface="Meiryo" charset="-128"/>
                        <a:ea typeface="Meiryo" charset="-128"/>
                        <a:cs typeface="Meiryo" charset="-128"/>
                      </a:endParaRPr>
                    </a:p>
                    <a:p>
                      <a:pPr marL="67945" lvl="0" algn="l">
                        <a:lnSpc>
                          <a:spcPct val="100000"/>
                        </a:lnSpc>
                        <a:spcBef>
                          <a:spcPts val="80"/>
                        </a:spcBef>
                        <a:tabLst>
                          <a:tab pos="409575" algn="l"/>
                        </a:tabLst>
                      </a:pPr>
                      <a:r>
                        <a:rPr sz="1200" b="0" i="0" spc="0" dirty="0">
                          <a:latin typeface="Meiryo" charset="-128"/>
                          <a:ea typeface="Meiryo" charset="-128"/>
                          <a:cs typeface="Meiryo" charset="-128"/>
                        </a:rPr>
                        <a:t>Ver	</a:t>
                      </a:r>
                      <a:r>
                        <a:rPr lang="en-US" sz="1200" b="0" i="0" spc="0" dirty="0">
                          <a:latin typeface="Meiryo" charset="-128"/>
                          <a:ea typeface="Meiryo" charset="-128"/>
                          <a:cs typeface="Meiryo" charset="-128"/>
                        </a:rPr>
                        <a:t>1.38.2</a:t>
                      </a:r>
                      <a:endParaRPr sz="1200" b="0" i="0" spc="0" dirty="0">
                        <a:latin typeface="Meiryo" charset="-128"/>
                        <a:ea typeface="Meiryo" charset="-128"/>
                        <a:cs typeface="Meiryo" charset="-128"/>
                      </a:endParaRPr>
                    </a:p>
                    <a:p>
                      <a:pPr marL="67945" lvl="0" algn="l">
                        <a:lnSpc>
                          <a:spcPct val="100000"/>
                        </a:lnSpc>
                        <a:spcBef>
                          <a:spcPts val="85"/>
                        </a:spcBef>
                      </a:pPr>
                      <a:endParaRPr lang="en-US" sz="1200" b="0" i="0" spc="0" dirty="0">
                        <a:latin typeface="Meiryo" charset="-128"/>
                        <a:ea typeface="Meiryo" charset="-128"/>
                        <a:cs typeface="Meiryo" charset="-128"/>
                      </a:endParaRPr>
                    </a:p>
                    <a:p>
                      <a:pPr marL="67945" lvl="0" algn="l">
                        <a:lnSpc>
                          <a:spcPct val="100000"/>
                        </a:lnSpc>
                        <a:spcBef>
                          <a:spcPts val="85"/>
                        </a:spcBef>
                      </a:pPr>
                      <a:r>
                        <a:rPr lang="ja-JP" altLang="en-US" sz="1200" b="0" i="0" spc="0" dirty="0">
                          <a:latin typeface="Meiryo" charset="-128"/>
                          <a:ea typeface="Meiryo" charset="-128"/>
                          <a:cs typeface="Meiryo" charset="-128"/>
                        </a:rPr>
                        <a:t>アプリのご利用は</a:t>
                      </a:r>
                      <a:endParaRPr lang="en-US" altLang="ja-JP" sz="1200" b="0" i="0" spc="0" dirty="0">
                        <a:latin typeface="Meiryo" charset="-128"/>
                        <a:ea typeface="Meiryo" charset="-128"/>
                        <a:cs typeface="Meiryo" charset="-128"/>
                      </a:endParaRPr>
                    </a:p>
                    <a:p>
                      <a:pPr marL="67945" lvl="0" algn="l">
                        <a:lnSpc>
                          <a:spcPct val="100000"/>
                        </a:lnSpc>
                        <a:spcBef>
                          <a:spcPts val="85"/>
                        </a:spcBef>
                      </a:pPr>
                      <a:r>
                        <a:rPr lang="ja-JP" altLang="en-US" sz="1200" b="0" i="0" spc="0" dirty="0">
                          <a:latin typeface="Meiryo" charset="-128"/>
                          <a:ea typeface="Meiryo" charset="-128"/>
                          <a:cs typeface="Meiryo" charset="-128"/>
                        </a:rPr>
                        <a:t>無料ですが、</a:t>
                      </a:r>
                      <a:endParaRPr lang="en-US" altLang="ja-JP" sz="1200" b="0" i="0" spc="0" dirty="0">
                        <a:latin typeface="Meiryo" charset="-128"/>
                        <a:ea typeface="Meiryo" charset="-128"/>
                        <a:cs typeface="Meiryo" charset="-128"/>
                      </a:endParaRPr>
                    </a:p>
                    <a:p>
                      <a:pPr marL="67945" lvl="0" algn="l">
                        <a:lnSpc>
                          <a:spcPct val="100000"/>
                        </a:lnSpc>
                        <a:spcBef>
                          <a:spcPts val="85"/>
                        </a:spcBef>
                      </a:pPr>
                      <a:r>
                        <a:rPr lang="ja-JP" altLang="en-US" sz="1200" b="0" i="0" spc="0" dirty="0">
                          <a:latin typeface="Meiryo" charset="-128"/>
                          <a:ea typeface="Meiryo" charset="-128"/>
                          <a:cs typeface="Meiryo" charset="-128"/>
                        </a:rPr>
                        <a:t>「オンライン診療」による</a:t>
                      </a:r>
                      <a:endParaRPr lang="en-US" altLang="ja-JP" sz="1200" b="0" i="0" spc="0" dirty="0">
                        <a:latin typeface="Meiryo" charset="-128"/>
                        <a:ea typeface="Meiryo" charset="-128"/>
                        <a:cs typeface="Meiryo" charset="-128"/>
                      </a:endParaRPr>
                    </a:p>
                    <a:p>
                      <a:pPr marL="67945" lvl="0" algn="l">
                        <a:lnSpc>
                          <a:spcPct val="100000"/>
                        </a:lnSpc>
                        <a:spcBef>
                          <a:spcPts val="85"/>
                        </a:spcBef>
                      </a:pPr>
                      <a:r>
                        <a:rPr lang="ja-JP" altLang="en-US" sz="1200" b="0" i="0" spc="0" dirty="0">
                          <a:latin typeface="Meiryo" charset="-128"/>
                          <a:ea typeface="Meiryo" charset="-128"/>
                          <a:cs typeface="Meiryo" charset="-128"/>
                        </a:rPr>
                        <a:t>受診は、医療費が</a:t>
                      </a:r>
                      <a:endParaRPr lang="en-US" altLang="ja-JP" sz="1200" b="0" i="0" spc="0" dirty="0">
                        <a:latin typeface="Meiryo" charset="-128"/>
                        <a:ea typeface="Meiryo" charset="-128"/>
                        <a:cs typeface="Meiryo" charset="-128"/>
                      </a:endParaRPr>
                    </a:p>
                    <a:p>
                      <a:pPr marL="67945" lvl="0" algn="l">
                        <a:lnSpc>
                          <a:spcPct val="100000"/>
                        </a:lnSpc>
                        <a:spcBef>
                          <a:spcPts val="85"/>
                        </a:spcBef>
                      </a:pPr>
                      <a:r>
                        <a:rPr lang="ja-JP" altLang="en-US" sz="1200" b="0" i="0" spc="0" dirty="0">
                          <a:latin typeface="Meiryo" charset="-128"/>
                          <a:ea typeface="Meiryo" charset="-128"/>
                          <a:cs typeface="Meiryo" charset="-128"/>
                        </a:rPr>
                        <a:t>発生します。</a:t>
                      </a:r>
                      <a:endParaRPr lang="en-US" altLang="ja-JP" sz="1200" b="0" i="0" spc="0" dirty="0">
                        <a:latin typeface="Meiryo" charset="-128"/>
                        <a:ea typeface="Meiryo" charset="-128"/>
                        <a:cs typeface="Meiryo" charset="-128"/>
                      </a:endParaRPr>
                    </a:p>
                    <a:p>
                      <a:pPr marL="67945" lvl="0" algn="l">
                        <a:lnSpc>
                          <a:spcPct val="100000"/>
                        </a:lnSpc>
                        <a:spcBef>
                          <a:spcPts val="85"/>
                        </a:spcBef>
                      </a:pPr>
                      <a:r>
                        <a:rPr lang="ja-JP" altLang="en-US" sz="1200" b="0" i="0" spc="0" dirty="0">
                          <a:latin typeface="Meiryo" charset="-128"/>
                          <a:ea typeface="Meiryo" charset="-128"/>
                          <a:cs typeface="Meiryo" charset="-128"/>
                        </a:rPr>
                        <a:t>またご利用にあたっての</a:t>
                      </a:r>
                      <a:endParaRPr lang="en-US" altLang="ja-JP" sz="1200" b="0" i="0" spc="0" dirty="0">
                        <a:latin typeface="Meiryo" charset="-128"/>
                        <a:ea typeface="Meiryo" charset="-128"/>
                        <a:cs typeface="Meiryo" charset="-128"/>
                      </a:endParaRPr>
                    </a:p>
                    <a:p>
                      <a:pPr marL="67945" lvl="0" algn="l">
                        <a:lnSpc>
                          <a:spcPct val="100000"/>
                        </a:lnSpc>
                        <a:spcBef>
                          <a:spcPts val="85"/>
                        </a:spcBef>
                      </a:pPr>
                      <a:r>
                        <a:rPr lang="ja-JP" altLang="en-US" sz="1200" b="0" i="0" spc="0" dirty="0">
                          <a:latin typeface="Meiryo" charset="-128"/>
                          <a:ea typeface="Meiryo" charset="-128"/>
                          <a:cs typeface="Meiryo" charset="-128"/>
                        </a:rPr>
                        <a:t>通信費は必要です。</a:t>
                      </a:r>
                      <a:endParaRPr sz="1200" b="0" i="0" spc="0" dirty="0">
                        <a:latin typeface="Meiryo" charset="-128"/>
                        <a:ea typeface="Meiryo" charset="-128"/>
                        <a:cs typeface="Meiryo" charset="-128"/>
                      </a:endParaRPr>
                    </a:p>
                  </a:txBody>
                  <a:tcPr marL="0" marR="0" marT="2715" marB="0">
                    <a:lnL w="6350">
                      <a:solidFill>
                        <a:srgbClr val="000000"/>
                      </a:solidFill>
                      <a:prstDash val="solid"/>
                    </a:lnL>
                    <a:lnR w="6350">
                      <a:solidFill>
                        <a:srgbClr val="000000"/>
                      </a:solidFill>
                      <a:prstDash val="solid"/>
                    </a:lnR>
                    <a:lnT w="6350">
                      <a:solidFill>
                        <a:srgbClr val="000000"/>
                      </a:solidFill>
                      <a:prstDash val="solid"/>
                    </a:lnT>
                  </a:tcPr>
                </a:tc>
                <a:extLst>
                  <a:ext uri="{0D108BD9-81ED-4DB2-BD59-A6C34878D82A}">
                    <a16:rowId xmlns:a16="http://schemas.microsoft.com/office/drawing/2014/main" val="10001"/>
                  </a:ext>
                </a:extLst>
              </a:tr>
              <a:tr h="255762">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180"/>
                        </a:spcBef>
                      </a:pPr>
                      <a:endParaRPr sz="1200" b="0" i="0" dirty="0">
                        <a:latin typeface="Meiryo" charset="-128"/>
                        <a:ea typeface="Meiryo" charset="-128"/>
                        <a:cs typeface="Meiryo" charset="-128"/>
                      </a:endParaRPr>
                    </a:p>
                  </a:txBody>
                  <a:tcPr marL="0" marR="0" marT="19548"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a:lnSpc>
                          <a:spcPct val="100000"/>
                        </a:lnSpc>
                        <a:spcBef>
                          <a:spcPts val="35"/>
                        </a:spcBef>
                      </a:pPr>
                      <a:r>
                        <a:rPr lang="en-US" sz="1200" b="0" i="0" dirty="0">
                          <a:latin typeface="Meiryo" charset="-128"/>
                          <a:ea typeface="Meiryo" charset="-128"/>
                          <a:cs typeface="Meiryo" charset="-128"/>
                        </a:rPr>
                        <a:t>   </a:t>
                      </a:r>
                      <a:endParaRPr sz="1200" b="0" i="0" dirty="0">
                        <a:latin typeface="Meiryo" charset="-128"/>
                        <a:ea typeface="Meiryo" charset="-128"/>
                        <a:cs typeface="Meiryo" charset="-128"/>
                      </a:endParaRPr>
                    </a:p>
                  </a:txBody>
                  <a:tcPr marL="0" marR="0" marT="3801"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2"/>
                  </a:ext>
                </a:extLst>
              </a:tr>
            </a:tbl>
          </a:graphicData>
        </a:graphic>
      </p:graphicFrame>
      <p:sp>
        <p:nvSpPr>
          <p:cNvPr id="18" name="字幕 2">
            <a:extLst>
              <a:ext uri="{FF2B5EF4-FFF2-40B4-BE49-F238E27FC236}">
                <a16:creationId xmlns:a16="http://schemas.microsoft.com/office/drawing/2014/main" id="{B7DE3B2F-1F1B-4CD2-AB78-16A0E45F66CC}"/>
              </a:ext>
            </a:extLst>
          </p:cNvPr>
          <p:cNvSpPr txBox="1">
            <a:spLocks/>
          </p:cNvSpPr>
          <p:nvPr/>
        </p:nvSpPr>
        <p:spPr>
          <a:xfrm>
            <a:off x="609600" y="5334000"/>
            <a:ext cx="7200000" cy="1456232"/>
          </a:xfrm>
          <a:prstGeom prst="rect">
            <a:avLst/>
          </a:prstGeom>
        </p:spPr>
        <p:txBody>
          <a:bodyPr wrap="square" lIns="0" tIns="0" rIns="0" bIns="0">
            <a:spAutoFit/>
          </a:bodyPr>
          <a:lstStyle>
            <a:lvl1pPr marL="0" indent="0" algn="l">
              <a:buNone/>
              <a:defRPr sz="2647" b="1" i="0">
                <a:solidFill>
                  <a:schemeClr val="tx1"/>
                </a:solidFill>
                <a:latin typeface="Meiryo" charset="-128"/>
                <a:ea typeface="Meiryo" charset="-128"/>
                <a:cs typeface="Meiryo" charset="-128"/>
              </a:defRPr>
            </a:lvl1pPr>
            <a:lvl2pPr marL="504200" indent="0" algn="ctr">
              <a:buNone/>
              <a:defRPr sz="2206">
                <a:latin typeface="+mn-lt"/>
                <a:ea typeface="+mn-ea"/>
                <a:cs typeface="+mn-cs"/>
              </a:defRPr>
            </a:lvl2pPr>
            <a:lvl3pPr marL="1008400" indent="0" algn="ctr">
              <a:buNone/>
              <a:defRPr sz="1985">
                <a:latin typeface="+mn-lt"/>
                <a:ea typeface="+mn-ea"/>
                <a:cs typeface="+mn-cs"/>
              </a:defRPr>
            </a:lvl3pPr>
            <a:lvl4pPr marL="1512600" indent="0" algn="ctr">
              <a:buNone/>
              <a:defRPr sz="1764">
                <a:latin typeface="+mn-lt"/>
                <a:ea typeface="+mn-ea"/>
                <a:cs typeface="+mn-cs"/>
              </a:defRPr>
            </a:lvl4pPr>
            <a:lvl5pPr marL="2016801" indent="0" algn="ctr">
              <a:buNone/>
              <a:defRPr sz="1764">
                <a:latin typeface="+mn-lt"/>
                <a:ea typeface="+mn-ea"/>
                <a:cs typeface="+mn-cs"/>
              </a:defRPr>
            </a:lvl5pPr>
            <a:lvl6pPr marL="2521001" indent="0" algn="ctr">
              <a:buNone/>
              <a:defRPr sz="1764">
                <a:latin typeface="+mn-lt"/>
                <a:ea typeface="+mn-ea"/>
                <a:cs typeface="+mn-cs"/>
              </a:defRPr>
            </a:lvl6pPr>
            <a:lvl7pPr marL="3025201" indent="0" algn="ctr">
              <a:buNone/>
              <a:defRPr sz="1764">
                <a:latin typeface="+mn-lt"/>
                <a:ea typeface="+mn-ea"/>
                <a:cs typeface="+mn-cs"/>
              </a:defRPr>
            </a:lvl7pPr>
            <a:lvl8pPr marL="3529401" indent="0" algn="ctr">
              <a:buNone/>
              <a:defRPr sz="1764">
                <a:latin typeface="+mn-lt"/>
                <a:ea typeface="+mn-ea"/>
                <a:cs typeface="+mn-cs"/>
              </a:defRPr>
            </a:lvl8pPr>
            <a:lvl9pPr marL="4033601" indent="0" algn="ctr">
              <a:buNone/>
              <a:defRPr sz="1764">
                <a:latin typeface="+mn-lt"/>
                <a:ea typeface="+mn-ea"/>
                <a:cs typeface="+mn-cs"/>
              </a:defRPr>
            </a:lvl9pPr>
          </a:lstStyle>
          <a:p>
            <a:r>
              <a:rPr kumimoji="0" lang="en-US" altLang="ja-JP" sz="1800" kern="0" spc="-64" dirty="0">
                <a:solidFill>
                  <a:srgbClr val="009650"/>
                </a:solidFill>
              </a:rPr>
              <a:t>iPhone </a:t>
            </a:r>
            <a:r>
              <a:rPr kumimoji="0" lang="ja-JP" altLang="en-US" sz="1800" kern="0" spc="-34" dirty="0" smtClean="0">
                <a:solidFill>
                  <a:srgbClr val="009650"/>
                </a:solidFill>
              </a:rPr>
              <a:t>の</a:t>
            </a:r>
            <a:r>
              <a:rPr kumimoji="0" lang="ja-JP" altLang="en-US" sz="1800" kern="0" dirty="0">
                <a:solidFill>
                  <a:srgbClr val="009650"/>
                </a:solidFill>
              </a:rPr>
              <a:t>場合</a:t>
            </a:r>
            <a:endParaRPr kumimoji="0" lang="en-US" altLang="ja-JP" sz="1800" kern="0" dirty="0">
              <a:solidFill>
                <a:srgbClr val="009650"/>
              </a:solidFill>
            </a:endParaRPr>
          </a:p>
          <a:p>
            <a:r>
              <a:rPr lang="ja-JP" altLang="en-US" sz="1800" dirty="0" smtClean="0"/>
              <a:t>「</a:t>
            </a:r>
            <a:r>
              <a:rPr lang="en-US" altLang="ja-JP" sz="1800" spc="90" dirty="0"/>
              <a:t>Apple</a:t>
            </a:r>
            <a:r>
              <a:rPr lang="ja-JP" altLang="en-US" sz="1800" spc="-64" dirty="0"/>
              <a:t> </a:t>
            </a:r>
            <a:r>
              <a:rPr lang="en-US" altLang="ja-JP" sz="1800" spc="47" dirty="0"/>
              <a:t>Store</a:t>
            </a:r>
            <a:r>
              <a:rPr lang="en-US" altLang="ja-JP" sz="1800" spc="13" dirty="0"/>
              <a:t> ｣</a:t>
            </a:r>
            <a:r>
              <a:rPr lang="ja-JP" altLang="en-US" sz="1800" spc="-17" dirty="0"/>
              <a:t>か</a:t>
            </a:r>
            <a:r>
              <a:rPr lang="ja-JP" altLang="en-US" sz="1800" spc="-700" dirty="0"/>
              <a:t>ら</a:t>
            </a:r>
            <a:r>
              <a:rPr lang="ja-JP" altLang="en-US" sz="1800" dirty="0"/>
              <a:t>「ヤードック</a:t>
            </a:r>
            <a:r>
              <a:rPr lang="en-US" altLang="ja-JP" sz="1800" spc="13" dirty="0"/>
              <a:t>｣</a:t>
            </a:r>
            <a:r>
              <a:rPr lang="ja-JP" altLang="en-US" sz="1800" spc="-5" dirty="0"/>
              <a:t>と</a:t>
            </a:r>
            <a:r>
              <a:rPr lang="ja-JP" altLang="en-US" sz="1800" dirty="0"/>
              <a:t>検索</a:t>
            </a:r>
            <a:r>
              <a:rPr lang="ja-JP" altLang="en-US" sz="1800" spc="17" dirty="0" smtClean="0"/>
              <a:t>し</a:t>
            </a:r>
            <a:r>
              <a:rPr lang="ja-JP" altLang="en-US" sz="1800" spc="22" dirty="0" smtClean="0"/>
              <a:t>て</a:t>
            </a:r>
            <a:r>
              <a:rPr lang="ja-JP" altLang="en-US" sz="1800" spc="5" dirty="0" smtClean="0"/>
              <a:t>ア</a:t>
            </a:r>
            <a:r>
              <a:rPr lang="ja-JP" altLang="en-US" sz="1800" spc="-5" dirty="0" smtClean="0"/>
              <a:t>プ</a:t>
            </a:r>
            <a:r>
              <a:rPr lang="ja-JP" altLang="en-US" sz="1800" spc="-13" dirty="0" smtClean="0"/>
              <a:t>リ</a:t>
            </a:r>
            <a:r>
              <a:rPr lang="ja-JP" altLang="en-US" sz="1800" spc="30" dirty="0"/>
              <a:t>を</a:t>
            </a:r>
            <a:r>
              <a:rPr lang="ja-JP" altLang="en-US" sz="1800" dirty="0" smtClean="0"/>
              <a:t>見</a:t>
            </a:r>
            <a:r>
              <a:rPr lang="ja-JP" altLang="en-US" sz="1800" spc="-34" dirty="0" smtClean="0"/>
              <a:t>つ</a:t>
            </a:r>
            <a:r>
              <a:rPr lang="ja-JP" altLang="en-US" sz="1800" spc="8" dirty="0" smtClean="0"/>
              <a:t>け</a:t>
            </a:r>
            <a:r>
              <a:rPr lang="ja-JP" altLang="en-US" sz="1800" spc="22" dirty="0" smtClean="0"/>
              <a:t>て</a:t>
            </a:r>
            <a:r>
              <a:rPr lang="ja-JP" altLang="en-US" sz="1800" spc="-22" dirty="0" smtClean="0"/>
              <a:t>イ</a:t>
            </a:r>
            <a:r>
              <a:rPr lang="ja-JP" altLang="en-US" sz="1800" spc="8" dirty="0" smtClean="0"/>
              <a:t>ン</a:t>
            </a:r>
            <a:r>
              <a:rPr lang="ja-JP" altLang="en-US" sz="1800" spc="-22" dirty="0" smtClean="0"/>
              <a:t>ス</a:t>
            </a:r>
            <a:r>
              <a:rPr lang="ja-JP" altLang="en-US" sz="1800" dirty="0" smtClean="0"/>
              <a:t>ト</a:t>
            </a:r>
            <a:r>
              <a:rPr lang="ja-JP" altLang="en-US" sz="1800" spc="-47" dirty="0" smtClean="0"/>
              <a:t>ー</a:t>
            </a:r>
            <a:r>
              <a:rPr lang="ja-JP" altLang="en-US" sz="1800" spc="8" dirty="0" smtClean="0"/>
              <a:t>ル</a:t>
            </a:r>
            <a:r>
              <a:rPr lang="ja-JP" altLang="en-US" sz="1800" spc="17" dirty="0"/>
              <a:t>し</a:t>
            </a:r>
            <a:r>
              <a:rPr lang="ja-JP" altLang="en-US" sz="1800" spc="22" dirty="0"/>
              <a:t>て</a:t>
            </a:r>
            <a:r>
              <a:rPr lang="ja-JP" altLang="en-US" sz="1800" spc="-17" dirty="0"/>
              <a:t>く</a:t>
            </a:r>
            <a:r>
              <a:rPr lang="ja-JP" altLang="en-US" sz="1800" spc="8" dirty="0"/>
              <a:t>だ</a:t>
            </a:r>
            <a:r>
              <a:rPr lang="ja-JP" altLang="en-US" sz="1800" spc="-13" dirty="0"/>
              <a:t>さい</a:t>
            </a:r>
            <a:r>
              <a:rPr lang="ja-JP" altLang="en-US" sz="1800" spc="8" dirty="0"/>
              <a:t>。</a:t>
            </a:r>
            <a:endParaRPr lang="ja-JP" altLang="en-US" sz="1800" dirty="0"/>
          </a:p>
          <a:p>
            <a:endParaRPr kumimoji="0" lang="ja-JP" altLang="en-US" sz="1800" kern="0" dirty="0">
              <a:solidFill>
                <a:srgbClr val="009650"/>
              </a:solidFill>
            </a:endParaRPr>
          </a:p>
          <a:p>
            <a:endParaRPr kumimoji="0" lang="ja-JP" altLang="en-US" sz="2263" kern="0" dirty="0"/>
          </a:p>
        </p:txBody>
      </p:sp>
      <p:sp>
        <p:nvSpPr>
          <p:cNvPr id="9"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2465539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72458F65-A30A-498E-BC93-970323DA60B6}"/>
              </a:ext>
            </a:extLst>
          </p:cNvPr>
          <p:cNvSpPr>
            <a:spLocks noGrp="1"/>
          </p:cNvSpPr>
          <p:nvPr>
            <p:ph type="ctrTitle" idx="4294967295"/>
          </p:nvPr>
        </p:nvSpPr>
        <p:spPr>
          <a:xfrm>
            <a:off x="1542000" y="304800"/>
            <a:ext cx="6840000" cy="900000"/>
          </a:xfrm>
          <a:prstGeom prst="rect">
            <a:avLst/>
          </a:prstGeom>
        </p:spPr>
        <p:txBody>
          <a:bodyPr>
            <a:noAutofit/>
          </a:bodyPr>
          <a:lstStyle/>
          <a:p>
            <a:pPr>
              <a:tabLst>
                <a:tab pos="217488" algn="l"/>
              </a:tabLst>
            </a:pPr>
            <a:r>
              <a:rPr lang="en-US" altLang="ja-JP" sz="2800" b="1" smtClean="0">
                <a:solidFill>
                  <a:srgbClr val="009650"/>
                </a:solidFill>
                <a:latin typeface="Meiryo" charset="-128"/>
                <a:ea typeface="Meiryo" charset="-128"/>
                <a:cs typeface="Meiryo" charset="-128"/>
              </a:rPr>
              <a:t>	</a:t>
            </a:r>
            <a:r>
              <a:rPr lang="ja-JP" altLang="en-US" sz="2800" b="1" dirty="0" smtClean="0">
                <a:solidFill>
                  <a:srgbClr val="009650"/>
                </a:solidFill>
                <a:latin typeface="Meiryo" charset="-128"/>
                <a:ea typeface="Meiryo" charset="-128"/>
                <a:cs typeface="Meiryo" charset="-128"/>
              </a:rPr>
              <a:t>オ</a:t>
            </a:r>
            <a:r>
              <a:rPr lang="ja-JP" altLang="en-US" sz="2800" b="1" spc="8" dirty="0" smtClean="0">
                <a:solidFill>
                  <a:srgbClr val="009650"/>
                </a:solidFill>
                <a:latin typeface="Meiryo" charset="-128"/>
                <a:ea typeface="Meiryo" charset="-128"/>
                <a:cs typeface="Meiryo" charset="-128"/>
              </a:rPr>
              <a:t>ン</a:t>
            </a:r>
            <a:r>
              <a:rPr lang="ja-JP" altLang="en-US" sz="2800" b="1" spc="-13" dirty="0" smtClean="0">
                <a:solidFill>
                  <a:srgbClr val="009650"/>
                </a:solidFill>
                <a:latin typeface="Meiryo" charset="-128"/>
                <a:ea typeface="Meiryo" charset="-128"/>
                <a:cs typeface="Meiryo" charset="-128"/>
              </a:rPr>
              <a:t>ラ</a:t>
            </a:r>
            <a:r>
              <a:rPr lang="ja-JP" altLang="en-US" sz="2800" b="1" spc="-22" dirty="0" smtClean="0">
                <a:solidFill>
                  <a:srgbClr val="009650"/>
                </a:solidFill>
                <a:latin typeface="Meiryo" charset="-128"/>
                <a:ea typeface="Meiryo" charset="-128"/>
                <a:cs typeface="Meiryo" charset="-128"/>
              </a:rPr>
              <a:t>イ</a:t>
            </a:r>
            <a:r>
              <a:rPr lang="ja-JP" altLang="en-US" sz="2800" b="1" spc="8" dirty="0" smtClean="0">
                <a:solidFill>
                  <a:srgbClr val="009650"/>
                </a:solidFill>
                <a:latin typeface="Meiryo" charset="-128"/>
                <a:ea typeface="Meiryo" charset="-128"/>
                <a:cs typeface="Meiryo" charset="-128"/>
              </a:rPr>
              <a:t>ン</a:t>
            </a:r>
            <a:r>
              <a:rPr lang="ja-JP" altLang="en-US" sz="2800" b="1" dirty="0" smtClean="0">
                <a:solidFill>
                  <a:srgbClr val="009650"/>
                </a:solidFill>
                <a:latin typeface="Meiryo" charset="-128"/>
                <a:ea typeface="Meiryo" charset="-128"/>
                <a:cs typeface="Meiryo" charset="-128"/>
              </a:rPr>
              <a:t>診療</a:t>
            </a:r>
            <a:r>
              <a:rPr lang="ja-JP" altLang="en-US" sz="2800" b="1" spc="5" dirty="0" smtClean="0">
                <a:solidFill>
                  <a:srgbClr val="009650"/>
                </a:solidFill>
                <a:latin typeface="Meiryo" charset="-128"/>
                <a:ea typeface="Meiryo" charset="-128"/>
                <a:cs typeface="Meiryo" charset="-128"/>
              </a:rPr>
              <a:t>ア</a:t>
            </a:r>
            <a:r>
              <a:rPr lang="ja-JP" altLang="en-US" sz="2800" b="1" spc="-5" dirty="0" smtClean="0">
                <a:solidFill>
                  <a:srgbClr val="009650"/>
                </a:solidFill>
                <a:latin typeface="Meiryo" charset="-128"/>
                <a:ea typeface="Meiryo" charset="-128"/>
                <a:cs typeface="Meiryo" charset="-128"/>
              </a:rPr>
              <a:t>プ</a:t>
            </a:r>
            <a:r>
              <a:rPr lang="ja-JP" altLang="en-US" sz="2800" b="1" spc="-13" dirty="0" smtClean="0">
                <a:solidFill>
                  <a:srgbClr val="009650"/>
                </a:solidFill>
                <a:latin typeface="Meiryo" charset="-128"/>
                <a:ea typeface="Meiryo" charset="-128"/>
                <a:cs typeface="Meiryo" charset="-128"/>
              </a:rPr>
              <a:t>リ</a:t>
            </a:r>
            <a:r>
              <a:rPr lang="en-US" altLang="ja-JP" sz="2800" b="1" spc="-13" dirty="0" err="1" smtClean="0">
                <a:solidFill>
                  <a:srgbClr val="009650"/>
                </a:solidFill>
                <a:latin typeface="Meiryo" charset="-128"/>
                <a:ea typeface="Meiryo" charset="-128"/>
                <a:cs typeface="Meiryo" charset="-128"/>
              </a:rPr>
              <a:t>YaDoc</a:t>
            </a:r>
            <a:r>
              <a:rPr lang="en-US" altLang="ja-JP" sz="2800" b="1" spc="-13" dirty="0" smtClean="0">
                <a:solidFill>
                  <a:srgbClr val="009650"/>
                </a:solidFill>
                <a:latin typeface="Meiryo" charset="-128"/>
                <a:ea typeface="Meiryo" charset="-128"/>
                <a:cs typeface="Meiryo" charset="-128"/>
              </a:rPr>
              <a:t> </a:t>
            </a:r>
            <a:r>
              <a:rPr lang="en-US" altLang="ja-JP" sz="2800" b="1" dirty="0" smtClean="0">
                <a:solidFill>
                  <a:srgbClr val="009650"/>
                </a:solidFill>
                <a:latin typeface="Meiryo" charset="-128"/>
                <a:ea typeface="Meiryo" charset="-128"/>
                <a:cs typeface="Meiryo" charset="-128"/>
              </a:rPr>
              <a:t/>
            </a:r>
            <a:br>
              <a:rPr lang="en-US" altLang="ja-JP" sz="2800" b="1" dirty="0" smtClean="0">
                <a:solidFill>
                  <a:srgbClr val="009650"/>
                </a:solidFill>
                <a:latin typeface="Meiryo" charset="-128"/>
                <a:ea typeface="Meiryo" charset="-128"/>
                <a:cs typeface="Meiryo" charset="-128"/>
              </a:rPr>
            </a:br>
            <a:r>
              <a:rPr lang="en-US" altLang="ja-JP" sz="2800" b="1" dirty="0" smtClean="0">
                <a:solidFill>
                  <a:srgbClr val="009650"/>
                </a:solidFill>
                <a:latin typeface="Meiryo"/>
                <a:ea typeface="Meiryo"/>
                <a:cs typeface="Meiryo"/>
                <a:sym typeface="Meiryo"/>
              </a:rPr>
              <a:t>【</a:t>
            </a:r>
            <a:r>
              <a:rPr lang="ja-JP" altLang="en-US" sz="2800" b="1" dirty="0" smtClean="0">
                <a:solidFill>
                  <a:srgbClr val="009650"/>
                </a:solidFill>
                <a:latin typeface="Meiryo"/>
                <a:ea typeface="Meiryo"/>
                <a:cs typeface="Meiryo"/>
                <a:sym typeface="Meiryo"/>
              </a:rPr>
              <a:t>２</a:t>
            </a:r>
            <a:r>
              <a:rPr lang="en-US" altLang="ja-JP" sz="2800" b="1" dirty="0" smtClean="0">
                <a:solidFill>
                  <a:srgbClr val="009650"/>
                </a:solidFill>
                <a:latin typeface="Meiryo"/>
                <a:ea typeface="Meiryo"/>
                <a:cs typeface="Meiryo"/>
                <a:sym typeface="Meiryo"/>
              </a:rPr>
              <a:t>】</a:t>
            </a:r>
            <a:r>
              <a:rPr lang="en-US" altLang="ja-JP" sz="2800" b="1" dirty="0" err="1" smtClean="0">
                <a:solidFill>
                  <a:srgbClr val="009650"/>
                </a:solidFill>
                <a:latin typeface="Meiryo" charset="-128"/>
                <a:ea typeface="Meiryo" charset="-128"/>
                <a:cs typeface="Meiryo" charset="-128"/>
              </a:rPr>
              <a:t>YaDoc</a:t>
            </a:r>
            <a:r>
              <a:rPr lang="ja-JP" altLang="en-US" sz="2800" b="1" spc="-17" dirty="0" smtClean="0">
                <a:solidFill>
                  <a:srgbClr val="009650"/>
                </a:solidFill>
                <a:latin typeface="Meiryo" charset="-128"/>
                <a:ea typeface="Meiryo" charset="-128"/>
                <a:cs typeface="Meiryo" charset="-128"/>
              </a:rPr>
              <a:t>に</a:t>
            </a:r>
            <a:r>
              <a:rPr lang="en-US" altLang="ja-JP" sz="2800" b="1" spc="-13" dirty="0">
                <a:solidFill>
                  <a:srgbClr val="009650"/>
                </a:solidFill>
                <a:latin typeface="Meiryo" charset="-128"/>
                <a:ea typeface="Meiryo" charset="-128"/>
                <a:cs typeface="Meiryo" charset="-128"/>
              </a:rPr>
              <a:t>ID</a:t>
            </a:r>
            <a:r>
              <a:rPr lang="ja-JP" altLang="en-US" sz="2800" b="1" spc="-17" dirty="0">
                <a:solidFill>
                  <a:srgbClr val="009650"/>
                </a:solidFill>
                <a:latin typeface="Meiryo" charset="-128"/>
                <a:ea typeface="Meiryo" charset="-128"/>
                <a:cs typeface="Meiryo" charset="-128"/>
              </a:rPr>
              <a:t>登録</a:t>
            </a:r>
            <a:endParaRPr lang="ja-JP" altLang="en-US" sz="2800" b="1" dirty="0">
              <a:solidFill>
                <a:srgbClr val="009650"/>
              </a:solidFill>
              <a:latin typeface="Meiryo" charset="-128"/>
              <a:ea typeface="Meiryo" charset="-128"/>
              <a:cs typeface="Meiryo" charset="-128"/>
            </a:endParaRPr>
          </a:p>
        </p:txBody>
      </p:sp>
      <p:sp>
        <p:nvSpPr>
          <p:cNvPr id="8" name="字幕 7">
            <a:extLst>
              <a:ext uri="{FF2B5EF4-FFF2-40B4-BE49-F238E27FC236}">
                <a16:creationId xmlns:a16="http://schemas.microsoft.com/office/drawing/2014/main" id="{47ED28A5-315E-4E94-B4DF-5B3399F7D5FB}"/>
              </a:ext>
            </a:extLst>
          </p:cNvPr>
          <p:cNvSpPr>
            <a:spLocks noGrp="1"/>
          </p:cNvSpPr>
          <p:nvPr>
            <p:ph type="subTitle" idx="4294967295"/>
          </p:nvPr>
        </p:nvSpPr>
        <p:spPr>
          <a:xfrm>
            <a:off x="504207" y="1395574"/>
            <a:ext cx="8280000" cy="348333"/>
          </a:xfrm>
          <a:prstGeom prst="rect">
            <a:avLst/>
          </a:prstGeom>
        </p:spPr>
        <p:txBody>
          <a:bodyPr/>
          <a:lstStyle/>
          <a:p>
            <a:r>
              <a:rPr kumimoji="0" lang="ja-JP" altLang="en-US" b="1" kern="0" dirty="0">
                <a:latin typeface="Meiryo" charset="-128"/>
                <a:ea typeface="Meiryo" charset="-128"/>
                <a:cs typeface="Meiryo" charset="-128"/>
              </a:rPr>
              <a:t>まず最初にログインするための</a:t>
            </a:r>
            <a:r>
              <a:rPr kumimoji="0" lang="en-US" altLang="ja-JP" b="1" kern="0" dirty="0">
                <a:latin typeface="Meiryo" charset="-128"/>
                <a:ea typeface="Meiryo" charset="-128"/>
                <a:cs typeface="Meiryo" charset="-128"/>
              </a:rPr>
              <a:t>ID</a:t>
            </a:r>
            <a:r>
              <a:rPr kumimoji="0" lang="ja-JP" altLang="en-US" b="1" kern="0" dirty="0">
                <a:latin typeface="Meiryo" charset="-128"/>
                <a:ea typeface="Meiryo" charset="-128"/>
                <a:cs typeface="Meiryo" charset="-128"/>
              </a:rPr>
              <a:t>登録が必要です</a:t>
            </a:r>
            <a:endParaRPr lang="ja-JP" altLang="en-US" b="1" dirty="0">
              <a:latin typeface="Meiryo" charset="-128"/>
              <a:ea typeface="Meiryo" charset="-128"/>
              <a:cs typeface="Meiryo" charset="-128"/>
            </a:endParaRPr>
          </a:p>
        </p:txBody>
      </p:sp>
      <p:pic>
        <p:nvPicPr>
          <p:cNvPr id="61" name="図 60">
            <a:extLst>
              <a:ext uri="{FF2B5EF4-FFF2-40B4-BE49-F238E27FC236}">
                <a16:creationId xmlns:a16="http://schemas.microsoft.com/office/drawing/2014/main" id="{7959CAE5-F8BE-4A97-A27F-82909FF330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009857"/>
            <a:ext cx="1440000" cy="2880000"/>
          </a:xfrm>
          <a:prstGeom prst="rect">
            <a:avLst/>
          </a:prstGeom>
          <a:ln>
            <a:solidFill>
              <a:schemeClr val="tx1"/>
            </a:solidFill>
          </a:ln>
        </p:spPr>
      </p:pic>
      <p:pic>
        <p:nvPicPr>
          <p:cNvPr id="14" name="図 13">
            <a:extLst>
              <a:ext uri="{FF2B5EF4-FFF2-40B4-BE49-F238E27FC236}">
                <a16:creationId xmlns:a16="http://schemas.microsoft.com/office/drawing/2014/main" id="{3B7CCD6A-84B5-4A7D-8D09-B4E7FEE55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009857"/>
            <a:ext cx="1440000" cy="1414958"/>
          </a:xfrm>
          <a:prstGeom prst="rect">
            <a:avLst/>
          </a:prstGeom>
          <a:ln>
            <a:solidFill>
              <a:schemeClr val="tx1"/>
            </a:solidFill>
          </a:ln>
        </p:spPr>
      </p:pic>
      <p:pic>
        <p:nvPicPr>
          <p:cNvPr id="16" name="図 15">
            <a:extLst>
              <a:ext uri="{FF2B5EF4-FFF2-40B4-BE49-F238E27FC236}">
                <a16:creationId xmlns:a16="http://schemas.microsoft.com/office/drawing/2014/main" id="{D641EFBA-D2AC-46B4-A4E7-2C9B7BD3B3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3809691"/>
            <a:ext cx="1440000" cy="1659999"/>
          </a:xfrm>
          <a:prstGeom prst="rect">
            <a:avLst/>
          </a:prstGeom>
          <a:ln>
            <a:solidFill>
              <a:schemeClr val="tx1"/>
            </a:solidFill>
          </a:ln>
        </p:spPr>
      </p:pic>
      <p:pic>
        <p:nvPicPr>
          <p:cNvPr id="18" name="図 17">
            <a:extLst>
              <a:ext uri="{FF2B5EF4-FFF2-40B4-BE49-F238E27FC236}">
                <a16:creationId xmlns:a16="http://schemas.microsoft.com/office/drawing/2014/main" id="{62910F7A-77A2-4690-98F2-1746E7F51A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1578" y="2009857"/>
            <a:ext cx="1440000" cy="554000"/>
          </a:xfrm>
          <a:prstGeom prst="rect">
            <a:avLst/>
          </a:prstGeom>
          <a:ln w="28575">
            <a:solidFill>
              <a:srgbClr val="00B050"/>
            </a:solidFill>
          </a:ln>
        </p:spPr>
      </p:pic>
      <p:pic>
        <p:nvPicPr>
          <p:cNvPr id="20" name="図 19">
            <a:extLst>
              <a:ext uri="{FF2B5EF4-FFF2-40B4-BE49-F238E27FC236}">
                <a16:creationId xmlns:a16="http://schemas.microsoft.com/office/drawing/2014/main" id="{6EECCCC0-F8E8-4472-AAD1-7D1B8401EE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1578" y="2881623"/>
            <a:ext cx="1440000" cy="2588067"/>
          </a:xfrm>
          <a:prstGeom prst="rect">
            <a:avLst/>
          </a:prstGeom>
          <a:ln>
            <a:solidFill>
              <a:schemeClr val="tx1"/>
            </a:solidFill>
          </a:ln>
        </p:spPr>
      </p:pic>
      <p:sp>
        <p:nvSpPr>
          <p:cNvPr id="34" name="object 18">
            <a:extLst>
              <a:ext uri="{FF2B5EF4-FFF2-40B4-BE49-F238E27FC236}">
                <a16:creationId xmlns:a16="http://schemas.microsoft.com/office/drawing/2014/main" id="{84120372-64DA-4E54-A83F-BF6241F74A06}"/>
              </a:ext>
            </a:extLst>
          </p:cNvPr>
          <p:cNvSpPr txBox="1"/>
          <p:nvPr/>
        </p:nvSpPr>
        <p:spPr>
          <a:xfrm>
            <a:off x="318632" y="1905000"/>
            <a:ext cx="2520000" cy="3717684"/>
          </a:xfrm>
          <a:prstGeom prst="rect">
            <a:avLst/>
          </a:prstGeom>
        </p:spPr>
        <p:txBody>
          <a:bodyPr vert="horz" wrap="square" lIns="0" tIns="12065" rIns="0" bIns="0" rtlCol="0">
            <a:spAutoFit/>
          </a:bodyPr>
          <a:lstStyle/>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ログイン</a:t>
            </a:r>
            <a:r>
              <a:rPr lang="en-US" altLang="ja-JP" sz="1800" b="1" dirty="0">
                <a:latin typeface="Meiryo" charset="-128"/>
                <a:ea typeface="Meiryo" charset="-128"/>
                <a:cs typeface="Meiryo" charset="-128"/>
              </a:rPr>
              <a:t>ID</a:t>
            </a:r>
            <a:r>
              <a:rPr lang="ja-JP" altLang="en-US" sz="1800" b="1" dirty="0">
                <a:latin typeface="Meiryo" charset="-128"/>
                <a:ea typeface="Meiryo" charset="-128"/>
                <a:cs typeface="Meiryo" charset="-128"/>
              </a:rPr>
              <a:t>を</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作成</a:t>
            </a:r>
            <a:r>
              <a:rPr lang="ja-JP" altLang="en-US" sz="1800" b="1" spc="-700" dirty="0">
                <a:latin typeface="Meiryo" charset="-128"/>
                <a:ea typeface="Meiryo" charset="-128"/>
                <a:cs typeface="Meiryo" charset="-128"/>
              </a:rPr>
              <a:t>」</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同</a:t>
            </a:r>
            <a:r>
              <a:rPr lang="ja-JP" altLang="en-US" sz="1800" b="1" dirty="0">
                <a:latin typeface="Meiryo" charset="-128"/>
                <a:ea typeface="Meiryo" charset="-128"/>
                <a:cs typeface="Meiryo" charset="-128"/>
              </a:rPr>
              <a:t>意</a:t>
            </a:r>
            <a:r>
              <a:rPr lang="ja-JP" altLang="en-US" sz="1800" b="1" spc="-8" dirty="0">
                <a:latin typeface="Meiryo" charset="-128"/>
                <a:ea typeface="Meiryo" charset="-128"/>
                <a:cs typeface="Meiryo" charset="-128"/>
              </a:rPr>
              <a:t>す</a:t>
            </a:r>
            <a:r>
              <a:rPr lang="ja-JP" altLang="en-US" sz="1800" b="1" dirty="0">
                <a:latin typeface="Meiryo" charset="-128"/>
                <a:ea typeface="Meiryo" charset="-128"/>
                <a:cs typeface="Meiryo" charset="-128"/>
              </a:rPr>
              <a:t>る</a:t>
            </a:r>
            <a:r>
              <a:rPr lang="ja-JP" altLang="en-US" sz="1800" b="1" spc="-700" dirty="0">
                <a:latin typeface="Meiryo" charset="-128"/>
                <a:ea typeface="Meiryo" charset="-128"/>
                <a:cs typeface="Meiryo" charset="-128"/>
              </a:rPr>
              <a:t>」</a:t>
            </a:r>
            <a:r>
              <a:rPr lang="ja-JP" altLang="en-US" sz="1800" b="1" spc="25" dirty="0">
                <a:latin typeface="Meiryo" charset="-128"/>
                <a:ea typeface="Meiryo" charset="-128"/>
                <a:cs typeface="Meiryo" charset="-128"/>
              </a:rPr>
              <a:t>をタップ</a:t>
            </a:r>
            <a:endParaRPr lang="en-US" altLang="ja-JP" sz="1800" b="1" spc="25"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認証コードを</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発行する</a:t>
            </a:r>
            <a:r>
              <a:rPr lang="ja-JP" altLang="en-US" sz="1800" b="1" spc="-700" dirty="0">
                <a:latin typeface="Meiryo" charset="-128"/>
                <a:ea typeface="Meiryo" charset="-128"/>
                <a:cs typeface="Meiryo" charset="-128"/>
              </a:rPr>
              <a:t>」</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SNS</a:t>
            </a:r>
            <a:r>
              <a:rPr lang="ja-JP" altLang="en-US" sz="1800" b="1" dirty="0">
                <a:latin typeface="Meiryo" charset="-128"/>
                <a:ea typeface="Meiryo" charset="-128"/>
                <a:cs typeface="Meiryo" charset="-128"/>
              </a:rPr>
              <a:t>メールで</a:t>
            </a:r>
          </a:p>
          <a:p>
            <a:pPr marL="9525"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認証コード」が</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届きます</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❺</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認証コード</a:t>
            </a:r>
            <a:r>
              <a:rPr lang="ja-JP" altLang="en-US" sz="1800" b="1" spc="-700" dirty="0">
                <a:latin typeface="Meiryo" charset="-128"/>
                <a:ea typeface="Meiryo" charset="-128"/>
                <a:cs typeface="Meiryo" charset="-128"/>
              </a:rPr>
              <a:t>」</a:t>
            </a:r>
            <a:r>
              <a:rPr lang="ja-JP" altLang="en-US" sz="1800" b="1" dirty="0">
                <a:latin typeface="Meiryo" charset="-128"/>
                <a:ea typeface="Meiryo" charset="-128"/>
                <a:cs typeface="Meiryo" charset="-128"/>
              </a:rPr>
              <a:t>を入力</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❻</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次へ</a:t>
            </a:r>
            <a:r>
              <a:rPr lang="ja-JP" altLang="en-US" sz="1800" b="1" spc="-700" dirty="0">
                <a:latin typeface="Meiryo" charset="-128"/>
                <a:ea typeface="Meiryo" charset="-128"/>
                <a:cs typeface="Meiryo" charset="-128"/>
              </a:rPr>
              <a:t>」</a:t>
            </a:r>
            <a:r>
              <a:rPr lang="ja-JP" altLang="en-US" sz="1800" b="1" spc="25"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p:txBody>
      </p:sp>
      <p:sp>
        <p:nvSpPr>
          <p:cNvPr id="35" name="正方形/長方形 34"/>
          <p:cNvSpPr/>
          <p:nvPr/>
        </p:nvSpPr>
        <p:spPr>
          <a:xfrm>
            <a:off x="2996156" y="3806213"/>
            <a:ext cx="1404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36"/>
          <p:cNvGrpSpPr/>
          <p:nvPr/>
        </p:nvGrpSpPr>
        <p:grpSpPr>
          <a:xfrm>
            <a:off x="2743200" y="3655626"/>
            <a:ext cx="441147" cy="400110"/>
            <a:chOff x="3501100" y="4812902"/>
            <a:chExt cx="441147" cy="400110"/>
          </a:xfrm>
        </p:grpSpPr>
        <p:sp>
          <p:nvSpPr>
            <p:cNvPr id="39" name="円/楕円 3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43" name="図形グループ 42"/>
          <p:cNvGrpSpPr>
            <a:grpSpLocks noChangeAspect="1"/>
          </p:cNvGrpSpPr>
          <p:nvPr/>
        </p:nvGrpSpPr>
        <p:grpSpPr>
          <a:xfrm>
            <a:off x="4512070" y="2406429"/>
            <a:ext cx="360000" cy="345915"/>
            <a:chOff x="2743754" y="4622188"/>
            <a:chExt cx="720000" cy="691832"/>
          </a:xfrm>
        </p:grpSpPr>
        <p:cxnSp>
          <p:nvCxnSpPr>
            <p:cNvPr id="44" name="直線コネクタ 43"/>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正方形/長方形 46"/>
          <p:cNvSpPr/>
          <p:nvPr/>
        </p:nvSpPr>
        <p:spPr>
          <a:xfrm>
            <a:off x="5044412" y="2902931"/>
            <a:ext cx="1404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図形グループ 47"/>
          <p:cNvGrpSpPr/>
          <p:nvPr/>
        </p:nvGrpSpPr>
        <p:grpSpPr>
          <a:xfrm>
            <a:off x="4791456" y="2752344"/>
            <a:ext cx="441147" cy="400110"/>
            <a:chOff x="3501100" y="4812902"/>
            <a:chExt cx="441147" cy="400110"/>
          </a:xfrm>
        </p:grpSpPr>
        <p:sp>
          <p:nvSpPr>
            <p:cNvPr id="49" name="円/楕円 4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57" name="正方形/長方形 56"/>
          <p:cNvSpPr/>
          <p:nvPr/>
        </p:nvSpPr>
        <p:spPr>
          <a:xfrm>
            <a:off x="7092432" y="2217131"/>
            <a:ext cx="936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図形グループ 57"/>
          <p:cNvGrpSpPr/>
          <p:nvPr/>
        </p:nvGrpSpPr>
        <p:grpSpPr>
          <a:xfrm>
            <a:off x="6839476" y="2066544"/>
            <a:ext cx="441147" cy="400110"/>
            <a:chOff x="3501100" y="4812902"/>
            <a:chExt cx="441147" cy="400110"/>
          </a:xfrm>
        </p:grpSpPr>
        <p:sp>
          <p:nvSpPr>
            <p:cNvPr id="59" name="円/楕円 5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62" name="正方形/長方形 61"/>
          <p:cNvSpPr/>
          <p:nvPr/>
        </p:nvSpPr>
        <p:spPr>
          <a:xfrm>
            <a:off x="7092668" y="3198336"/>
            <a:ext cx="1404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図形グループ 62"/>
          <p:cNvGrpSpPr/>
          <p:nvPr/>
        </p:nvGrpSpPr>
        <p:grpSpPr>
          <a:xfrm>
            <a:off x="6839712" y="3047749"/>
            <a:ext cx="441147" cy="400110"/>
            <a:chOff x="3501100" y="4812902"/>
            <a:chExt cx="441147" cy="400110"/>
          </a:xfrm>
        </p:grpSpPr>
        <p:sp>
          <p:nvSpPr>
            <p:cNvPr id="66" name="円/楕円 6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80" name="正方形/長方形 79"/>
          <p:cNvSpPr/>
          <p:nvPr/>
        </p:nvSpPr>
        <p:spPr>
          <a:xfrm>
            <a:off x="5044412" y="5086200"/>
            <a:ext cx="1404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1" name="図形グループ 80"/>
          <p:cNvGrpSpPr/>
          <p:nvPr/>
        </p:nvGrpSpPr>
        <p:grpSpPr>
          <a:xfrm>
            <a:off x="4791456" y="4935613"/>
            <a:ext cx="441147" cy="400110"/>
            <a:chOff x="3501100" y="4812902"/>
            <a:chExt cx="441147" cy="400110"/>
          </a:xfrm>
        </p:grpSpPr>
        <p:sp>
          <p:nvSpPr>
            <p:cNvPr id="82" name="円/楕円 8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84" name="正方形/長方形 83"/>
          <p:cNvSpPr/>
          <p:nvPr/>
        </p:nvSpPr>
        <p:spPr>
          <a:xfrm>
            <a:off x="7092668" y="3762259"/>
            <a:ext cx="1404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図形グループ 84"/>
          <p:cNvGrpSpPr/>
          <p:nvPr/>
        </p:nvGrpSpPr>
        <p:grpSpPr>
          <a:xfrm>
            <a:off x="6839712" y="3611672"/>
            <a:ext cx="441147" cy="400110"/>
            <a:chOff x="3501100" y="4812902"/>
            <a:chExt cx="441147" cy="400110"/>
          </a:xfrm>
        </p:grpSpPr>
        <p:sp>
          <p:nvSpPr>
            <p:cNvPr id="86" name="円/楕円 8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grpSp>
        <p:nvGrpSpPr>
          <p:cNvPr id="88" name="図形グループ 87"/>
          <p:cNvGrpSpPr>
            <a:grpSpLocks noChangeAspect="1"/>
          </p:cNvGrpSpPr>
          <p:nvPr/>
        </p:nvGrpSpPr>
        <p:grpSpPr>
          <a:xfrm rot="5400000">
            <a:off x="5561688" y="3512243"/>
            <a:ext cx="360000" cy="345915"/>
            <a:chOff x="2743754" y="4622188"/>
            <a:chExt cx="720000" cy="691832"/>
          </a:xfrm>
        </p:grpSpPr>
        <p:cxnSp>
          <p:nvCxnSpPr>
            <p:cNvPr id="89" name="直線コネクタ 88"/>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 name="カギ線コネクタ 3"/>
          <p:cNvCxnSpPr/>
          <p:nvPr/>
        </p:nvCxnSpPr>
        <p:spPr>
          <a:xfrm flipV="1">
            <a:off x="6433824" y="2439320"/>
            <a:ext cx="648000" cy="2808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7391400" y="2546242"/>
            <a:ext cx="0" cy="648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2954566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8679" y="1406362"/>
            <a:ext cx="8280000" cy="348333"/>
          </a:xfrm>
          <a:prstGeom prst="rect">
            <a:avLst/>
          </a:prstGeom>
        </p:spPr>
        <p:txBody>
          <a:bodyPr/>
          <a:lstStyle/>
          <a:p>
            <a:r>
              <a:rPr lang="ja-JP" altLang="en-US" b="1" dirty="0">
                <a:latin typeface="Meiryo" charset="-128"/>
                <a:ea typeface="Meiryo" charset="-128"/>
                <a:cs typeface="Meiryo" charset="-128"/>
              </a:rPr>
              <a:t>次にアカウントの登録に移ります</a:t>
            </a:r>
          </a:p>
        </p:txBody>
      </p:sp>
      <p:pic>
        <p:nvPicPr>
          <p:cNvPr id="39" name="図 38">
            <a:extLst>
              <a:ext uri="{FF2B5EF4-FFF2-40B4-BE49-F238E27FC236}">
                <a16:creationId xmlns:a16="http://schemas.microsoft.com/office/drawing/2014/main" id="{42DA7855-39B7-4812-AE3B-2CB7414D5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4520" y="2356765"/>
            <a:ext cx="1440000" cy="2853971"/>
          </a:xfrm>
          <a:prstGeom prst="rect">
            <a:avLst/>
          </a:prstGeom>
          <a:ln w="9525">
            <a:solidFill>
              <a:schemeClr val="tx1"/>
            </a:solidFill>
          </a:ln>
        </p:spPr>
      </p:pic>
      <p:pic>
        <p:nvPicPr>
          <p:cNvPr id="8" name="図 7">
            <a:extLst>
              <a:ext uri="{FF2B5EF4-FFF2-40B4-BE49-F238E27FC236}">
                <a16:creationId xmlns:a16="http://schemas.microsoft.com/office/drawing/2014/main" id="{BFDD2013-DBE4-4C27-BD33-7A18E24D79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2356765"/>
            <a:ext cx="1440000" cy="2879999"/>
          </a:xfrm>
          <a:prstGeom prst="rect">
            <a:avLst/>
          </a:prstGeom>
          <a:ln>
            <a:solidFill>
              <a:schemeClr val="tx1"/>
            </a:solidFill>
          </a:ln>
        </p:spPr>
      </p:pic>
      <p:sp>
        <p:nvSpPr>
          <p:cNvPr id="68" name="object 16">
            <a:extLst>
              <a:ext uri="{FF2B5EF4-FFF2-40B4-BE49-F238E27FC236}">
                <a16:creationId xmlns:a16="http://schemas.microsoft.com/office/drawing/2014/main" id="{71E2FE5F-8C2A-410C-94A6-708F0C13A7F7}"/>
              </a:ext>
            </a:extLst>
          </p:cNvPr>
          <p:cNvSpPr txBox="1"/>
          <p:nvPr/>
        </p:nvSpPr>
        <p:spPr>
          <a:xfrm>
            <a:off x="3124200" y="1907523"/>
            <a:ext cx="1825518" cy="454677"/>
          </a:xfrm>
          <a:prstGeom prst="rect">
            <a:avLst/>
          </a:prstGeom>
        </p:spPr>
        <p:txBody>
          <a:bodyPr vert="horz" wrap="square" lIns="0" tIns="10860" rIns="0" bIns="0" rtlCol="0">
            <a:spAutoFit/>
          </a:bodyPr>
          <a:lstStyle/>
          <a:p>
            <a:pPr marL="10860"/>
            <a:r>
              <a:rPr lang="ja-JP" altLang="en-US" sz="1400" b="1" spc="-5" dirty="0">
                <a:solidFill>
                  <a:srgbClr val="009650"/>
                </a:solidFill>
                <a:latin typeface="Meiryo" charset="-128"/>
                <a:ea typeface="Meiryo" charset="-128"/>
                <a:cs typeface="Meiryo" charset="-128"/>
              </a:rPr>
              <a:t>次にこの画面が</a:t>
            </a:r>
            <a:endParaRPr lang="en-US" altLang="ja-JP" sz="1400" b="1" spc="-5" dirty="0">
              <a:solidFill>
                <a:srgbClr val="009650"/>
              </a:solidFill>
              <a:latin typeface="Meiryo" charset="-128"/>
              <a:ea typeface="Meiryo" charset="-128"/>
              <a:cs typeface="Meiryo" charset="-128"/>
            </a:endParaRPr>
          </a:p>
          <a:p>
            <a:pPr marL="10860"/>
            <a:r>
              <a:rPr lang="ja-JP" altLang="en-US" sz="1400" b="1" spc="-5" dirty="0">
                <a:solidFill>
                  <a:srgbClr val="009650"/>
                </a:solidFill>
                <a:latin typeface="Meiryo" charset="-128"/>
                <a:ea typeface="Meiryo" charset="-128"/>
                <a:cs typeface="Meiryo" charset="-128"/>
              </a:rPr>
              <a:t>表示されます</a:t>
            </a:r>
            <a:endParaRPr sz="1400" b="1" dirty="0">
              <a:solidFill>
                <a:srgbClr val="009650"/>
              </a:solidFill>
              <a:latin typeface="Meiryo" charset="-128"/>
              <a:ea typeface="Meiryo" charset="-128"/>
              <a:cs typeface="Meiryo" charset="-128"/>
            </a:endParaRPr>
          </a:p>
        </p:txBody>
      </p:sp>
      <p:pic>
        <p:nvPicPr>
          <p:cNvPr id="12" name="図 11">
            <a:extLst>
              <a:ext uri="{FF2B5EF4-FFF2-40B4-BE49-F238E27FC236}">
                <a16:creationId xmlns:a16="http://schemas.microsoft.com/office/drawing/2014/main" id="{C6504A9D-A1C3-4D9E-AB85-9811538054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3200" y="2356765"/>
            <a:ext cx="1440000" cy="2854433"/>
          </a:xfrm>
          <a:prstGeom prst="rect">
            <a:avLst/>
          </a:prstGeom>
          <a:ln>
            <a:solidFill>
              <a:schemeClr val="tx1"/>
            </a:solidFill>
          </a:ln>
        </p:spPr>
      </p:pic>
      <p:sp>
        <p:nvSpPr>
          <p:cNvPr id="36" name="タイトル 9">
            <a:extLst>
              <a:ext uri="{FF2B5EF4-FFF2-40B4-BE49-F238E27FC236}">
                <a16:creationId xmlns:a16="http://schemas.microsoft.com/office/drawing/2014/main" id="{4E173BB6-869D-404E-AD03-BE4053D00B18}"/>
              </a:ext>
            </a:extLst>
          </p:cNvPr>
          <p:cNvSpPr txBox="1">
            <a:spLocks/>
          </p:cNvSpPr>
          <p:nvPr/>
        </p:nvSpPr>
        <p:spPr>
          <a:xfrm>
            <a:off x="1618200"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defTabSz="914400"/>
            <a:endParaRPr kumimoji="0" lang="ja-JP" altLang="en-US" sz="2737" kern="0" dirty="0"/>
          </a:p>
          <a:p>
            <a:pPr marL="10860" defTabSz="914400">
              <a:spcBef>
                <a:spcPts val="85"/>
              </a:spcBef>
              <a:tabLst>
                <a:tab pos="270955" algn="l"/>
              </a:tabLst>
            </a:pPr>
            <a:r>
              <a:rPr kumimoji="0" lang="en-US" altLang="ja-JP" sz="2800" kern="0" dirty="0"/>
              <a:t>	</a:t>
            </a:r>
            <a:r>
              <a:rPr kumimoji="0" lang="ja-JP" altLang="en-US" sz="2800" kern="0" dirty="0"/>
              <a:t>オ</a:t>
            </a:r>
            <a:r>
              <a:rPr kumimoji="0" lang="ja-JP" altLang="en-US" sz="2800" kern="0" spc="8" dirty="0"/>
              <a:t>ン</a:t>
            </a:r>
            <a:r>
              <a:rPr kumimoji="0" lang="ja-JP" altLang="en-US" sz="2800" kern="0" spc="-13" dirty="0"/>
              <a:t>ラ</a:t>
            </a:r>
            <a:r>
              <a:rPr kumimoji="0" lang="ja-JP" altLang="en-US" sz="2800" kern="0" spc="-22" dirty="0"/>
              <a:t>イ</a:t>
            </a:r>
            <a:r>
              <a:rPr kumimoji="0" lang="ja-JP" altLang="en-US" sz="2800" kern="0" spc="8" dirty="0"/>
              <a:t>ン</a:t>
            </a:r>
            <a:r>
              <a:rPr kumimoji="0" lang="ja-JP" altLang="en-US" sz="2800" kern="0" dirty="0"/>
              <a:t>診療</a:t>
            </a:r>
            <a:r>
              <a:rPr kumimoji="0" lang="ja-JP" altLang="en-US" sz="2800" kern="0" spc="5" dirty="0"/>
              <a:t>ア</a:t>
            </a:r>
            <a:r>
              <a:rPr kumimoji="0" lang="ja-JP" altLang="en-US" sz="2800" kern="0" spc="-5" dirty="0"/>
              <a:t>プ</a:t>
            </a:r>
            <a:r>
              <a:rPr kumimoji="0" lang="ja-JP" altLang="en-US" sz="2800" kern="0" spc="-13" dirty="0"/>
              <a:t>リ</a:t>
            </a:r>
            <a:r>
              <a:rPr kumimoji="0" lang="en-US" altLang="ja-JP" sz="2800" kern="0" spc="-13" dirty="0" err="1"/>
              <a:t>YaDoc</a:t>
            </a:r>
            <a:r>
              <a:rPr kumimoji="0" lang="en-US" altLang="ja-JP" sz="2800" kern="0" spc="-13" dirty="0"/>
              <a:t> </a:t>
            </a:r>
            <a:r>
              <a:rPr kumimoji="0" lang="en-US" altLang="ja-JP" sz="2800" kern="0" spc="-100" dirty="0"/>
              <a:t/>
            </a:r>
            <a:br>
              <a:rPr kumimoji="0" lang="en-US" altLang="ja-JP" sz="2800" kern="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３</a:t>
            </a:r>
            <a:r>
              <a:rPr lang="en-US" altLang="ja-JP" sz="2800" dirty="0" smtClean="0">
                <a:latin typeface="Meiryo"/>
                <a:ea typeface="Meiryo"/>
                <a:cs typeface="Meiryo"/>
                <a:sym typeface="Meiryo"/>
              </a:rPr>
              <a:t>】</a:t>
            </a:r>
            <a:r>
              <a:rPr kumimoji="0" lang="ja-JP" altLang="en-US" sz="2800" kern="0" dirty="0" smtClean="0"/>
              <a:t>アカウント</a:t>
            </a:r>
            <a:r>
              <a:rPr kumimoji="0" lang="ja-JP" altLang="en-US" sz="2800" kern="0" dirty="0"/>
              <a:t>の</a:t>
            </a:r>
            <a:r>
              <a:rPr kumimoji="0" lang="ja-JP" altLang="en-US" sz="2800" kern="0" spc="-17" dirty="0"/>
              <a:t>登録</a:t>
            </a:r>
            <a:endParaRPr kumimoji="0" lang="ja-JP" altLang="en-US" sz="2800" kern="0" dirty="0"/>
          </a:p>
        </p:txBody>
      </p:sp>
      <p:sp>
        <p:nvSpPr>
          <p:cNvPr id="38" name="object 18">
            <a:extLst>
              <a:ext uri="{FF2B5EF4-FFF2-40B4-BE49-F238E27FC236}">
                <a16:creationId xmlns:a16="http://schemas.microsoft.com/office/drawing/2014/main" id="{84120372-64DA-4E54-A83F-BF6241F74A06}"/>
              </a:ext>
            </a:extLst>
          </p:cNvPr>
          <p:cNvSpPr txBox="1"/>
          <p:nvPr/>
        </p:nvSpPr>
        <p:spPr>
          <a:xfrm>
            <a:off x="314647" y="1905000"/>
            <a:ext cx="2700000" cy="2569421"/>
          </a:xfrm>
          <a:prstGeom prst="rect">
            <a:avLst/>
          </a:prstGeom>
        </p:spPr>
        <p:txBody>
          <a:bodyPr vert="horz" wrap="square" lIns="0" tIns="12065" rIns="0" bIns="0" rtlCol="0">
            <a:spAutoFit/>
          </a:bodyPr>
          <a:lstStyle/>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いいえ、</a:t>
            </a:r>
            <a:r>
              <a:rPr lang="ja-JP" altLang="en-US" sz="1800" b="1" dirty="0" smtClean="0">
                <a:latin typeface="Meiryo" charset="-128"/>
                <a:ea typeface="Meiryo" charset="-128"/>
                <a:cs typeface="Meiryo" charset="-128"/>
              </a:rPr>
              <a:t>受け取って</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いません</a:t>
            </a:r>
            <a:r>
              <a:rPr lang="ja-JP" altLang="en-US" sz="1800" b="1" spc="-700" dirty="0">
                <a:latin typeface="Meiryo" charset="-128"/>
                <a:ea typeface="Meiryo" charset="-128"/>
                <a:cs typeface="Meiryo" charset="-128"/>
              </a:rPr>
              <a:t>」</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1400" b="1" spc="5"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姓名、生年月日</a:t>
            </a:r>
          </a:p>
          <a:p>
            <a:pPr marL="9525"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性別を入力</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1400" b="1" spc="5"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画面を下から上に</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スクロール</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写真追加</a:t>
            </a:r>
            <a:r>
              <a:rPr lang="ja-JP" altLang="en-US" sz="1800" b="1" spc="-700" dirty="0">
                <a:latin typeface="Meiryo" charset="-128"/>
                <a:ea typeface="Meiryo" charset="-128"/>
                <a:cs typeface="Meiryo" charset="-128"/>
              </a:rPr>
              <a:t>」</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p:txBody>
      </p:sp>
      <p:sp>
        <p:nvSpPr>
          <p:cNvPr id="42" name="正方形/長方形 41"/>
          <p:cNvSpPr/>
          <p:nvPr/>
        </p:nvSpPr>
        <p:spPr>
          <a:xfrm>
            <a:off x="3157700" y="4534512"/>
            <a:ext cx="1368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図形グループ 42"/>
          <p:cNvGrpSpPr/>
          <p:nvPr/>
        </p:nvGrpSpPr>
        <p:grpSpPr>
          <a:xfrm>
            <a:off x="2904744" y="4383925"/>
            <a:ext cx="441147" cy="400110"/>
            <a:chOff x="3501100" y="4812902"/>
            <a:chExt cx="441147" cy="400110"/>
          </a:xfrm>
        </p:grpSpPr>
        <p:sp>
          <p:nvSpPr>
            <p:cNvPr id="44" name="円/楕円 4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46" name="図形グループ 45"/>
          <p:cNvGrpSpPr>
            <a:grpSpLocks noChangeAspect="1"/>
          </p:cNvGrpSpPr>
          <p:nvPr/>
        </p:nvGrpSpPr>
        <p:grpSpPr>
          <a:xfrm>
            <a:off x="4669200" y="3266869"/>
            <a:ext cx="360000" cy="345915"/>
            <a:chOff x="2743754" y="4622188"/>
            <a:chExt cx="720000" cy="691832"/>
          </a:xfrm>
        </p:grpSpPr>
        <p:cxnSp>
          <p:nvCxnSpPr>
            <p:cNvPr id="47" name="直線コネクタ 46"/>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正方形/長方形 49"/>
          <p:cNvSpPr/>
          <p:nvPr/>
        </p:nvSpPr>
        <p:spPr>
          <a:xfrm>
            <a:off x="5129756" y="2724000"/>
            <a:ext cx="1404000" cy="172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図形グループ 50"/>
          <p:cNvGrpSpPr/>
          <p:nvPr/>
        </p:nvGrpSpPr>
        <p:grpSpPr>
          <a:xfrm>
            <a:off x="4876800" y="2573413"/>
            <a:ext cx="441147" cy="400110"/>
            <a:chOff x="3501100" y="4812902"/>
            <a:chExt cx="441147" cy="400110"/>
          </a:xfrm>
        </p:grpSpPr>
        <p:sp>
          <p:nvSpPr>
            <p:cNvPr id="52" name="円/楕円 5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54" name="上矢印 53"/>
          <p:cNvSpPr>
            <a:spLocks/>
          </p:cNvSpPr>
          <p:nvPr/>
        </p:nvSpPr>
        <p:spPr>
          <a:xfrm>
            <a:off x="5202600" y="4482600"/>
            <a:ext cx="360000" cy="1080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55" name="図形グループ 54"/>
          <p:cNvGrpSpPr/>
          <p:nvPr/>
        </p:nvGrpSpPr>
        <p:grpSpPr>
          <a:xfrm>
            <a:off x="5045253" y="5162490"/>
            <a:ext cx="441147" cy="400110"/>
            <a:chOff x="3501100" y="4812902"/>
            <a:chExt cx="441147" cy="400110"/>
          </a:xfrm>
        </p:grpSpPr>
        <p:sp>
          <p:nvSpPr>
            <p:cNvPr id="56" name="円/楕円 5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58" name="図形グループ 57"/>
          <p:cNvGrpSpPr>
            <a:grpSpLocks noChangeAspect="1"/>
          </p:cNvGrpSpPr>
          <p:nvPr/>
        </p:nvGrpSpPr>
        <p:grpSpPr>
          <a:xfrm>
            <a:off x="6650400" y="3266869"/>
            <a:ext cx="360000" cy="345915"/>
            <a:chOff x="2743754" y="4622188"/>
            <a:chExt cx="720000" cy="691832"/>
          </a:xfrm>
        </p:grpSpPr>
        <p:cxnSp>
          <p:nvCxnSpPr>
            <p:cNvPr id="59" name="直線コネクタ 58"/>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2" name="正方形/長方形 61"/>
          <p:cNvSpPr/>
          <p:nvPr/>
        </p:nvSpPr>
        <p:spPr>
          <a:xfrm>
            <a:off x="7395000" y="3350987"/>
            <a:ext cx="828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図形グループ 62"/>
          <p:cNvGrpSpPr/>
          <p:nvPr/>
        </p:nvGrpSpPr>
        <p:grpSpPr>
          <a:xfrm>
            <a:off x="7142044" y="3200400"/>
            <a:ext cx="441147" cy="400110"/>
            <a:chOff x="3501100" y="4812902"/>
            <a:chExt cx="441147" cy="400110"/>
          </a:xfrm>
        </p:grpSpPr>
        <p:sp>
          <p:nvSpPr>
            <p:cNvPr id="64" name="円/楕円 6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34"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397614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4E173BB6-869D-404E-AD03-BE4053D00B18}"/>
              </a:ext>
            </a:extLst>
          </p:cNvPr>
          <p:cNvSpPr txBox="1">
            <a:spLocks noGrp="1"/>
          </p:cNvSpPr>
          <p:nvPr>
            <p:ph type="ctrTitle" idx="4294967295"/>
          </p:nvPr>
        </p:nvSpPr>
        <p:spPr>
          <a:xfrm>
            <a:off x="1618200"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dirty="0"/>
              <a:t>	</a:t>
            </a:r>
            <a:r>
              <a:rPr lang="ja-JP" altLang="en-US" sz="2800" dirty="0"/>
              <a:t>オ</a:t>
            </a:r>
            <a:r>
              <a:rPr lang="ja-JP" altLang="en-US" sz="2800" spc="8" dirty="0"/>
              <a:t>ン</a:t>
            </a:r>
            <a:r>
              <a:rPr lang="ja-JP" altLang="en-US" sz="2800" spc="-13" dirty="0"/>
              <a:t>ラ</a:t>
            </a:r>
            <a:r>
              <a:rPr lang="ja-JP" altLang="en-US" sz="2800" spc="-22" dirty="0"/>
              <a:t>イ</a:t>
            </a:r>
            <a:r>
              <a:rPr lang="ja-JP" altLang="en-US" sz="2800" spc="8" dirty="0"/>
              <a:t>ン</a:t>
            </a:r>
            <a:r>
              <a:rPr lang="ja-JP" altLang="en-US" sz="2800" dirty="0"/>
              <a:t>診療</a:t>
            </a:r>
            <a:r>
              <a:rPr lang="ja-JP" altLang="en-US" sz="2800" spc="5" dirty="0"/>
              <a:t>ア</a:t>
            </a:r>
            <a:r>
              <a:rPr lang="ja-JP" altLang="en-US" sz="2800" spc="-5" dirty="0"/>
              <a:t>プ</a:t>
            </a:r>
            <a:r>
              <a:rPr lang="ja-JP" altLang="en-US" sz="2800" spc="-13" dirty="0"/>
              <a:t>リ</a:t>
            </a:r>
            <a:r>
              <a:rPr lang="en-US" altLang="ja-JP" sz="2800" spc="-13" dirty="0" err="1"/>
              <a:t>YaDoc</a:t>
            </a:r>
            <a:r>
              <a:rPr lang="en-US" altLang="ja-JP" sz="2800" spc="-13" dirty="0"/>
              <a:t> </a:t>
            </a:r>
            <a:r>
              <a:rPr lang="en-US" altLang="ja-JP" sz="2800" spc="-100" dirty="0"/>
              <a:t/>
            </a:r>
            <a:br>
              <a:rPr lang="en-US" altLang="ja-JP" sz="280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３</a:t>
            </a:r>
            <a:r>
              <a:rPr lang="en-US" altLang="ja-JP" sz="2800" dirty="0" smtClean="0">
                <a:latin typeface="Meiryo"/>
                <a:ea typeface="Meiryo"/>
                <a:cs typeface="Meiryo"/>
                <a:sym typeface="Meiryo"/>
              </a:rPr>
              <a:t>】</a:t>
            </a:r>
            <a:r>
              <a:rPr lang="ja-JP" altLang="en-US" sz="2800" dirty="0" smtClean="0"/>
              <a:t>アカウント</a:t>
            </a:r>
            <a:r>
              <a:rPr lang="ja-JP" altLang="en-US" sz="2800" dirty="0"/>
              <a:t>の</a:t>
            </a:r>
            <a:r>
              <a:rPr lang="ja-JP" altLang="en-US" sz="2800" spc="-17" dirty="0"/>
              <a:t>登録</a:t>
            </a:r>
            <a:endParaRPr lang="ja-JP" altLang="en-US" sz="2800" dirty="0"/>
          </a:p>
        </p:txBody>
      </p:sp>
      <p:sp>
        <p:nvSpPr>
          <p:cNvPr id="68" name="object 16">
            <a:extLst>
              <a:ext uri="{FF2B5EF4-FFF2-40B4-BE49-F238E27FC236}">
                <a16:creationId xmlns:a16="http://schemas.microsoft.com/office/drawing/2014/main" id="{71E2FE5F-8C2A-410C-94A6-708F0C13A7F7}"/>
              </a:ext>
            </a:extLst>
          </p:cNvPr>
          <p:cNvSpPr txBox="1"/>
          <p:nvPr/>
        </p:nvSpPr>
        <p:spPr>
          <a:xfrm>
            <a:off x="3048000" y="1636332"/>
            <a:ext cx="1575694" cy="682945"/>
          </a:xfrm>
          <a:prstGeom prst="rect">
            <a:avLst/>
          </a:prstGeom>
        </p:spPr>
        <p:txBody>
          <a:bodyPr vert="horz" wrap="square" lIns="0" tIns="10860" rIns="0" bIns="0" rtlCol="0">
            <a:spAutoFit/>
          </a:bodyPr>
          <a:lstStyle/>
          <a:p>
            <a:pPr marL="10860"/>
            <a:r>
              <a:rPr lang="ja-JP" altLang="en-US" sz="1400" b="1" spc="-5" dirty="0">
                <a:solidFill>
                  <a:srgbClr val="009650"/>
                </a:solidFill>
                <a:latin typeface="Meiryo" charset="-128"/>
                <a:ea typeface="Meiryo" charset="-128"/>
                <a:cs typeface="Meiryo" charset="-128"/>
              </a:rPr>
              <a:t>自動的に</a:t>
            </a:r>
            <a:endParaRPr lang="en-US" altLang="ja-JP" sz="1400" b="1" spc="-5" dirty="0">
              <a:solidFill>
                <a:srgbClr val="009650"/>
              </a:solidFill>
              <a:latin typeface="Meiryo" charset="-128"/>
              <a:ea typeface="Meiryo" charset="-128"/>
              <a:cs typeface="Meiryo" charset="-128"/>
            </a:endParaRPr>
          </a:p>
          <a:p>
            <a:pPr marL="10860"/>
            <a:r>
              <a:rPr lang="ja-JP" altLang="en-US" sz="1400" b="1" spc="-5" dirty="0">
                <a:solidFill>
                  <a:srgbClr val="009650"/>
                </a:solidFill>
                <a:latin typeface="Meiryo" charset="-128"/>
                <a:ea typeface="Meiryo" charset="-128"/>
                <a:cs typeface="Meiryo" charset="-128"/>
              </a:rPr>
              <a:t>撮影画面に</a:t>
            </a:r>
            <a:endParaRPr lang="en-US" altLang="ja-JP" sz="1400" b="1" spc="-5" dirty="0">
              <a:solidFill>
                <a:srgbClr val="009650"/>
              </a:solidFill>
              <a:latin typeface="Meiryo" charset="-128"/>
              <a:ea typeface="Meiryo" charset="-128"/>
              <a:cs typeface="Meiryo" charset="-128"/>
            </a:endParaRPr>
          </a:p>
          <a:p>
            <a:pPr marL="10860"/>
            <a:r>
              <a:rPr lang="ja-JP" altLang="en-US" sz="1400" b="1" spc="-5" dirty="0">
                <a:solidFill>
                  <a:srgbClr val="009650"/>
                </a:solidFill>
                <a:latin typeface="Meiryo" charset="-128"/>
                <a:ea typeface="Meiryo" charset="-128"/>
                <a:cs typeface="Meiryo" charset="-128"/>
              </a:rPr>
              <a:t>なります</a:t>
            </a:r>
            <a:endParaRPr sz="1400" b="1" dirty="0">
              <a:solidFill>
                <a:srgbClr val="009650"/>
              </a:solidFill>
              <a:latin typeface="Meiryo" charset="-128"/>
              <a:ea typeface="Meiryo" charset="-128"/>
              <a:cs typeface="Meiryo" charset="-128"/>
            </a:endParaRPr>
          </a:p>
        </p:txBody>
      </p:sp>
      <p:pic>
        <p:nvPicPr>
          <p:cNvPr id="9" name="図 8">
            <a:extLst>
              <a:ext uri="{FF2B5EF4-FFF2-40B4-BE49-F238E27FC236}">
                <a16:creationId xmlns:a16="http://schemas.microsoft.com/office/drawing/2014/main" id="{1A2DEC66-EA69-40D1-A509-AC9C61BD1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353763"/>
            <a:ext cx="1080000" cy="2142100"/>
          </a:xfrm>
          <a:prstGeom prst="rect">
            <a:avLst/>
          </a:prstGeom>
          <a:ln>
            <a:solidFill>
              <a:schemeClr val="tx1"/>
            </a:solidFill>
          </a:ln>
        </p:spPr>
      </p:pic>
      <p:pic>
        <p:nvPicPr>
          <p:cNvPr id="11" name="図 10">
            <a:extLst>
              <a:ext uri="{FF2B5EF4-FFF2-40B4-BE49-F238E27FC236}">
                <a16:creationId xmlns:a16="http://schemas.microsoft.com/office/drawing/2014/main" id="{63557FD9-957F-479E-B0E6-ED2E919723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6876" y="2353763"/>
            <a:ext cx="1080000" cy="2181178"/>
          </a:xfrm>
          <a:prstGeom prst="rect">
            <a:avLst/>
          </a:prstGeom>
          <a:ln>
            <a:solidFill>
              <a:schemeClr val="tx1"/>
            </a:solidFill>
          </a:ln>
        </p:spPr>
      </p:pic>
      <p:pic>
        <p:nvPicPr>
          <p:cNvPr id="14" name="図 13">
            <a:extLst>
              <a:ext uri="{FF2B5EF4-FFF2-40B4-BE49-F238E27FC236}">
                <a16:creationId xmlns:a16="http://schemas.microsoft.com/office/drawing/2014/main" id="{825D2B53-E7BF-49A3-9C63-85857DD2FE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1333" y="2353763"/>
            <a:ext cx="1080000" cy="2160000"/>
          </a:xfrm>
          <a:prstGeom prst="rect">
            <a:avLst/>
          </a:prstGeom>
          <a:ln>
            <a:solidFill>
              <a:schemeClr val="tx1"/>
            </a:solidFill>
          </a:ln>
        </p:spPr>
      </p:pic>
      <p:pic>
        <p:nvPicPr>
          <p:cNvPr id="19" name="図 18">
            <a:extLst>
              <a:ext uri="{FF2B5EF4-FFF2-40B4-BE49-F238E27FC236}">
                <a16:creationId xmlns:a16="http://schemas.microsoft.com/office/drawing/2014/main" id="{610C4B72-FAC6-4B2B-A155-AE42069535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5264" y="2353763"/>
            <a:ext cx="1080000" cy="2159999"/>
          </a:xfrm>
          <a:prstGeom prst="rect">
            <a:avLst/>
          </a:prstGeom>
          <a:ln>
            <a:solidFill>
              <a:schemeClr val="tx1"/>
            </a:solidFill>
          </a:ln>
        </p:spPr>
      </p:pic>
      <p:sp>
        <p:nvSpPr>
          <p:cNvPr id="55" name="object 16">
            <a:extLst>
              <a:ext uri="{FF2B5EF4-FFF2-40B4-BE49-F238E27FC236}">
                <a16:creationId xmlns:a16="http://schemas.microsoft.com/office/drawing/2014/main" id="{E366004C-7660-4610-90BB-40F74E8914EB}"/>
              </a:ext>
            </a:extLst>
          </p:cNvPr>
          <p:cNvSpPr txBox="1"/>
          <p:nvPr/>
        </p:nvSpPr>
        <p:spPr>
          <a:xfrm>
            <a:off x="7451333" y="1636332"/>
            <a:ext cx="1151723" cy="657297"/>
          </a:xfrm>
          <a:prstGeom prst="rect">
            <a:avLst/>
          </a:prstGeom>
        </p:spPr>
        <p:txBody>
          <a:bodyPr vert="horz" wrap="square" lIns="0" tIns="10860" rIns="0" bIns="0" rtlCol="0">
            <a:spAutoFit/>
          </a:bodyPr>
          <a:lstStyle/>
          <a:p>
            <a:pPr marL="10860"/>
            <a:r>
              <a:rPr lang="ja-JP" altLang="en-US" sz="1400" b="1" spc="-5" dirty="0">
                <a:solidFill>
                  <a:srgbClr val="009650"/>
                </a:solidFill>
                <a:latin typeface="Meiryo" charset="-128"/>
                <a:ea typeface="Meiryo" charset="-128"/>
                <a:cs typeface="Meiryo" charset="-128"/>
              </a:rPr>
              <a:t>アカウント</a:t>
            </a:r>
            <a:endParaRPr lang="en-US" altLang="ja-JP" sz="1400" b="1" spc="-5" dirty="0">
              <a:solidFill>
                <a:srgbClr val="009650"/>
              </a:solidFill>
              <a:latin typeface="Meiryo" charset="-128"/>
              <a:ea typeface="Meiryo" charset="-128"/>
              <a:cs typeface="Meiryo" charset="-128"/>
            </a:endParaRPr>
          </a:p>
          <a:p>
            <a:pPr marL="10860"/>
            <a:r>
              <a:rPr lang="ja-JP" altLang="en-US" sz="1400" b="1" spc="-5" dirty="0">
                <a:solidFill>
                  <a:srgbClr val="009650"/>
                </a:solidFill>
                <a:latin typeface="Meiryo" charset="-128"/>
                <a:ea typeface="Meiryo" charset="-128"/>
                <a:cs typeface="Meiryo" charset="-128"/>
              </a:rPr>
              <a:t>作成完了の</a:t>
            </a:r>
            <a:endParaRPr lang="en-US" altLang="ja-JP" sz="1400" b="1" spc="-5" dirty="0">
              <a:solidFill>
                <a:srgbClr val="009650"/>
              </a:solidFill>
              <a:latin typeface="Meiryo" charset="-128"/>
              <a:ea typeface="Meiryo" charset="-128"/>
              <a:cs typeface="Meiryo" charset="-128"/>
            </a:endParaRPr>
          </a:p>
          <a:p>
            <a:pPr marL="10860"/>
            <a:r>
              <a:rPr lang="ja-JP" altLang="en-US" sz="1400" b="1" spc="-5" dirty="0">
                <a:solidFill>
                  <a:srgbClr val="009650"/>
                </a:solidFill>
                <a:latin typeface="Meiryo" charset="-128"/>
                <a:ea typeface="Meiryo" charset="-128"/>
                <a:cs typeface="Meiryo" charset="-128"/>
              </a:rPr>
              <a:t>表示がでます</a:t>
            </a:r>
            <a:endParaRPr sz="1400" b="1" dirty="0">
              <a:solidFill>
                <a:srgbClr val="009650"/>
              </a:solidFill>
              <a:latin typeface="Meiryo" charset="-128"/>
              <a:ea typeface="Meiryo" charset="-128"/>
              <a:cs typeface="Meiryo" charset="-128"/>
            </a:endParaRPr>
          </a:p>
        </p:txBody>
      </p:sp>
      <p:sp>
        <p:nvSpPr>
          <p:cNvPr id="40" name="object 18">
            <a:extLst>
              <a:ext uri="{FF2B5EF4-FFF2-40B4-BE49-F238E27FC236}">
                <a16:creationId xmlns:a16="http://schemas.microsoft.com/office/drawing/2014/main" id="{84120372-64DA-4E54-A83F-BF6241F74A06}"/>
              </a:ext>
            </a:extLst>
          </p:cNvPr>
          <p:cNvSpPr txBox="1"/>
          <p:nvPr/>
        </p:nvSpPr>
        <p:spPr>
          <a:xfrm>
            <a:off x="314647" y="1905000"/>
            <a:ext cx="2520000" cy="4029693"/>
          </a:xfrm>
          <a:prstGeom prst="rect">
            <a:avLst/>
          </a:prstGeom>
        </p:spPr>
        <p:txBody>
          <a:bodyPr vert="horz" wrap="square" lIns="0" tIns="12065" rIns="0" bIns="0" rtlCol="0">
            <a:spAutoFit/>
          </a:bodyPr>
          <a:lstStyle/>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❺</a:t>
            </a:r>
            <a:r>
              <a:rPr lang="en-US" altLang="ja-JP" sz="18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シャッタ</a:t>
            </a:r>
            <a:r>
              <a:rPr lang="ja-JP" altLang="en-US" sz="1800" b="1" dirty="0">
                <a:latin typeface="Meiryo" charset="-128"/>
                <a:ea typeface="Meiryo" charset="-128"/>
                <a:cs typeface="Meiryo" charset="-128"/>
              </a:rPr>
              <a:t>ーボタンを</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押して</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保存する</a:t>
            </a:r>
            <a:r>
              <a:rPr lang="ja-JP" altLang="en-US" sz="1800" b="1" spc="-700" dirty="0">
                <a:latin typeface="Meiryo" charset="-128"/>
                <a:ea typeface="Meiryo" charset="-128"/>
                <a:cs typeface="Meiryo" charset="-128"/>
              </a:rPr>
              <a:t>」</a:t>
            </a:r>
            <a:r>
              <a:rPr lang="ja-JP" altLang="en-US" sz="1800" b="1" dirty="0">
                <a:latin typeface="Meiryo" charset="-128"/>
                <a:ea typeface="Meiryo" charset="-128"/>
                <a:cs typeface="Meiryo" charset="-128"/>
              </a:rPr>
              <a:t>を</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❻</a:t>
            </a:r>
            <a:r>
              <a:rPr lang="en-US" altLang="ja-JP" sz="1800" b="1" spc="5"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保険証の裏表を</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撮影</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❼</a:t>
            </a:r>
            <a:r>
              <a:rPr lang="en-US" altLang="ja-JP" sz="1800" b="1" spc="5"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画面を下から上に</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スクロール</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❽</a:t>
            </a:r>
            <a:r>
              <a:rPr lang="en-US" altLang="ja-JP" sz="1800" b="1" spc="5"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パスワードを作成</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❾</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作成する</a:t>
            </a:r>
            <a:r>
              <a:rPr lang="ja-JP" altLang="en-US" sz="1800" b="1" spc="-700" dirty="0">
                <a:latin typeface="Meiryo" charset="-128"/>
                <a:ea typeface="Meiryo" charset="-128"/>
                <a:cs typeface="Meiryo" charset="-128"/>
              </a:rPr>
              <a:t>」</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➓</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en-US" altLang="ja-JP" sz="1800" b="1" dirty="0" err="1">
                <a:latin typeface="Meiryo" charset="-128"/>
                <a:ea typeface="Meiryo" charset="-128"/>
                <a:cs typeface="Meiryo" charset="-128"/>
              </a:rPr>
              <a:t>YaDoc</a:t>
            </a:r>
            <a:r>
              <a:rPr lang="ja-JP" altLang="en-US" sz="1800" b="1" dirty="0">
                <a:latin typeface="Meiryo" charset="-128"/>
                <a:ea typeface="Meiryo" charset="-128"/>
                <a:cs typeface="Meiryo" charset="-128"/>
              </a:rPr>
              <a:t>を使い</a:t>
            </a:r>
            <a:endParaRPr lang="en-US" altLang="ja-JP" sz="1800" b="1" dirty="0">
              <a:latin typeface="Meiryo" charset="-128"/>
              <a:ea typeface="Meiryo" charset="-128"/>
              <a:cs typeface="Meiryo" charset="-128"/>
            </a:endParaRPr>
          </a:p>
          <a:p>
            <a:pPr marL="9525"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始める</a:t>
            </a:r>
            <a:r>
              <a:rPr lang="ja-JP" altLang="en-US" sz="1800" b="1" spc="-700" dirty="0">
                <a:latin typeface="Meiryo" charset="-128"/>
                <a:ea typeface="Meiryo" charset="-128"/>
                <a:cs typeface="Meiryo" charset="-128"/>
              </a:rPr>
              <a:t>」</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p:txBody>
      </p:sp>
      <p:sp>
        <p:nvSpPr>
          <p:cNvPr id="45" name="正方形/長方形 44"/>
          <p:cNvSpPr/>
          <p:nvPr/>
        </p:nvSpPr>
        <p:spPr>
          <a:xfrm>
            <a:off x="3006456" y="3960587"/>
            <a:ext cx="1152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図形グループ 59"/>
          <p:cNvGrpSpPr/>
          <p:nvPr/>
        </p:nvGrpSpPr>
        <p:grpSpPr>
          <a:xfrm>
            <a:off x="2753500" y="3810000"/>
            <a:ext cx="441147" cy="400110"/>
            <a:chOff x="3501100" y="4812902"/>
            <a:chExt cx="441147" cy="400110"/>
          </a:xfrm>
        </p:grpSpPr>
        <p:sp>
          <p:nvSpPr>
            <p:cNvPr id="61" name="円/楕円 6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grpSp>
        <p:nvGrpSpPr>
          <p:cNvPr id="63" name="図形グループ 62"/>
          <p:cNvGrpSpPr>
            <a:grpSpLocks noChangeAspect="1"/>
          </p:cNvGrpSpPr>
          <p:nvPr/>
        </p:nvGrpSpPr>
        <p:grpSpPr>
          <a:xfrm>
            <a:off x="4114800" y="3266869"/>
            <a:ext cx="360000" cy="345915"/>
            <a:chOff x="2743754" y="4622188"/>
            <a:chExt cx="720000" cy="691832"/>
          </a:xfrm>
        </p:grpSpPr>
        <p:cxnSp>
          <p:nvCxnSpPr>
            <p:cNvPr id="64" name="直線コネクタ 63"/>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図形グループ 66"/>
          <p:cNvGrpSpPr>
            <a:grpSpLocks noChangeAspect="1"/>
          </p:cNvGrpSpPr>
          <p:nvPr/>
        </p:nvGrpSpPr>
        <p:grpSpPr>
          <a:xfrm>
            <a:off x="5562600" y="3266869"/>
            <a:ext cx="360000" cy="345915"/>
            <a:chOff x="2743754" y="4622188"/>
            <a:chExt cx="720000" cy="691832"/>
          </a:xfrm>
        </p:grpSpPr>
        <p:cxnSp>
          <p:nvCxnSpPr>
            <p:cNvPr id="69" name="直線コネクタ 68"/>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9" name="図形グループ 78"/>
          <p:cNvGrpSpPr>
            <a:grpSpLocks noChangeAspect="1"/>
          </p:cNvGrpSpPr>
          <p:nvPr/>
        </p:nvGrpSpPr>
        <p:grpSpPr>
          <a:xfrm>
            <a:off x="7010400" y="3266869"/>
            <a:ext cx="360000" cy="345915"/>
            <a:chOff x="2743754" y="4622188"/>
            <a:chExt cx="720000" cy="691832"/>
          </a:xfrm>
        </p:grpSpPr>
        <p:cxnSp>
          <p:nvCxnSpPr>
            <p:cNvPr id="84" name="直線コネクタ 83"/>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7" name="正方形/長方形 86"/>
          <p:cNvSpPr/>
          <p:nvPr/>
        </p:nvSpPr>
        <p:spPr>
          <a:xfrm>
            <a:off x="7418976" y="4100795"/>
            <a:ext cx="1152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8" name="図形グループ 87"/>
          <p:cNvGrpSpPr/>
          <p:nvPr/>
        </p:nvGrpSpPr>
        <p:grpSpPr>
          <a:xfrm>
            <a:off x="7166020" y="3950208"/>
            <a:ext cx="441146" cy="400110"/>
            <a:chOff x="3501100" y="4812902"/>
            <a:chExt cx="441146" cy="400110"/>
          </a:xfrm>
        </p:grpSpPr>
        <p:sp>
          <p:nvSpPr>
            <p:cNvPr id="89" name="円/楕円 8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p:cNvSpPr>
              <a:spLocks/>
            </p:cNvSpPr>
            <p:nvPr/>
          </p:nvSpPr>
          <p:spPr>
            <a:xfrm>
              <a:off x="3501100" y="4812902"/>
              <a:ext cx="441146"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➓</a:t>
              </a:r>
              <a:endParaRPr lang="en-US" altLang="ja-JP" sz="2000" b="1" dirty="0">
                <a:solidFill>
                  <a:srgbClr val="009650"/>
                </a:solidFill>
                <a:latin typeface="Meiryo" charset="-128"/>
                <a:ea typeface="Meiryo" charset="-128"/>
                <a:cs typeface="Meiryo" charset="-128"/>
              </a:endParaRPr>
            </a:p>
          </p:txBody>
        </p:sp>
      </p:grpSp>
      <p:sp>
        <p:nvSpPr>
          <p:cNvPr id="91" name="正方形/長方形 90"/>
          <p:cNvSpPr/>
          <p:nvPr/>
        </p:nvSpPr>
        <p:spPr>
          <a:xfrm>
            <a:off x="5955296" y="4100795"/>
            <a:ext cx="1152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2" name="図形グループ 91"/>
          <p:cNvGrpSpPr/>
          <p:nvPr/>
        </p:nvGrpSpPr>
        <p:grpSpPr>
          <a:xfrm>
            <a:off x="5702340" y="3950208"/>
            <a:ext cx="441147" cy="400110"/>
            <a:chOff x="3501100" y="4812902"/>
            <a:chExt cx="441147" cy="400110"/>
          </a:xfrm>
        </p:grpSpPr>
        <p:sp>
          <p:nvSpPr>
            <p:cNvPr id="93" name="円/楕円 9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❾</a:t>
              </a:r>
              <a:endParaRPr lang="en-US" altLang="ja-JP" sz="2000" b="1" dirty="0">
                <a:solidFill>
                  <a:srgbClr val="009650"/>
                </a:solidFill>
                <a:latin typeface="Meiryo" charset="-128"/>
                <a:ea typeface="Meiryo" charset="-128"/>
                <a:cs typeface="Meiryo" charset="-128"/>
              </a:endParaRPr>
            </a:p>
          </p:txBody>
        </p:sp>
      </p:grpSp>
      <p:sp>
        <p:nvSpPr>
          <p:cNvPr id="95" name="正方形/長方形 94"/>
          <p:cNvSpPr/>
          <p:nvPr/>
        </p:nvSpPr>
        <p:spPr>
          <a:xfrm>
            <a:off x="5955296" y="3655787"/>
            <a:ext cx="1152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6" name="図形グループ 95"/>
          <p:cNvGrpSpPr/>
          <p:nvPr/>
        </p:nvGrpSpPr>
        <p:grpSpPr>
          <a:xfrm>
            <a:off x="5702340" y="3505200"/>
            <a:ext cx="441147" cy="400110"/>
            <a:chOff x="3501100" y="4812902"/>
            <a:chExt cx="441147" cy="400110"/>
          </a:xfrm>
        </p:grpSpPr>
        <p:sp>
          <p:nvSpPr>
            <p:cNvPr id="97" name="円/楕円 9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❽</a:t>
              </a:r>
              <a:endParaRPr lang="en-US" altLang="ja-JP" sz="2000" b="1" dirty="0">
                <a:solidFill>
                  <a:srgbClr val="009650"/>
                </a:solidFill>
                <a:latin typeface="Meiryo" charset="-128"/>
                <a:ea typeface="Meiryo" charset="-128"/>
                <a:cs typeface="Meiryo" charset="-128"/>
              </a:endParaRPr>
            </a:p>
          </p:txBody>
        </p:sp>
      </p:grpSp>
      <p:grpSp>
        <p:nvGrpSpPr>
          <p:cNvPr id="99" name="図形グループ 98"/>
          <p:cNvGrpSpPr/>
          <p:nvPr/>
        </p:nvGrpSpPr>
        <p:grpSpPr>
          <a:xfrm>
            <a:off x="4283253" y="2114490"/>
            <a:ext cx="441147" cy="400110"/>
            <a:chOff x="3501100" y="4812902"/>
            <a:chExt cx="441147" cy="400110"/>
          </a:xfrm>
        </p:grpSpPr>
        <p:sp>
          <p:nvSpPr>
            <p:cNvPr id="100" name="円/楕円 9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sp>
        <p:nvSpPr>
          <p:cNvPr id="102" name="上矢印 101"/>
          <p:cNvSpPr>
            <a:spLocks/>
          </p:cNvSpPr>
          <p:nvPr/>
        </p:nvSpPr>
        <p:spPr>
          <a:xfrm>
            <a:off x="5202600" y="3748800"/>
            <a:ext cx="360000" cy="1080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103" name="図形グループ 102"/>
          <p:cNvGrpSpPr/>
          <p:nvPr/>
        </p:nvGrpSpPr>
        <p:grpSpPr>
          <a:xfrm>
            <a:off x="5045253" y="4495800"/>
            <a:ext cx="441147" cy="400110"/>
            <a:chOff x="3501100" y="4812902"/>
            <a:chExt cx="441147" cy="400110"/>
          </a:xfrm>
        </p:grpSpPr>
        <p:sp>
          <p:nvSpPr>
            <p:cNvPr id="104" name="円/楕円 10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❼</a:t>
              </a:r>
              <a:endParaRPr lang="en-US" altLang="ja-JP" sz="2000" b="1" dirty="0">
                <a:solidFill>
                  <a:srgbClr val="009650"/>
                </a:solidFill>
                <a:latin typeface="Meiryo" charset="-128"/>
                <a:ea typeface="Meiryo" charset="-128"/>
                <a:cs typeface="Meiryo" charset="-128"/>
              </a:endParaRPr>
            </a:p>
          </p:txBody>
        </p:sp>
      </p:grpSp>
      <p:sp>
        <p:nvSpPr>
          <p:cNvPr id="46"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4259156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15112" y="1404267"/>
            <a:ext cx="8280000" cy="348333"/>
          </a:xfrm>
          <a:prstGeom prst="rect">
            <a:avLst/>
          </a:prstGeom>
        </p:spPr>
        <p:txBody>
          <a:bodyPr/>
          <a:lstStyle/>
          <a:p>
            <a:r>
              <a:rPr lang="ja-JP" altLang="en-US" b="1" dirty="0">
                <a:latin typeface="Meiryo" charset="-128"/>
                <a:ea typeface="Meiryo" charset="-128"/>
                <a:cs typeface="Meiryo" charset="-128"/>
              </a:rPr>
              <a:t>受診したい医療機関を登録しましょう</a:t>
            </a:r>
          </a:p>
        </p:txBody>
      </p:sp>
      <p:sp>
        <p:nvSpPr>
          <p:cNvPr id="36" name="タイトル 9">
            <a:extLst>
              <a:ext uri="{FF2B5EF4-FFF2-40B4-BE49-F238E27FC236}">
                <a16:creationId xmlns:a16="http://schemas.microsoft.com/office/drawing/2014/main" id="{4E173BB6-869D-404E-AD03-BE4053D00B18}"/>
              </a:ext>
            </a:extLst>
          </p:cNvPr>
          <p:cNvSpPr txBox="1">
            <a:spLocks/>
          </p:cNvSpPr>
          <p:nvPr/>
        </p:nvSpPr>
        <p:spPr>
          <a:xfrm>
            <a:off x="1639200" y="3048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defTabSz="914400"/>
            <a:endParaRPr kumimoji="0" lang="ja-JP" altLang="en-US" sz="2737" kern="0" dirty="0"/>
          </a:p>
          <a:p>
            <a:pPr marL="10860" defTabSz="914400">
              <a:spcBef>
                <a:spcPts val="85"/>
              </a:spcBef>
              <a:tabLst>
                <a:tab pos="270955" algn="l"/>
              </a:tabLst>
            </a:pPr>
            <a:r>
              <a:rPr kumimoji="0" lang="en-US" altLang="ja-JP" sz="2800" kern="0" dirty="0"/>
              <a:t>	</a:t>
            </a:r>
            <a:r>
              <a:rPr kumimoji="0" lang="ja-JP" altLang="en-US" sz="2800" kern="0" dirty="0"/>
              <a:t>オ</a:t>
            </a:r>
            <a:r>
              <a:rPr kumimoji="0" lang="ja-JP" altLang="en-US" sz="2800" kern="0" spc="8" dirty="0"/>
              <a:t>ン</a:t>
            </a:r>
            <a:r>
              <a:rPr kumimoji="0" lang="ja-JP" altLang="en-US" sz="2800" kern="0" spc="-13" dirty="0"/>
              <a:t>ラ</a:t>
            </a:r>
            <a:r>
              <a:rPr kumimoji="0" lang="ja-JP" altLang="en-US" sz="2800" kern="0" spc="-22" dirty="0"/>
              <a:t>イ</a:t>
            </a:r>
            <a:r>
              <a:rPr kumimoji="0" lang="ja-JP" altLang="en-US" sz="2800" kern="0" spc="8" dirty="0"/>
              <a:t>ン</a:t>
            </a:r>
            <a:r>
              <a:rPr kumimoji="0" lang="ja-JP" altLang="en-US" sz="2800" kern="0" dirty="0"/>
              <a:t>診療</a:t>
            </a:r>
            <a:r>
              <a:rPr kumimoji="0" lang="ja-JP" altLang="en-US" sz="2800" kern="0" spc="5" dirty="0"/>
              <a:t>ア</a:t>
            </a:r>
            <a:r>
              <a:rPr kumimoji="0" lang="ja-JP" altLang="en-US" sz="2800" kern="0" spc="-5" dirty="0"/>
              <a:t>プ</a:t>
            </a:r>
            <a:r>
              <a:rPr kumimoji="0" lang="ja-JP" altLang="en-US" sz="2800" kern="0" spc="-13" dirty="0"/>
              <a:t>リ</a:t>
            </a:r>
            <a:r>
              <a:rPr kumimoji="0" lang="en-US" altLang="ja-JP" sz="2800" kern="0" spc="-13" dirty="0" err="1"/>
              <a:t>YaDoc</a:t>
            </a:r>
            <a:r>
              <a:rPr kumimoji="0" lang="en-US" altLang="ja-JP" sz="2800" kern="0" spc="-13" dirty="0"/>
              <a:t> </a:t>
            </a:r>
            <a:r>
              <a:rPr kumimoji="0" lang="en-US" altLang="ja-JP" sz="2800" kern="0" spc="-100" dirty="0"/>
              <a:t/>
            </a:r>
            <a:br>
              <a:rPr kumimoji="0" lang="en-US" altLang="ja-JP" sz="2800" kern="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４</a:t>
            </a:r>
            <a:r>
              <a:rPr lang="en-US" altLang="ja-JP" sz="2800" dirty="0" smtClean="0">
                <a:latin typeface="Meiryo"/>
                <a:ea typeface="Meiryo"/>
                <a:cs typeface="Meiryo"/>
                <a:sym typeface="Meiryo"/>
              </a:rPr>
              <a:t>】</a:t>
            </a:r>
            <a:r>
              <a:rPr kumimoji="0" lang="ja-JP" altLang="en-US" sz="2800" kern="0" dirty="0" smtClean="0"/>
              <a:t>医療</a:t>
            </a:r>
            <a:r>
              <a:rPr kumimoji="0" lang="ja-JP" altLang="en-US" sz="2800" kern="0" dirty="0"/>
              <a:t>機関を登録する</a:t>
            </a:r>
          </a:p>
        </p:txBody>
      </p:sp>
      <p:pic>
        <p:nvPicPr>
          <p:cNvPr id="6" name="図 5">
            <a:extLst>
              <a:ext uri="{FF2B5EF4-FFF2-40B4-BE49-F238E27FC236}">
                <a16:creationId xmlns:a16="http://schemas.microsoft.com/office/drawing/2014/main" id="{D9C735DF-3D93-4780-BAED-82E50E9FB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400" y="1999527"/>
            <a:ext cx="1440000" cy="2817444"/>
          </a:xfrm>
          <a:prstGeom prst="rect">
            <a:avLst/>
          </a:prstGeom>
          <a:ln>
            <a:solidFill>
              <a:schemeClr val="tx1"/>
            </a:solidFill>
          </a:ln>
        </p:spPr>
      </p:pic>
      <p:pic>
        <p:nvPicPr>
          <p:cNvPr id="30" name="図 29">
            <a:extLst>
              <a:ext uri="{FF2B5EF4-FFF2-40B4-BE49-F238E27FC236}">
                <a16:creationId xmlns:a16="http://schemas.microsoft.com/office/drawing/2014/main" id="{F50D30C8-BAFE-4DF8-AB18-49DF586B7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200" y="1999527"/>
            <a:ext cx="1440000" cy="2792286"/>
          </a:xfrm>
          <a:prstGeom prst="rect">
            <a:avLst/>
          </a:prstGeom>
          <a:ln>
            <a:solidFill>
              <a:schemeClr val="tx1"/>
            </a:solidFill>
          </a:ln>
        </p:spPr>
      </p:pic>
      <p:pic>
        <p:nvPicPr>
          <p:cNvPr id="32" name="図 31">
            <a:extLst>
              <a:ext uri="{FF2B5EF4-FFF2-40B4-BE49-F238E27FC236}">
                <a16:creationId xmlns:a16="http://schemas.microsoft.com/office/drawing/2014/main" id="{524D9BE3-B2FD-407D-A4D5-FE73627A88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000" y="1999527"/>
            <a:ext cx="1440000" cy="2792288"/>
          </a:xfrm>
          <a:prstGeom prst="rect">
            <a:avLst/>
          </a:prstGeom>
          <a:ln>
            <a:solidFill>
              <a:schemeClr val="tx1"/>
            </a:solidFill>
          </a:ln>
        </p:spPr>
      </p:pic>
      <p:pic>
        <p:nvPicPr>
          <p:cNvPr id="34" name="図 33">
            <a:extLst>
              <a:ext uri="{FF2B5EF4-FFF2-40B4-BE49-F238E27FC236}">
                <a16:creationId xmlns:a16="http://schemas.microsoft.com/office/drawing/2014/main" id="{D791A2B5-4929-4A2C-A5E7-00F5B0AAE4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800" y="4409036"/>
            <a:ext cx="1440000" cy="790891"/>
          </a:xfrm>
          <a:prstGeom prst="rect">
            <a:avLst/>
          </a:prstGeom>
          <a:ln>
            <a:solidFill>
              <a:schemeClr val="tx1"/>
            </a:solidFill>
          </a:ln>
        </p:spPr>
      </p:pic>
      <p:sp>
        <p:nvSpPr>
          <p:cNvPr id="47" name="object 18">
            <a:extLst>
              <a:ext uri="{FF2B5EF4-FFF2-40B4-BE49-F238E27FC236}">
                <a16:creationId xmlns:a16="http://schemas.microsoft.com/office/drawing/2014/main" id="{84120372-64DA-4E54-A83F-BF6241F74A06}"/>
              </a:ext>
            </a:extLst>
          </p:cNvPr>
          <p:cNvSpPr txBox="1"/>
          <p:nvPr/>
        </p:nvSpPr>
        <p:spPr>
          <a:xfrm>
            <a:off x="318632" y="1905000"/>
            <a:ext cx="2520000" cy="4167295"/>
          </a:xfrm>
          <a:prstGeom prst="rect">
            <a:avLst/>
          </a:prstGeom>
        </p:spPr>
        <p:txBody>
          <a:bodyPr vert="horz" wrap="square" lIns="0" tIns="12065" rIns="0" bIns="0" rtlCol="0">
            <a:spAutoFit/>
          </a:bodyPr>
          <a:lstStyle/>
          <a:p>
            <a:pPr marL="12700"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医療機関連携</a:t>
            </a:r>
            <a:r>
              <a:rPr lang="ja-JP" altLang="en-US" sz="1800" b="1" spc="-700" dirty="0">
                <a:latin typeface="Meiryo" charset="-128"/>
                <a:ea typeface="Meiryo" charset="-128"/>
                <a:cs typeface="Meiryo" charset="-128"/>
              </a:rPr>
              <a:t>」</a:t>
            </a:r>
            <a:r>
              <a:rPr lang="ja-JP" altLang="en-US" sz="1800" b="1" dirty="0">
                <a:latin typeface="Meiryo" charset="-128"/>
                <a:ea typeface="Meiryo" charset="-128"/>
                <a:cs typeface="Meiryo" charset="-128"/>
              </a:rPr>
              <a:t>を</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a:t>
            </a:r>
            <a:endParaRPr lang="en-US" altLang="ja-JP" sz="1800" b="1" dirty="0">
              <a:latin typeface="Meiryo" charset="-128"/>
              <a:ea typeface="Meiryo" charset="-128"/>
              <a:cs typeface="Meiryo" charset="-128"/>
            </a:endParaRPr>
          </a:p>
          <a:p>
            <a:pPr marL="12700"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追加する</a:t>
            </a:r>
            <a:r>
              <a:rPr lang="ja-JP" altLang="en-US" sz="1800" b="1" spc="-700" dirty="0">
                <a:latin typeface="Meiryo" charset="-128"/>
                <a:ea typeface="Meiryo" charset="-128"/>
                <a:cs typeface="Meiryo" charset="-128"/>
              </a:rPr>
              <a:t>」</a:t>
            </a:r>
            <a:r>
              <a:rPr lang="ja-JP" altLang="en-US" sz="1800" b="1" dirty="0">
                <a:latin typeface="Meiryo" charset="-128"/>
                <a:ea typeface="Meiryo" charset="-128"/>
                <a:cs typeface="Meiryo" charset="-128"/>
              </a:rPr>
              <a:t>を</a:t>
            </a:r>
            <a:endParaRPr lang="en-US" altLang="ja-JP" sz="1800" b="1" dirty="0">
              <a:latin typeface="Meiryo" charset="-128"/>
              <a:ea typeface="Meiryo" charset="-128"/>
              <a:cs typeface="Meiryo" charset="-128"/>
            </a:endParaRPr>
          </a:p>
          <a:p>
            <a:pPr marL="12700"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a:t>
            </a:r>
            <a:endParaRPr lang="en-US" altLang="ja-JP" sz="1800" b="1" dirty="0">
              <a:latin typeface="Meiryo" charset="-128"/>
              <a:ea typeface="Meiryo" charset="-128"/>
              <a:cs typeface="Meiryo" charset="-128"/>
            </a:endParaRPr>
          </a:p>
          <a:p>
            <a:pPr marL="12700"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医療機関名で</a:t>
            </a:r>
            <a:endParaRPr lang="en-US" altLang="ja-JP" sz="1800" b="1" dirty="0">
              <a:latin typeface="Meiryo" charset="-128"/>
              <a:ea typeface="Meiryo" charset="-128"/>
              <a:cs typeface="Meiryo" charset="-128"/>
            </a:endParaRPr>
          </a:p>
          <a:p>
            <a:pPr marL="12700" marR="4344">
              <a:lnSpc>
                <a:spcPct val="107800"/>
              </a:lnSpc>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検索</a:t>
            </a:r>
            <a:r>
              <a:rPr lang="ja-JP" altLang="en-US" sz="1800" b="1" spc="-700" dirty="0">
                <a:latin typeface="Meiryo" charset="-128"/>
                <a:ea typeface="Meiryo" charset="-128"/>
                <a:cs typeface="Meiryo" charset="-128"/>
              </a:rPr>
              <a:t>」</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12700" marR="4344">
              <a:lnSpc>
                <a:spcPct val="107800"/>
              </a:lnSpc>
              <a:spcBef>
                <a:spcPts val="85"/>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1800" b="1" spc="5"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医療機関名を入力</a:t>
            </a:r>
            <a:endParaRPr lang="en-US" altLang="ja-JP" sz="1800" b="1" dirty="0">
              <a:latin typeface="Meiryo" charset="-128"/>
              <a:ea typeface="Meiryo" charset="-128"/>
              <a:cs typeface="Meiryo" charset="-128"/>
            </a:endParaRPr>
          </a:p>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❺</a:t>
            </a:r>
            <a:r>
              <a:rPr lang="en-US" altLang="ja-JP" sz="18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希望する</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医療機関名をタップ</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400" b="1" spc="5" dirty="0">
                <a:solidFill>
                  <a:srgbClr val="009650"/>
                </a:solidFill>
                <a:latin typeface="Meiryo" charset="-128"/>
                <a:ea typeface="Meiryo" charset="-128"/>
                <a:cs typeface="Meiryo" charset="-128"/>
              </a:rPr>
              <a:t>	</a:t>
            </a:r>
            <a:r>
              <a:rPr lang="ja-JP" altLang="en-US" sz="1400" b="1" spc="5" dirty="0">
                <a:solidFill>
                  <a:srgbClr val="009650"/>
                </a:solidFill>
                <a:latin typeface="Meiryo" charset="-128"/>
                <a:ea typeface="Meiryo" charset="-128"/>
                <a:cs typeface="Meiryo" charset="-128"/>
              </a:rPr>
              <a:t>今回の講習の実習は</a:t>
            </a:r>
          </a:p>
          <a:p>
            <a:pPr marL="12700">
              <a:lnSpc>
                <a:spcPct val="100000"/>
              </a:lnSpc>
              <a:spcBef>
                <a:spcPts val="95"/>
              </a:spcBef>
              <a:tabLst>
                <a:tab pos="352425" algn="l"/>
              </a:tabLst>
            </a:pPr>
            <a:r>
              <a:rPr lang="en-US" altLang="ja-JP" sz="1400" b="1" spc="5" dirty="0">
                <a:solidFill>
                  <a:srgbClr val="009650"/>
                </a:solidFill>
                <a:latin typeface="Meiryo" charset="-128"/>
                <a:ea typeface="Meiryo" charset="-128"/>
                <a:cs typeface="Meiryo" charset="-128"/>
              </a:rPr>
              <a:t>	</a:t>
            </a:r>
            <a:r>
              <a:rPr lang="ja-JP" altLang="en-US" sz="1400" b="1" spc="5" dirty="0">
                <a:solidFill>
                  <a:srgbClr val="009650"/>
                </a:solidFill>
                <a:latin typeface="Meiryo" charset="-128"/>
                <a:ea typeface="Meiryo" charset="-128"/>
                <a:cs typeface="Meiryo" charset="-128"/>
              </a:rPr>
              <a:t>ここまでとします</a:t>
            </a:r>
          </a:p>
          <a:p>
            <a:pPr marL="12700">
              <a:lnSpc>
                <a:spcPct val="100000"/>
              </a:lnSpc>
              <a:spcBef>
                <a:spcPts val="95"/>
              </a:spcBef>
              <a:tabLst>
                <a:tab pos="352425" algn="l"/>
              </a:tabLst>
            </a:pPr>
            <a:r>
              <a:rPr lang="en-US" altLang="ja-JP" sz="1400" b="1" spc="5" dirty="0">
                <a:solidFill>
                  <a:srgbClr val="009650"/>
                </a:solidFill>
                <a:latin typeface="Meiryo" charset="-128"/>
                <a:ea typeface="Meiryo" charset="-128"/>
                <a:cs typeface="Meiryo" charset="-128"/>
              </a:rPr>
              <a:t>	</a:t>
            </a:r>
            <a:r>
              <a:rPr lang="ja-JP" altLang="en-US" sz="1400" b="1" spc="5" dirty="0">
                <a:solidFill>
                  <a:srgbClr val="009650"/>
                </a:solidFill>
                <a:latin typeface="Meiryo" charset="-128"/>
                <a:ea typeface="Meiryo" charset="-128"/>
                <a:cs typeface="Meiryo" charset="-128"/>
              </a:rPr>
              <a:t>あとは画面を見るだけの</a:t>
            </a:r>
            <a:endParaRPr lang="en-US" altLang="ja-JP" sz="1400" b="1" spc="5" dirty="0">
              <a:solidFill>
                <a:srgbClr val="009650"/>
              </a:solidFill>
              <a:latin typeface="Meiryo" charset="-128"/>
              <a:ea typeface="Meiryo" charset="-128"/>
              <a:cs typeface="Meiryo" charset="-128"/>
            </a:endParaRPr>
          </a:p>
          <a:p>
            <a:pPr marL="12700">
              <a:lnSpc>
                <a:spcPct val="100000"/>
              </a:lnSpc>
              <a:spcBef>
                <a:spcPts val="95"/>
              </a:spcBef>
              <a:tabLst>
                <a:tab pos="352425" algn="l"/>
              </a:tabLst>
            </a:pPr>
            <a:r>
              <a:rPr lang="en-US" altLang="ja-JP" sz="1400" b="1" spc="5" dirty="0">
                <a:solidFill>
                  <a:srgbClr val="009650"/>
                </a:solidFill>
                <a:latin typeface="Meiryo" charset="-128"/>
                <a:ea typeface="Meiryo" charset="-128"/>
                <a:cs typeface="Meiryo" charset="-128"/>
              </a:rPr>
              <a:t>	</a:t>
            </a:r>
            <a:r>
              <a:rPr lang="ja-JP" altLang="en-US" sz="1400" b="1" spc="5" dirty="0">
                <a:solidFill>
                  <a:srgbClr val="009650"/>
                </a:solidFill>
                <a:latin typeface="Meiryo" charset="-128"/>
                <a:ea typeface="Meiryo" charset="-128"/>
                <a:cs typeface="Meiryo" charset="-128"/>
              </a:rPr>
              <a:t>講習とします</a:t>
            </a:r>
            <a:endParaRPr sz="1400" b="1" dirty="0">
              <a:solidFill>
                <a:srgbClr val="009650"/>
              </a:solidFill>
              <a:latin typeface="Meiryo" charset="-128"/>
              <a:ea typeface="Meiryo" charset="-128"/>
              <a:cs typeface="Meiryo" charset="-128"/>
            </a:endParaRPr>
          </a:p>
        </p:txBody>
      </p:sp>
      <p:sp>
        <p:nvSpPr>
          <p:cNvPr id="52" name="正方形/長方形 51"/>
          <p:cNvSpPr/>
          <p:nvPr/>
        </p:nvSpPr>
        <p:spPr>
          <a:xfrm>
            <a:off x="2859809" y="3274004"/>
            <a:ext cx="1404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図形グループ 57"/>
          <p:cNvGrpSpPr/>
          <p:nvPr/>
        </p:nvGrpSpPr>
        <p:grpSpPr>
          <a:xfrm>
            <a:off x="2606853" y="3123417"/>
            <a:ext cx="441147" cy="400110"/>
            <a:chOff x="3501100" y="4812902"/>
            <a:chExt cx="441147" cy="400110"/>
          </a:xfrm>
        </p:grpSpPr>
        <p:sp>
          <p:nvSpPr>
            <p:cNvPr id="59" name="円/楕円 5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61" name="図形グループ 60"/>
          <p:cNvGrpSpPr>
            <a:grpSpLocks noChangeAspect="1"/>
          </p:cNvGrpSpPr>
          <p:nvPr/>
        </p:nvGrpSpPr>
        <p:grpSpPr>
          <a:xfrm>
            <a:off x="4495800" y="2904196"/>
            <a:ext cx="360000" cy="345915"/>
            <a:chOff x="2743754" y="4622188"/>
            <a:chExt cx="720000" cy="691832"/>
          </a:xfrm>
        </p:grpSpPr>
        <p:cxnSp>
          <p:nvCxnSpPr>
            <p:cNvPr id="62" name="直線コネクタ 61"/>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5" name="図形グループ 64"/>
          <p:cNvGrpSpPr>
            <a:grpSpLocks noChangeAspect="1"/>
          </p:cNvGrpSpPr>
          <p:nvPr/>
        </p:nvGrpSpPr>
        <p:grpSpPr>
          <a:xfrm>
            <a:off x="6601820" y="2904196"/>
            <a:ext cx="360000" cy="345915"/>
            <a:chOff x="2743754" y="4622188"/>
            <a:chExt cx="720000" cy="691832"/>
          </a:xfrm>
        </p:grpSpPr>
        <p:cxnSp>
          <p:nvCxnSpPr>
            <p:cNvPr id="66" name="直線コネクタ 65"/>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9" name="正方形/長方形 68"/>
          <p:cNvSpPr/>
          <p:nvPr/>
        </p:nvSpPr>
        <p:spPr>
          <a:xfrm>
            <a:off x="5053556" y="4033778"/>
            <a:ext cx="1404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図形グループ 69"/>
          <p:cNvGrpSpPr/>
          <p:nvPr/>
        </p:nvGrpSpPr>
        <p:grpSpPr>
          <a:xfrm>
            <a:off x="4800600" y="3883191"/>
            <a:ext cx="441147" cy="400110"/>
            <a:chOff x="3501100" y="4812902"/>
            <a:chExt cx="441147" cy="400110"/>
          </a:xfrm>
        </p:grpSpPr>
        <p:sp>
          <p:nvSpPr>
            <p:cNvPr id="71" name="円/楕円 7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73" name="正方形/長方形 72"/>
          <p:cNvSpPr/>
          <p:nvPr/>
        </p:nvSpPr>
        <p:spPr>
          <a:xfrm>
            <a:off x="5443700" y="4580271"/>
            <a:ext cx="1404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図形グループ 73"/>
          <p:cNvGrpSpPr/>
          <p:nvPr/>
        </p:nvGrpSpPr>
        <p:grpSpPr>
          <a:xfrm>
            <a:off x="5190744" y="4429684"/>
            <a:ext cx="441147" cy="400110"/>
            <a:chOff x="3501100" y="4812902"/>
            <a:chExt cx="441147" cy="400110"/>
          </a:xfrm>
        </p:grpSpPr>
        <p:sp>
          <p:nvSpPr>
            <p:cNvPr id="75" name="円/楕円 74"/>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77" name="正方形/長方形 76"/>
          <p:cNvSpPr/>
          <p:nvPr/>
        </p:nvSpPr>
        <p:spPr>
          <a:xfrm>
            <a:off x="7110956" y="2302514"/>
            <a:ext cx="1404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8" name="図形グループ 77"/>
          <p:cNvGrpSpPr/>
          <p:nvPr/>
        </p:nvGrpSpPr>
        <p:grpSpPr>
          <a:xfrm>
            <a:off x="6858000" y="2151927"/>
            <a:ext cx="441147" cy="400110"/>
            <a:chOff x="3501100" y="4812902"/>
            <a:chExt cx="441147" cy="400110"/>
          </a:xfrm>
        </p:grpSpPr>
        <p:sp>
          <p:nvSpPr>
            <p:cNvPr id="79" name="円/楕円 7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81" name="正方形/長方形 80"/>
          <p:cNvSpPr/>
          <p:nvPr/>
        </p:nvSpPr>
        <p:spPr>
          <a:xfrm>
            <a:off x="7110956" y="2645244"/>
            <a:ext cx="1404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2" name="図形グループ 81"/>
          <p:cNvGrpSpPr/>
          <p:nvPr/>
        </p:nvGrpSpPr>
        <p:grpSpPr>
          <a:xfrm>
            <a:off x="6858000" y="2494657"/>
            <a:ext cx="441147" cy="400110"/>
            <a:chOff x="3501100" y="4812902"/>
            <a:chExt cx="441147" cy="400110"/>
          </a:xfrm>
        </p:grpSpPr>
        <p:sp>
          <p:nvSpPr>
            <p:cNvPr id="83" name="円/楕円 8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38"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3065965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4E173BB6-869D-404E-AD03-BE4053D00B18}"/>
              </a:ext>
            </a:extLst>
          </p:cNvPr>
          <p:cNvSpPr txBox="1">
            <a:spLocks noGrp="1"/>
          </p:cNvSpPr>
          <p:nvPr>
            <p:ph type="ctrTitle" idx="4294967295"/>
          </p:nvPr>
        </p:nvSpPr>
        <p:spPr>
          <a:xfrm>
            <a:off x="1639200" y="3048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dirty="0"/>
              <a:t>	</a:t>
            </a:r>
            <a:r>
              <a:rPr lang="ja-JP" altLang="en-US" sz="2800" dirty="0"/>
              <a:t>オ</a:t>
            </a:r>
            <a:r>
              <a:rPr lang="ja-JP" altLang="en-US" sz="2800" spc="8" dirty="0"/>
              <a:t>ン</a:t>
            </a:r>
            <a:r>
              <a:rPr lang="ja-JP" altLang="en-US" sz="2800" spc="-13" dirty="0"/>
              <a:t>ラ</a:t>
            </a:r>
            <a:r>
              <a:rPr lang="ja-JP" altLang="en-US" sz="2800" spc="-22" dirty="0"/>
              <a:t>イ</a:t>
            </a:r>
            <a:r>
              <a:rPr lang="ja-JP" altLang="en-US" sz="2800" spc="8" dirty="0"/>
              <a:t>ン</a:t>
            </a:r>
            <a:r>
              <a:rPr lang="ja-JP" altLang="en-US" sz="2800" dirty="0"/>
              <a:t>診療</a:t>
            </a:r>
            <a:r>
              <a:rPr lang="ja-JP" altLang="en-US" sz="2800" spc="5" dirty="0"/>
              <a:t>ア</a:t>
            </a:r>
            <a:r>
              <a:rPr lang="ja-JP" altLang="en-US" sz="2800" spc="-5" dirty="0"/>
              <a:t>プ</a:t>
            </a:r>
            <a:r>
              <a:rPr lang="ja-JP" altLang="en-US" sz="2800" spc="-13" dirty="0"/>
              <a:t>リ</a:t>
            </a:r>
            <a:r>
              <a:rPr lang="en-US" altLang="ja-JP" sz="2800" spc="-13" dirty="0" err="1"/>
              <a:t>YaDoc</a:t>
            </a:r>
            <a:r>
              <a:rPr lang="en-US" altLang="ja-JP" sz="2800" spc="-13" dirty="0"/>
              <a:t> </a:t>
            </a:r>
            <a:r>
              <a:rPr lang="en-US" altLang="ja-JP" sz="2800" spc="-100" dirty="0"/>
              <a:t/>
            </a:r>
            <a:br>
              <a:rPr lang="en-US" altLang="ja-JP" sz="280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４</a:t>
            </a:r>
            <a:r>
              <a:rPr lang="en-US" altLang="ja-JP" sz="2800" dirty="0" smtClean="0">
                <a:latin typeface="Meiryo"/>
                <a:ea typeface="Meiryo"/>
                <a:cs typeface="Meiryo"/>
                <a:sym typeface="Meiryo"/>
              </a:rPr>
              <a:t>】</a:t>
            </a:r>
            <a:r>
              <a:rPr lang="ja-JP" altLang="en-US" sz="2800" dirty="0" smtClean="0"/>
              <a:t>医療</a:t>
            </a:r>
            <a:r>
              <a:rPr lang="ja-JP" altLang="en-US" sz="2800" dirty="0"/>
              <a:t>機関を登録する</a:t>
            </a:r>
          </a:p>
        </p:txBody>
      </p:sp>
      <p:pic>
        <p:nvPicPr>
          <p:cNvPr id="8" name="図 7">
            <a:extLst>
              <a:ext uri="{FF2B5EF4-FFF2-40B4-BE49-F238E27FC236}">
                <a16:creationId xmlns:a16="http://schemas.microsoft.com/office/drawing/2014/main" id="{92E47F63-4536-4B79-A572-5C49751A5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2923" y="1990345"/>
            <a:ext cx="1476000" cy="2899431"/>
          </a:xfrm>
          <a:prstGeom prst="rect">
            <a:avLst/>
          </a:prstGeom>
          <a:ln>
            <a:solidFill>
              <a:schemeClr val="tx1"/>
            </a:solidFill>
          </a:ln>
        </p:spPr>
      </p:pic>
      <p:pic>
        <p:nvPicPr>
          <p:cNvPr id="13" name="図 12">
            <a:extLst>
              <a:ext uri="{FF2B5EF4-FFF2-40B4-BE49-F238E27FC236}">
                <a16:creationId xmlns:a16="http://schemas.microsoft.com/office/drawing/2014/main" id="{AAF54236-5B1A-47C3-82D5-690F6F508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6174" y="1953768"/>
            <a:ext cx="1620000" cy="3056374"/>
          </a:xfrm>
          <a:prstGeom prst="rect">
            <a:avLst/>
          </a:prstGeom>
        </p:spPr>
      </p:pic>
      <p:pic>
        <p:nvPicPr>
          <p:cNvPr id="19" name="図 18">
            <a:extLst>
              <a:ext uri="{FF2B5EF4-FFF2-40B4-BE49-F238E27FC236}">
                <a16:creationId xmlns:a16="http://schemas.microsoft.com/office/drawing/2014/main" id="{158AD26F-2C0F-407F-8002-4124060E29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8928" y="1990344"/>
            <a:ext cx="1476000" cy="2960186"/>
          </a:xfrm>
          <a:prstGeom prst="rect">
            <a:avLst/>
          </a:prstGeom>
          <a:ln>
            <a:solidFill>
              <a:schemeClr val="tx1"/>
            </a:solidFill>
          </a:ln>
        </p:spPr>
      </p:pic>
      <p:sp>
        <p:nvSpPr>
          <p:cNvPr id="35" name="object 16">
            <a:extLst>
              <a:ext uri="{FF2B5EF4-FFF2-40B4-BE49-F238E27FC236}">
                <a16:creationId xmlns:a16="http://schemas.microsoft.com/office/drawing/2014/main" id="{BAAFC591-FBE7-4649-B20F-CAB5476EC780}"/>
              </a:ext>
            </a:extLst>
          </p:cNvPr>
          <p:cNvSpPr txBox="1"/>
          <p:nvPr/>
        </p:nvSpPr>
        <p:spPr>
          <a:xfrm>
            <a:off x="2920200" y="5107923"/>
            <a:ext cx="1728000" cy="454677"/>
          </a:xfrm>
          <a:prstGeom prst="rect">
            <a:avLst/>
          </a:prstGeom>
        </p:spPr>
        <p:txBody>
          <a:bodyPr vert="horz" wrap="square" lIns="0" tIns="10860" rIns="0" bIns="0" rtlCol="0">
            <a:spAutoFit/>
          </a:bodyPr>
          <a:lstStyle/>
          <a:p>
            <a:pPr marL="10860">
              <a:spcBef>
                <a:spcPts val="85"/>
              </a:spcBef>
            </a:pPr>
            <a:r>
              <a:rPr lang="ja-JP" altLang="en-US" sz="1400" b="1" spc="-5" dirty="0">
                <a:solidFill>
                  <a:srgbClr val="009650"/>
                </a:solidFill>
                <a:latin typeface="Meiryo" charset="-128"/>
                <a:ea typeface="Meiryo" charset="-128"/>
                <a:cs typeface="Meiryo" charset="-128"/>
              </a:rPr>
              <a:t>この欄の記入は</a:t>
            </a:r>
            <a:endParaRPr lang="en-US" altLang="ja-JP" sz="1400" b="1" spc="-5" dirty="0">
              <a:solidFill>
                <a:srgbClr val="009650"/>
              </a:solidFill>
              <a:latin typeface="Meiryo" charset="-128"/>
              <a:ea typeface="Meiryo" charset="-128"/>
              <a:cs typeface="Meiryo" charset="-128"/>
            </a:endParaRPr>
          </a:p>
          <a:p>
            <a:pPr marL="10860">
              <a:spcBef>
                <a:spcPts val="85"/>
              </a:spcBef>
            </a:pPr>
            <a:r>
              <a:rPr lang="ja-JP" altLang="en-US" sz="1400" b="1" spc="-5" dirty="0">
                <a:solidFill>
                  <a:srgbClr val="009650"/>
                </a:solidFill>
                <a:latin typeface="Meiryo" charset="-128"/>
                <a:ea typeface="Meiryo" charset="-128"/>
                <a:cs typeface="Meiryo" charset="-128"/>
              </a:rPr>
              <a:t>任意です</a:t>
            </a:r>
            <a:endParaRPr sz="1400" b="1" dirty="0">
              <a:solidFill>
                <a:srgbClr val="009650"/>
              </a:solidFill>
              <a:latin typeface="Meiryo" charset="-128"/>
              <a:ea typeface="Meiryo" charset="-128"/>
              <a:cs typeface="Meiryo" charset="-128"/>
            </a:endParaRPr>
          </a:p>
        </p:txBody>
      </p:sp>
      <p:sp>
        <p:nvSpPr>
          <p:cNvPr id="25" name="object 18">
            <a:extLst>
              <a:ext uri="{FF2B5EF4-FFF2-40B4-BE49-F238E27FC236}">
                <a16:creationId xmlns:a16="http://schemas.microsoft.com/office/drawing/2014/main" id="{84120372-64DA-4E54-A83F-BF6241F74A06}"/>
              </a:ext>
            </a:extLst>
          </p:cNvPr>
          <p:cNvSpPr txBox="1"/>
          <p:nvPr/>
        </p:nvSpPr>
        <p:spPr>
          <a:xfrm>
            <a:off x="318632" y="1905000"/>
            <a:ext cx="2520000" cy="3438762"/>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❻</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申請する</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をタップ</a:t>
            </a:r>
            <a:endParaRPr lang="en-US" altLang="ja-JP" sz="1800" b="1" spc="-5" dirty="0">
              <a:latin typeface="Meiryo" charset="-128"/>
              <a:ea typeface="Meiryo" charset="-128"/>
              <a:cs typeface="Meiryo" charset="-128"/>
            </a:endParaRPr>
          </a:p>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❼</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申請中と表示</a:t>
            </a:r>
            <a:endParaRPr lang="en-US" altLang="ja-JP" sz="1800" b="1" spc="-5" dirty="0">
              <a:latin typeface="Meiryo" charset="-128"/>
              <a:ea typeface="Meiryo" charset="-128"/>
              <a:cs typeface="Meiryo" charset="-128"/>
            </a:endParaRPr>
          </a:p>
          <a:p>
            <a:pPr marL="9525">
              <a:spcBef>
                <a:spcPts val="82"/>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されますので</a:t>
            </a:r>
            <a:endParaRPr lang="en-US" altLang="ja-JP" sz="1800" b="1" spc="-5" dirty="0">
              <a:latin typeface="Meiryo" charset="-128"/>
              <a:ea typeface="Meiryo" charset="-128"/>
              <a:cs typeface="Meiryo" charset="-128"/>
            </a:endParaRPr>
          </a:p>
          <a:p>
            <a:pPr marL="9525">
              <a:spcBef>
                <a:spcPts val="82"/>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登録は終了です</a:t>
            </a:r>
            <a:endParaRPr lang="en-US" altLang="ja-JP" sz="1800" b="1" spc="-5" dirty="0">
              <a:latin typeface="Meiryo" charset="-128"/>
              <a:ea typeface="Meiryo" charset="-128"/>
              <a:cs typeface="Meiryo" charset="-128"/>
            </a:endParaRPr>
          </a:p>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❽</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医療機関から</a:t>
            </a:r>
            <a:endParaRPr lang="en-US" altLang="ja-JP" sz="1800" b="1" spc="-5" dirty="0">
              <a:latin typeface="Meiryo" charset="-128"/>
              <a:ea typeface="Meiryo" charset="-128"/>
              <a:cs typeface="Meiryo" charset="-128"/>
            </a:endParaRPr>
          </a:p>
          <a:p>
            <a:pPr marL="9525">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この通知が届けば</a:t>
            </a:r>
            <a:r>
              <a:rPr lang="en-US" altLang="ja-JP" sz="1800" b="1" spc="-5" dirty="0">
                <a:latin typeface="Meiryo" charset="-128"/>
                <a:ea typeface="Meiryo" charset="-128"/>
                <a:cs typeface="Meiryo" charset="-128"/>
              </a:rPr>
              <a:t>	</a:t>
            </a:r>
            <a:r>
              <a:rPr lang="en-US" altLang="ja-JP" sz="1800" b="1" spc="-5" dirty="0" err="1">
                <a:latin typeface="Meiryo" charset="-128"/>
                <a:ea typeface="Meiryo" charset="-128"/>
                <a:cs typeface="Meiryo" charset="-128"/>
              </a:rPr>
              <a:t>YaDoc</a:t>
            </a:r>
            <a:r>
              <a:rPr lang="ja-JP" altLang="en-US" sz="1800" b="1" spc="-5" dirty="0">
                <a:latin typeface="Meiryo" charset="-128"/>
                <a:ea typeface="Meiryo" charset="-128"/>
                <a:cs typeface="Meiryo" charset="-128"/>
              </a:rPr>
              <a:t>の利用が</a:t>
            </a:r>
          </a:p>
          <a:p>
            <a:pPr marL="9525">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可能となります</a:t>
            </a:r>
            <a:endParaRPr lang="ja-JP" altLang="en-US" sz="1800" b="1" dirty="0">
              <a:latin typeface="Meiryo" charset="-128"/>
              <a:ea typeface="Meiryo" charset="-128"/>
              <a:cs typeface="Meiryo" charset="-128"/>
            </a:endParaRPr>
          </a:p>
          <a:p>
            <a:pPr marL="10860">
              <a:spcBef>
                <a:spcPts val="85"/>
              </a:spcBef>
            </a:pPr>
            <a:endParaRPr lang="ja-JP" altLang="en-US" sz="1800" b="1" dirty="0">
              <a:latin typeface="Meiryo" charset="-128"/>
              <a:ea typeface="Meiryo" charset="-128"/>
              <a:cs typeface="Meiryo" charset="-128"/>
            </a:endParaRPr>
          </a:p>
          <a:p>
            <a:pPr marL="9525">
              <a:spcBef>
                <a:spcPts val="82"/>
              </a:spcBef>
              <a:tabLst>
                <a:tab pos="352425" algn="l"/>
              </a:tabLst>
            </a:pPr>
            <a:endParaRPr lang="ja-JP" altLang="en-US" sz="1800" b="1" dirty="0">
              <a:latin typeface="Meiryo" charset="-128"/>
              <a:ea typeface="Meiryo" charset="-128"/>
              <a:cs typeface="Meiryo" charset="-128"/>
            </a:endParaRPr>
          </a:p>
          <a:p>
            <a:pPr marL="9525">
              <a:spcBef>
                <a:spcPts val="82"/>
              </a:spcBef>
              <a:tabLst>
                <a:tab pos="352425" algn="l"/>
              </a:tabLst>
            </a:pPr>
            <a:endParaRPr sz="1800" b="1" dirty="0">
              <a:latin typeface="Meiryo" charset="-128"/>
              <a:ea typeface="Meiryo" charset="-128"/>
              <a:cs typeface="Meiryo" charset="-128"/>
            </a:endParaRPr>
          </a:p>
        </p:txBody>
      </p:sp>
      <p:sp>
        <p:nvSpPr>
          <p:cNvPr id="26" name="正方形/長方形 25"/>
          <p:cNvSpPr/>
          <p:nvPr/>
        </p:nvSpPr>
        <p:spPr>
          <a:xfrm>
            <a:off x="3295673" y="3971135"/>
            <a:ext cx="1404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図形グループ 27"/>
          <p:cNvGrpSpPr/>
          <p:nvPr/>
        </p:nvGrpSpPr>
        <p:grpSpPr>
          <a:xfrm>
            <a:off x="2971800" y="3943290"/>
            <a:ext cx="441147" cy="400110"/>
            <a:chOff x="3501100" y="4812902"/>
            <a:chExt cx="441147" cy="400110"/>
          </a:xfrm>
        </p:grpSpPr>
        <p:sp>
          <p:nvSpPr>
            <p:cNvPr id="30" name="円/楕円 2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grpSp>
        <p:nvGrpSpPr>
          <p:cNvPr id="34" name="図形グループ 33"/>
          <p:cNvGrpSpPr>
            <a:grpSpLocks noChangeAspect="1"/>
          </p:cNvGrpSpPr>
          <p:nvPr/>
        </p:nvGrpSpPr>
        <p:grpSpPr>
          <a:xfrm>
            <a:off x="4745400" y="3159285"/>
            <a:ext cx="360000" cy="345915"/>
            <a:chOff x="2743754" y="4622188"/>
            <a:chExt cx="720000" cy="691832"/>
          </a:xfrm>
        </p:grpSpPr>
        <p:cxnSp>
          <p:nvCxnSpPr>
            <p:cNvPr id="36" name="直線コネクタ 35"/>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正方形/長方形 42"/>
          <p:cNvSpPr/>
          <p:nvPr/>
        </p:nvSpPr>
        <p:spPr>
          <a:xfrm>
            <a:off x="5828550" y="2330310"/>
            <a:ext cx="756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図形グループ 44"/>
          <p:cNvGrpSpPr/>
          <p:nvPr/>
        </p:nvGrpSpPr>
        <p:grpSpPr>
          <a:xfrm>
            <a:off x="5638800" y="2133600"/>
            <a:ext cx="441147" cy="400110"/>
            <a:chOff x="3501100" y="4812902"/>
            <a:chExt cx="441147" cy="400110"/>
          </a:xfrm>
        </p:grpSpPr>
        <p:sp>
          <p:nvSpPr>
            <p:cNvPr id="46" name="円/楕円 4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❼</a:t>
              </a:r>
              <a:endParaRPr lang="en-US" altLang="ja-JP" sz="2000" b="1" dirty="0">
                <a:solidFill>
                  <a:srgbClr val="009650"/>
                </a:solidFill>
                <a:latin typeface="Meiryo" charset="-128"/>
                <a:ea typeface="Meiryo" charset="-128"/>
                <a:cs typeface="Meiryo" charset="-128"/>
              </a:endParaRPr>
            </a:p>
          </p:txBody>
        </p:sp>
      </p:grpSp>
      <p:grpSp>
        <p:nvGrpSpPr>
          <p:cNvPr id="48" name="図形グループ 47"/>
          <p:cNvGrpSpPr>
            <a:grpSpLocks noChangeAspect="1"/>
          </p:cNvGrpSpPr>
          <p:nvPr/>
        </p:nvGrpSpPr>
        <p:grpSpPr>
          <a:xfrm>
            <a:off x="6650400" y="3159285"/>
            <a:ext cx="360000" cy="345915"/>
            <a:chOff x="2743754" y="4622188"/>
            <a:chExt cx="720000" cy="691832"/>
          </a:xfrm>
        </p:grpSpPr>
        <p:cxnSp>
          <p:nvCxnSpPr>
            <p:cNvPr id="49" name="直線コネクタ 48"/>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2" name="正方形/長方形 51"/>
          <p:cNvSpPr/>
          <p:nvPr/>
        </p:nvSpPr>
        <p:spPr>
          <a:xfrm>
            <a:off x="3283512" y="2819400"/>
            <a:ext cx="1404000" cy="1116000"/>
          </a:xfrm>
          <a:prstGeom prst="rect">
            <a:avLst/>
          </a:prstGeom>
          <a:noFill/>
          <a:ln w="19050">
            <a:solidFill>
              <a:srgbClr val="0096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図形グループ 52"/>
          <p:cNvGrpSpPr/>
          <p:nvPr/>
        </p:nvGrpSpPr>
        <p:grpSpPr>
          <a:xfrm>
            <a:off x="7026453" y="2952690"/>
            <a:ext cx="441147" cy="400110"/>
            <a:chOff x="3501100" y="4812902"/>
            <a:chExt cx="441147" cy="400110"/>
          </a:xfrm>
        </p:grpSpPr>
        <p:sp>
          <p:nvSpPr>
            <p:cNvPr id="54" name="円/楕円 5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❽</a:t>
              </a:r>
              <a:endParaRPr lang="en-US" altLang="ja-JP" sz="2000" b="1" dirty="0">
                <a:solidFill>
                  <a:srgbClr val="009650"/>
                </a:solidFill>
                <a:latin typeface="Meiryo" charset="-128"/>
                <a:ea typeface="Meiryo" charset="-128"/>
                <a:cs typeface="Meiryo" charset="-128"/>
              </a:endParaRPr>
            </a:p>
          </p:txBody>
        </p:sp>
      </p:grpSp>
      <p:cxnSp>
        <p:nvCxnSpPr>
          <p:cNvPr id="4" name="カギ線コネクタ 3"/>
          <p:cNvCxnSpPr>
            <a:stCxn id="52" idx="1"/>
          </p:cNvCxnSpPr>
          <p:nvPr/>
        </p:nvCxnSpPr>
        <p:spPr>
          <a:xfrm rot="10800000" flipV="1">
            <a:off x="2838632" y="3377400"/>
            <a:ext cx="444880" cy="2109000"/>
          </a:xfrm>
          <a:prstGeom prst="bentConnector2">
            <a:avLst/>
          </a:prstGeom>
          <a:ln w="19050">
            <a:solidFill>
              <a:srgbClr val="009650"/>
            </a:solidFill>
            <a:prstDash val="sysDot"/>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1816933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05968" y="1402080"/>
            <a:ext cx="8280000" cy="368434"/>
          </a:xfrm>
          <a:prstGeom prst="rect">
            <a:avLst/>
          </a:prstGeom>
        </p:spPr>
        <p:txBody>
          <a:bodyPr/>
          <a:lstStyle/>
          <a:p>
            <a:r>
              <a:rPr lang="ja-JP" altLang="en-US" b="1" spc="-8" dirty="0">
                <a:latin typeface="Meiryo" charset="-128"/>
                <a:ea typeface="Meiryo" charset="-128"/>
                <a:cs typeface="Meiryo" charset="-128"/>
              </a:rPr>
              <a:t>医療機関から登録完了の返事が返ってきたら予約しましょう</a:t>
            </a:r>
            <a:endParaRPr lang="ja-JP" altLang="en-US" b="1" dirty="0">
              <a:latin typeface="Meiryo" charset="-128"/>
              <a:ea typeface="Meiryo" charset="-128"/>
              <a:cs typeface="Meiryo" charset="-128"/>
            </a:endParaRPr>
          </a:p>
        </p:txBody>
      </p:sp>
      <p:pic>
        <p:nvPicPr>
          <p:cNvPr id="13" name="図 12">
            <a:extLst>
              <a:ext uri="{FF2B5EF4-FFF2-40B4-BE49-F238E27FC236}">
                <a16:creationId xmlns:a16="http://schemas.microsoft.com/office/drawing/2014/main" id="{29C80B61-4C14-4A6A-9607-F760A9592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9218" y="2362200"/>
            <a:ext cx="1620000" cy="2879435"/>
          </a:xfrm>
          <a:prstGeom prst="rect">
            <a:avLst/>
          </a:prstGeom>
          <a:ln>
            <a:solidFill>
              <a:schemeClr val="tx1"/>
            </a:solidFill>
          </a:ln>
        </p:spPr>
      </p:pic>
      <p:pic>
        <p:nvPicPr>
          <p:cNvPr id="11" name="図 10">
            <a:extLst>
              <a:ext uri="{FF2B5EF4-FFF2-40B4-BE49-F238E27FC236}">
                <a16:creationId xmlns:a16="http://schemas.microsoft.com/office/drawing/2014/main" id="{80D8DC50-4418-4427-B1B1-E576321A8B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2362200"/>
            <a:ext cx="1620000" cy="2916000"/>
          </a:xfrm>
          <a:prstGeom prst="rect">
            <a:avLst/>
          </a:prstGeom>
          <a:ln>
            <a:solidFill>
              <a:schemeClr val="tx1"/>
            </a:solidFill>
          </a:ln>
        </p:spPr>
      </p:pic>
      <p:pic>
        <p:nvPicPr>
          <p:cNvPr id="7" name="図 6">
            <a:extLst>
              <a:ext uri="{FF2B5EF4-FFF2-40B4-BE49-F238E27FC236}">
                <a16:creationId xmlns:a16="http://schemas.microsoft.com/office/drawing/2014/main" id="{70B81E50-02CD-44CE-A687-F99DB911B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2362200"/>
            <a:ext cx="1620000" cy="3244509"/>
          </a:xfrm>
          <a:prstGeom prst="rect">
            <a:avLst/>
          </a:prstGeom>
          <a:ln>
            <a:solidFill>
              <a:schemeClr val="tx1"/>
            </a:solidFill>
          </a:ln>
        </p:spPr>
      </p:pic>
      <p:sp>
        <p:nvSpPr>
          <p:cNvPr id="42" name="object 17">
            <a:extLst>
              <a:ext uri="{FF2B5EF4-FFF2-40B4-BE49-F238E27FC236}">
                <a16:creationId xmlns:a16="http://schemas.microsoft.com/office/drawing/2014/main" id="{3AC6DD0A-444F-47CC-9694-104CCE05C736}"/>
              </a:ext>
            </a:extLst>
          </p:cNvPr>
          <p:cNvSpPr txBox="1"/>
          <p:nvPr/>
        </p:nvSpPr>
        <p:spPr>
          <a:xfrm>
            <a:off x="2819400" y="1981200"/>
            <a:ext cx="1506865" cy="225861"/>
          </a:xfrm>
          <a:prstGeom prst="rect">
            <a:avLst/>
          </a:prstGeom>
        </p:spPr>
        <p:txBody>
          <a:bodyPr vert="horz" wrap="square" lIns="0" tIns="10317" rIns="0" bIns="0" rtlCol="0">
            <a:spAutoFit/>
          </a:bodyPr>
          <a:lstStyle/>
          <a:p>
            <a:pPr marL="10860">
              <a:spcBef>
                <a:spcPts val="82"/>
              </a:spcBef>
            </a:pPr>
            <a:r>
              <a:rPr lang="en-US" sz="1400" b="1" spc="-5" dirty="0" err="1">
                <a:solidFill>
                  <a:srgbClr val="009650"/>
                </a:solidFill>
                <a:latin typeface="Meiryo" charset="-128"/>
                <a:ea typeface="Meiryo" charset="-128"/>
                <a:cs typeface="Meiryo" charset="-128"/>
              </a:rPr>
              <a:t>YaDoc</a:t>
            </a:r>
            <a:r>
              <a:rPr lang="ja-JP" altLang="en-US" sz="1400" b="1" spc="-5" dirty="0">
                <a:solidFill>
                  <a:srgbClr val="009650"/>
                </a:solidFill>
                <a:latin typeface="Meiryo" charset="-128"/>
                <a:ea typeface="Meiryo" charset="-128"/>
                <a:cs typeface="Meiryo" charset="-128"/>
              </a:rPr>
              <a:t>の起動画面</a:t>
            </a:r>
            <a:endParaRPr sz="1400" b="1" dirty="0">
              <a:solidFill>
                <a:srgbClr val="009650"/>
              </a:solidFill>
              <a:latin typeface="Meiryo" charset="-128"/>
              <a:ea typeface="Meiryo" charset="-128"/>
              <a:cs typeface="Meiryo" charset="-128"/>
            </a:endParaRPr>
          </a:p>
        </p:txBody>
      </p:sp>
      <p:sp>
        <p:nvSpPr>
          <p:cNvPr id="43" name="object 18">
            <a:extLst>
              <a:ext uri="{FF2B5EF4-FFF2-40B4-BE49-F238E27FC236}">
                <a16:creationId xmlns:a16="http://schemas.microsoft.com/office/drawing/2014/main" id="{34397D6A-C3A8-44E4-AD51-BD32C2FF6C73}"/>
              </a:ext>
            </a:extLst>
          </p:cNvPr>
          <p:cNvSpPr txBox="1"/>
          <p:nvPr/>
        </p:nvSpPr>
        <p:spPr>
          <a:xfrm>
            <a:off x="4876800" y="1981200"/>
            <a:ext cx="1409665" cy="225861"/>
          </a:xfrm>
          <a:prstGeom prst="rect">
            <a:avLst/>
          </a:prstGeom>
        </p:spPr>
        <p:txBody>
          <a:bodyPr vert="horz" wrap="square" lIns="0" tIns="10317" rIns="0" bIns="0" rtlCol="0">
            <a:spAutoFit/>
          </a:bodyPr>
          <a:lstStyle/>
          <a:p>
            <a:pPr marL="10860">
              <a:spcBef>
                <a:spcPts val="82"/>
              </a:spcBef>
            </a:pPr>
            <a:r>
              <a:rPr lang="ja-JP" altLang="en-US" sz="1400" b="1" spc="5" dirty="0">
                <a:solidFill>
                  <a:srgbClr val="009650"/>
                </a:solidFill>
                <a:latin typeface="Meiryo" charset="-128"/>
                <a:ea typeface="Meiryo" charset="-128"/>
                <a:cs typeface="Meiryo" charset="-128"/>
              </a:rPr>
              <a:t>医療機関を選択</a:t>
            </a:r>
            <a:endParaRPr sz="1400" b="1" dirty="0">
              <a:solidFill>
                <a:srgbClr val="009650"/>
              </a:solidFill>
              <a:latin typeface="Meiryo" charset="-128"/>
              <a:ea typeface="Meiryo" charset="-128"/>
              <a:cs typeface="Meiryo" charset="-128"/>
            </a:endParaRPr>
          </a:p>
        </p:txBody>
      </p:sp>
      <p:sp>
        <p:nvSpPr>
          <p:cNvPr id="44" name="object 19">
            <a:extLst>
              <a:ext uri="{FF2B5EF4-FFF2-40B4-BE49-F238E27FC236}">
                <a16:creationId xmlns:a16="http://schemas.microsoft.com/office/drawing/2014/main" id="{6A415BBA-01AC-42EA-85FA-5344323CF48D}"/>
              </a:ext>
            </a:extLst>
          </p:cNvPr>
          <p:cNvSpPr txBox="1"/>
          <p:nvPr/>
        </p:nvSpPr>
        <p:spPr>
          <a:xfrm>
            <a:off x="6919218" y="1981200"/>
            <a:ext cx="1380833" cy="225861"/>
          </a:xfrm>
          <a:prstGeom prst="rect">
            <a:avLst/>
          </a:prstGeom>
        </p:spPr>
        <p:txBody>
          <a:bodyPr vert="horz" wrap="square" lIns="0" tIns="10317" rIns="0" bIns="0" rtlCol="0">
            <a:spAutoFit/>
          </a:bodyPr>
          <a:lstStyle/>
          <a:p>
            <a:pPr marL="10860">
              <a:spcBef>
                <a:spcPts val="82"/>
              </a:spcBef>
            </a:pPr>
            <a:r>
              <a:rPr sz="1400" b="1" spc="-5" dirty="0">
                <a:solidFill>
                  <a:srgbClr val="009650"/>
                </a:solidFill>
                <a:latin typeface="Meiryo" charset="-128"/>
                <a:ea typeface="Meiryo" charset="-128"/>
                <a:cs typeface="Meiryo" charset="-128"/>
              </a:rPr>
              <a:t>診</a:t>
            </a:r>
            <a:r>
              <a:rPr sz="1400" b="1" spc="5" dirty="0">
                <a:solidFill>
                  <a:srgbClr val="009650"/>
                </a:solidFill>
                <a:latin typeface="Meiryo" charset="-128"/>
                <a:ea typeface="Meiryo" charset="-128"/>
                <a:cs typeface="Meiryo" charset="-128"/>
              </a:rPr>
              <a:t>療</a:t>
            </a:r>
            <a:r>
              <a:rPr sz="1400" b="1" spc="-5" dirty="0">
                <a:solidFill>
                  <a:srgbClr val="009650"/>
                </a:solidFill>
                <a:latin typeface="Meiryo" charset="-128"/>
                <a:ea typeface="Meiryo" charset="-128"/>
                <a:cs typeface="Meiryo" charset="-128"/>
              </a:rPr>
              <a:t>日</a:t>
            </a:r>
            <a:r>
              <a:rPr sz="1400" b="1" spc="-34" dirty="0">
                <a:solidFill>
                  <a:srgbClr val="009650"/>
                </a:solidFill>
                <a:latin typeface="Meiryo" charset="-128"/>
                <a:ea typeface="Meiryo" charset="-128"/>
                <a:cs typeface="Meiryo" charset="-128"/>
              </a:rPr>
              <a:t>の</a:t>
            </a:r>
            <a:r>
              <a:rPr sz="1400" b="1" spc="8" dirty="0">
                <a:solidFill>
                  <a:srgbClr val="009650"/>
                </a:solidFill>
                <a:latin typeface="Meiryo" charset="-128"/>
                <a:ea typeface="Meiryo" charset="-128"/>
                <a:cs typeface="Meiryo" charset="-128"/>
              </a:rPr>
              <a:t>設</a:t>
            </a:r>
            <a:r>
              <a:rPr sz="1400" b="1" spc="-5" dirty="0">
                <a:solidFill>
                  <a:srgbClr val="009650"/>
                </a:solidFill>
                <a:latin typeface="Meiryo" charset="-128"/>
                <a:ea typeface="Meiryo" charset="-128"/>
                <a:cs typeface="Meiryo" charset="-128"/>
              </a:rPr>
              <a:t>定</a:t>
            </a:r>
            <a:endParaRPr sz="1400" b="1" dirty="0">
              <a:solidFill>
                <a:srgbClr val="009650"/>
              </a:solidFill>
              <a:latin typeface="Meiryo" charset="-128"/>
              <a:ea typeface="Meiryo" charset="-128"/>
              <a:cs typeface="Meiryo" charset="-128"/>
            </a:endParaRPr>
          </a:p>
        </p:txBody>
      </p:sp>
      <p:sp>
        <p:nvSpPr>
          <p:cNvPr id="33" name="タイトル 9">
            <a:extLst>
              <a:ext uri="{FF2B5EF4-FFF2-40B4-BE49-F238E27FC236}">
                <a16:creationId xmlns:a16="http://schemas.microsoft.com/office/drawing/2014/main" id="{4E173BB6-869D-404E-AD03-BE4053D00B18}"/>
              </a:ext>
            </a:extLst>
          </p:cNvPr>
          <p:cNvSpPr txBox="1">
            <a:spLocks/>
          </p:cNvSpPr>
          <p:nvPr/>
        </p:nvSpPr>
        <p:spPr>
          <a:xfrm>
            <a:off x="1639115" y="319200"/>
            <a:ext cx="7200085"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defTabSz="914400"/>
            <a:endParaRPr kumimoji="0" lang="ja-JP" altLang="en-US" sz="2737" kern="0" dirty="0"/>
          </a:p>
          <a:p>
            <a:pPr marL="10860" defTabSz="914400">
              <a:spcBef>
                <a:spcPts val="85"/>
              </a:spcBef>
              <a:tabLst>
                <a:tab pos="270955" algn="l"/>
              </a:tabLst>
            </a:pPr>
            <a:r>
              <a:rPr kumimoji="0" lang="en-US" altLang="ja-JP" sz="2800" kern="0" dirty="0"/>
              <a:t>	</a:t>
            </a:r>
            <a:r>
              <a:rPr kumimoji="0" lang="ja-JP" altLang="en-US" sz="2800" kern="0" dirty="0"/>
              <a:t>オ</a:t>
            </a:r>
            <a:r>
              <a:rPr kumimoji="0" lang="ja-JP" altLang="en-US" sz="2800" kern="0" spc="8" dirty="0"/>
              <a:t>ン</a:t>
            </a:r>
            <a:r>
              <a:rPr kumimoji="0" lang="ja-JP" altLang="en-US" sz="2800" kern="0" spc="-13" dirty="0"/>
              <a:t>ラ</a:t>
            </a:r>
            <a:r>
              <a:rPr kumimoji="0" lang="ja-JP" altLang="en-US" sz="2800" kern="0" spc="-22" dirty="0"/>
              <a:t>イ</a:t>
            </a:r>
            <a:r>
              <a:rPr kumimoji="0" lang="ja-JP" altLang="en-US" sz="2800" kern="0" spc="8" dirty="0"/>
              <a:t>ン</a:t>
            </a:r>
            <a:r>
              <a:rPr kumimoji="0" lang="ja-JP" altLang="en-US" sz="2800" kern="0" dirty="0"/>
              <a:t>診療</a:t>
            </a:r>
            <a:r>
              <a:rPr kumimoji="0" lang="ja-JP" altLang="en-US" sz="2800" kern="0" spc="5" dirty="0"/>
              <a:t>ア</a:t>
            </a:r>
            <a:r>
              <a:rPr kumimoji="0" lang="ja-JP" altLang="en-US" sz="2800" kern="0" spc="-5" dirty="0"/>
              <a:t>プ</a:t>
            </a:r>
            <a:r>
              <a:rPr kumimoji="0" lang="ja-JP" altLang="en-US" sz="2800" kern="0" spc="-13" dirty="0"/>
              <a:t>リ</a:t>
            </a:r>
            <a:r>
              <a:rPr kumimoji="0" lang="en-US" altLang="ja-JP" sz="2800" kern="0" spc="-13" dirty="0" err="1"/>
              <a:t>YaDoc</a:t>
            </a:r>
            <a:r>
              <a:rPr kumimoji="0" lang="en-US" altLang="ja-JP" sz="2800" kern="0" spc="-13" dirty="0"/>
              <a:t> </a:t>
            </a:r>
            <a:r>
              <a:rPr kumimoji="0" lang="en-US" altLang="ja-JP" sz="2800" kern="0" spc="-100" dirty="0"/>
              <a:t/>
            </a:r>
            <a:br>
              <a:rPr kumimoji="0" lang="en-US" altLang="ja-JP" sz="2800" kern="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５</a:t>
            </a:r>
            <a:r>
              <a:rPr lang="en-US" altLang="ja-JP" sz="2800" dirty="0" smtClean="0">
                <a:latin typeface="Meiryo"/>
                <a:ea typeface="Meiryo"/>
                <a:cs typeface="Meiryo"/>
                <a:sym typeface="Meiryo"/>
              </a:rPr>
              <a:t>】</a:t>
            </a:r>
            <a:r>
              <a:rPr kumimoji="0" lang="ja-JP" altLang="en-US" sz="2800" kern="0" dirty="0" smtClean="0"/>
              <a:t>診療</a:t>
            </a:r>
            <a:r>
              <a:rPr kumimoji="0" lang="ja-JP" altLang="en-US" sz="2800" kern="0" dirty="0"/>
              <a:t>日の予約</a:t>
            </a:r>
          </a:p>
        </p:txBody>
      </p:sp>
      <p:sp>
        <p:nvSpPr>
          <p:cNvPr id="34" name="object 18">
            <a:extLst>
              <a:ext uri="{FF2B5EF4-FFF2-40B4-BE49-F238E27FC236}">
                <a16:creationId xmlns:a16="http://schemas.microsoft.com/office/drawing/2014/main" id="{84120372-64DA-4E54-A83F-BF6241F74A06}"/>
              </a:ext>
            </a:extLst>
          </p:cNvPr>
          <p:cNvSpPr txBox="1"/>
          <p:nvPr/>
        </p:nvSpPr>
        <p:spPr>
          <a:xfrm>
            <a:off x="318632" y="1905000"/>
            <a:ext cx="2520000" cy="3030958"/>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24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診療</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ja-JP" altLang="en-US" sz="1800" b="1" dirty="0">
              <a:latin typeface="Meiryo" charset="-128"/>
              <a:ea typeface="Meiryo" charset="-128"/>
              <a:cs typeface="Meiryo" charset="-128"/>
            </a:endParaRPr>
          </a:p>
          <a:p>
            <a:pPr marL="9525">
              <a:spcBef>
                <a:spcPts val="100"/>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予約する</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en-US" altLang="ja-JP" sz="1800" b="1" spc="22" dirty="0">
                <a:latin typeface="Meiryo" charset="-128"/>
                <a:ea typeface="Meiryo" charset="-128"/>
                <a:cs typeface="Meiryo" charset="-128"/>
              </a:rPr>
              <a:t>	</a:t>
            </a:r>
            <a:r>
              <a:rPr lang="ja-JP" altLang="en-US" sz="1800" b="1" spc="-13"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医療機関名をタップ</a:t>
            </a:r>
            <a:endParaRPr lang="en-US" altLang="ja-JP" sz="1800" b="1" spc="5" dirty="0">
              <a:latin typeface="Meiryo" charset="-128"/>
              <a:ea typeface="Meiryo" charset="-128"/>
              <a:cs typeface="Meiryo" charset="-128"/>
            </a:endParaRPr>
          </a:p>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希望する日時を</a:t>
            </a:r>
            <a:endParaRPr lang="en-US" altLang="ja-JP" sz="1800" b="1" spc="5" dirty="0">
              <a:latin typeface="Meiryo" charset="-128"/>
              <a:ea typeface="Meiryo" charset="-128"/>
              <a:cs typeface="Meiryo" charset="-128"/>
            </a:endParaRPr>
          </a:p>
          <a:p>
            <a:pPr marL="9525">
              <a:spcBef>
                <a:spcPts val="82"/>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タップ</a:t>
            </a:r>
            <a:endParaRPr lang="en-US" altLang="ja-JP" sz="1800" b="1" spc="5" dirty="0">
              <a:latin typeface="Meiryo" charset="-128"/>
              <a:ea typeface="Meiryo" charset="-128"/>
              <a:cs typeface="Meiryo" charset="-128"/>
            </a:endParaRPr>
          </a:p>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❺</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診療可能な時間が</a:t>
            </a:r>
            <a:endParaRPr lang="en-US" altLang="ja-JP" sz="1800" b="1" spc="5" dirty="0">
              <a:latin typeface="Meiryo" charset="-128"/>
              <a:ea typeface="Meiryo" charset="-128"/>
              <a:cs typeface="Meiryo" charset="-128"/>
            </a:endParaRPr>
          </a:p>
          <a:p>
            <a:pPr marL="9525">
              <a:spcBef>
                <a:spcPts val="82"/>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表示されるので</a:t>
            </a:r>
            <a:endParaRPr lang="en-US" altLang="ja-JP" sz="1800" b="1" spc="5" dirty="0">
              <a:latin typeface="Meiryo" charset="-128"/>
              <a:ea typeface="Meiryo" charset="-128"/>
              <a:cs typeface="Meiryo" charset="-128"/>
            </a:endParaRPr>
          </a:p>
          <a:p>
            <a:pPr marL="9525">
              <a:spcBef>
                <a:spcPts val="82"/>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希望時間をタップ</a:t>
            </a:r>
            <a:endParaRPr sz="1800" b="1" dirty="0">
              <a:latin typeface="Meiryo" charset="-128"/>
              <a:ea typeface="Meiryo" charset="-128"/>
              <a:cs typeface="Meiryo" charset="-128"/>
            </a:endParaRPr>
          </a:p>
        </p:txBody>
      </p:sp>
      <p:sp>
        <p:nvSpPr>
          <p:cNvPr id="35" name="正方形/長方形 34"/>
          <p:cNvSpPr/>
          <p:nvPr/>
        </p:nvSpPr>
        <p:spPr>
          <a:xfrm>
            <a:off x="2853576" y="4406820"/>
            <a:ext cx="1548000" cy="39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図形グループ 35"/>
          <p:cNvGrpSpPr/>
          <p:nvPr/>
        </p:nvGrpSpPr>
        <p:grpSpPr>
          <a:xfrm>
            <a:off x="2633335" y="4210110"/>
            <a:ext cx="441147" cy="400110"/>
            <a:chOff x="3501100" y="4812902"/>
            <a:chExt cx="441147" cy="400110"/>
          </a:xfrm>
        </p:grpSpPr>
        <p:sp>
          <p:nvSpPr>
            <p:cNvPr id="37" name="円/楕円 3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7" name="図形グループ 46"/>
          <p:cNvGrpSpPr>
            <a:grpSpLocks noChangeAspect="1"/>
          </p:cNvGrpSpPr>
          <p:nvPr/>
        </p:nvGrpSpPr>
        <p:grpSpPr>
          <a:xfrm>
            <a:off x="4456176" y="3267456"/>
            <a:ext cx="360000" cy="345915"/>
            <a:chOff x="2743754" y="4622188"/>
            <a:chExt cx="720000" cy="691832"/>
          </a:xfrm>
        </p:grpSpPr>
        <p:cxnSp>
          <p:nvCxnSpPr>
            <p:cNvPr id="50" name="直線コネクタ 49"/>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0" name="正方形/長方形 59"/>
          <p:cNvSpPr/>
          <p:nvPr/>
        </p:nvSpPr>
        <p:spPr>
          <a:xfrm>
            <a:off x="4914150" y="2863710"/>
            <a:ext cx="1548000" cy="39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8" name="図形グループ 67"/>
          <p:cNvGrpSpPr/>
          <p:nvPr/>
        </p:nvGrpSpPr>
        <p:grpSpPr>
          <a:xfrm>
            <a:off x="4724400" y="2667000"/>
            <a:ext cx="441147" cy="400110"/>
            <a:chOff x="3501100" y="4812902"/>
            <a:chExt cx="441147" cy="400110"/>
          </a:xfrm>
        </p:grpSpPr>
        <p:sp>
          <p:nvSpPr>
            <p:cNvPr id="69" name="円/楕円 6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71" name="図形グループ 70"/>
          <p:cNvGrpSpPr>
            <a:grpSpLocks noChangeAspect="1"/>
          </p:cNvGrpSpPr>
          <p:nvPr/>
        </p:nvGrpSpPr>
        <p:grpSpPr>
          <a:xfrm>
            <a:off x="6521208" y="3267456"/>
            <a:ext cx="360000" cy="345915"/>
            <a:chOff x="2743754" y="4622188"/>
            <a:chExt cx="720000" cy="691832"/>
          </a:xfrm>
        </p:grpSpPr>
        <p:cxnSp>
          <p:nvCxnSpPr>
            <p:cNvPr id="72" name="直線コネクタ 71"/>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正方形/長方形 74"/>
          <p:cNvSpPr/>
          <p:nvPr/>
        </p:nvSpPr>
        <p:spPr>
          <a:xfrm>
            <a:off x="3192041" y="5014200"/>
            <a:ext cx="432000" cy="39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図形グループ 75"/>
          <p:cNvGrpSpPr/>
          <p:nvPr/>
        </p:nvGrpSpPr>
        <p:grpSpPr>
          <a:xfrm>
            <a:off x="2971800" y="4817490"/>
            <a:ext cx="441146" cy="400110"/>
            <a:chOff x="3501100" y="4812902"/>
            <a:chExt cx="441146" cy="400110"/>
          </a:xfrm>
        </p:grpSpPr>
        <p:sp>
          <p:nvSpPr>
            <p:cNvPr id="77" name="円/楕円 7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a:spLocks/>
            </p:cNvSpPr>
            <p:nvPr/>
          </p:nvSpPr>
          <p:spPr>
            <a:xfrm>
              <a:off x="3501100" y="4812902"/>
              <a:ext cx="441146"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79" name="正方形/長方形 78"/>
          <p:cNvSpPr/>
          <p:nvPr/>
        </p:nvSpPr>
        <p:spPr>
          <a:xfrm>
            <a:off x="6958968" y="3025254"/>
            <a:ext cx="1548000" cy="144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0" name="図形グループ 79"/>
          <p:cNvGrpSpPr/>
          <p:nvPr/>
        </p:nvGrpSpPr>
        <p:grpSpPr>
          <a:xfrm>
            <a:off x="6769218" y="2828544"/>
            <a:ext cx="441147" cy="400110"/>
            <a:chOff x="3501100" y="4812902"/>
            <a:chExt cx="441147" cy="400110"/>
          </a:xfrm>
        </p:grpSpPr>
        <p:sp>
          <p:nvSpPr>
            <p:cNvPr id="81" name="円/楕円 8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83" name="正方形/長方形 82"/>
          <p:cNvSpPr/>
          <p:nvPr/>
        </p:nvSpPr>
        <p:spPr>
          <a:xfrm>
            <a:off x="6958968" y="4545808"/>
            <a:ext cx="1548000" cy="57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4" name="図形グループ 83"/>
          <p:cNvGrpSpPr/>
          <p:nvPr/>
        </p:nvGrpSpPr>
        <p:grpSpPr>
          <a:xfrm>
            <a:off x="6705600" y="4629090"/>
            <a:ext cx="441147" cy="400110"/>
            <a:chOff x="3501100" y="4807204"/>
            <a:chExt cx="441147" cy="400110"/>
          </a:xfrm>
        </p:grpSpPr>
        <p:sp>
          <p:nvSpPr>
            <p:cNvPr id="85" name="円/楕円 84"/>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a:spLocks/>
            </p:cNvSpPr>
            <p:nvPr/>
          </p:nvSpPr>
          <p:spPr>
            <a:xfrm>
              <a:off x="3501100" y="4807204"/>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40"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14164401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8FFAE34-9EA9-4AE2-8EB4-C902439A8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463" y="1989438"/>
            <a:ext cx="2160000" cy="3831827"/>
          </a:xfrm>
          <a:prstGeom prst="rect">
            <a:avLst/>
          </a:prstGeom>
          <a:ln>
            <a:solidFill>
              <a:schemeClr val="tx1"/>
            </a:solidFill>
          </a:ln>
        </p:spPr>
      </p:pic>
      <p:pic>
        <p:nvPicPr>
          <p:cNvPr id="6" name="図 5">
            <a:extLst>
              <a:ext uri="{FF2B5EF4-FFF2-40B4-BE49-F238E27FC236}">
                <a16:creationId xmlns:a16="http://schemas.microsoft.com/office/drawing/2014/main" id="{E237D188-44DA-4143-8296-E7AB98738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989438"/>
            <a:ext cx="2160000" cy="3657957"/>
          </a:xfrm>
          <a:prstGeom prst="rect">
            <a:avLst/>
          </a:prstGeom>
          <a:ln>
            <a:solidFill>
              <a:schemeClr val="tx1"/>
            </a:solidFill>
          </a:ln>
        </p:spPr>
      </p:pic>
      <p:sp>
        <p:nvSpPr>
          <p:cNvPr id="5" name="タイトル 9">
            <a:extLst>
              <a:ext uri="{FF2B5EF4-FFF2-40B4-BE49-F238E27FC236}">
                <a16:creationId xmlns:a16="http://schemas.microsoft.com/office/drawing/2014/main" id="{4E173BB6-869D-404E-AD03-BE4053D00B18}"/>
              </a:ext>
            </a:extLst>
          </p:cNvPr>
          <p:cNvSpPr txBox="1">
            <a:spLocks noGrp="1"/>
          </p:cNvSpPr>
          <p:nvPr>
            <p:ph type="ctrTitle" idx="4294967295"/>
          </p:nvPr>
        </p:nvSpPr>
        <p:spPr>
          <a:xfrm>
            <a:off x="1639115" y="319200"/>
            <a:ext cx="7200085"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dirty="0"/>
              <a:t>	</a:t>
            </a:r>
            <a:r>
              <a:rPr lang="ja-JP" altLang="en-US" sz="2800" dirty="0"/>
              <a:t>オ</a:t>
            </a:r>
            <a:r>
              <a:rPr lang="ja-JP" altLang="en-US" sz="2800" spc="8" dirty="0"/>
              <a:t>ン</a:t>
            </a:r>
            <a:r>
              <a:rPr lang="ja-JP" altLang="en-US" sz="2800" spc="-13" dirty="0"/>
              <a:t>ラ</a:t>
            </a:r>
            <a:r>
              <a:rPr lang="ja-JP" altLang="en-US" sz="2800" spc="-22" dirty="0"/>
              <a:t>イ</a:t>
            </a:r>
            <a:r>
              <a:rPr lang="ja-JP" altLang="en-US" sz="2800" spc="8" dirty="0"/>
              <a:t>ン</a:t>
            </a:r>
            <a:r>
              <a:rPr lang="ja-JP" altLang="en-US" sz="2800" dirty="0"/>
              <a:t>診療</a:t>
            </a:r>
            <a:r>
              <a:rPr lang="ja-JP" altLang="en-US" sz="2800" spc="5" dirty="0"/>
              <a:t>ア</a:t>
            </a:r>
            <a:r>
              <a:rPr lang="ja-JP" altLang="en-US" sz="2800" spc="-5" dirty="0"/>
              <a:t>プ</a:t>
            </a:r>
            <a:r>
              <a:rPr lang="ja-JP" altLang="en-US" sz="2800" spc="-13" dirty="0"/>
              <a:t>リ</a:t>
            </a:r>
            <a:r>
              <a:rPr lang="en-US" altLang="ja-JP" sz="2800" spc="-13" dirty="0" err="1"/>
              <a:t>YaDoc</a:t>
            </a:r>
            <a:r>
              <a:rPr lang="en-US" altLang="ja-JP" sz="2800" spc="-13" dirty="0"/>
              <a:t> </a:t>
            </a:r>
            <a:r>
              <a:rPr lang="en-US" altLang="ja-JP" sz="2800" spc="-100" dirty="0"/>
              <a:t/>
            </a:r>
            <a:br>
              <a:rPr lang="en-US" altLang="ja-JP" sz="280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５</a:t>
            </a:r>
            <a:r>
              <a:rPr lang="en-US" altLang="ja-JP" sz="2800" dirty="0" smtClean="0">
                <a:latin typeface="Meiryo"/>
                <a:ea typeface="Meiryo"/>
                <a:cs typeface="Meiryo"/>
                <a:sym typeface="Meiryo"/>
              </a:rPr>
              <a:t>】</a:t>
            </a:r>
            <a:r>
              <a:rPr lang="ja-JP" altLang="en-US" sz="2800" dirty="0" smtClean="0"/>
              <a:t>診療</a:t>
            </a:r>
            <a:r>
              <a:rPr lang="ja-JP" altLang="en-US" sz="2800" dirty="0"/>
              <a:t>日の予約</a:t>
            </a:r>
          </a:p>
        </p:txBody>
      </p:sp>
      <p:sp>
        <p:nvSpPr>
          <p:cNvPr id="17" name="object 18">
            <a:extLst>
              <a:ext uri="{FF2B5EF4-FFF2-40B4-BE49-F238E27FC236}">
                <a16:creationId xmlns:a16="http://schemas.microsoft.com/office/drawing/2014/main" id="{84120372-64DA-4E54-A83F-BF6241F74A06}"/>
              </a:ext>
            </a:extLst>
          </p:cNvPr>
          <p:cNvSpPr txBox="1"/>
          <p:nvPr/>
        </p:nvSpPr>
        <p:spPr>
          <a:xfrm>
            <a:off x="309488" y="1905000"/>
            <a:ext cx="2520000" cy="3174587"/>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❻</a:t>
            </a:r>
            <a:r>
              <a:rPr lang="en-US" altLang="ja-JP" sz="2400" b="1" spc="5"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予約の確認画面</a:t>
            </a:r>
          </a:p>
          <a:p>
            <a:pPr marL="9525">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予約内容をよく</a:t>
            </a:r>
            <a:endParaRPr lang="en-US" altLang="ja-JP" sz="1800" b="1" dirty="0">
              <a:latin typeface="Meiryo" charset="-128"/>
              <a:ea typeface="Meiryo" charset="-128"/>
              <a:cs typeface="Meiryo" charset="-128"/>
            </a:endParaRPr>
          </a:p>
          <a:p>
            <a:pPr marL="9525">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確認してください</a:t>
            </a:r>
            <a:endParaRPr lang="en-US" altLang="ja-JP" sz="1800" b="1" dirty="0">
              <a:latin typeface="Meiryo" charset="-128"/>
              <a:ea typeface="Meiryo" charset="-128"/>
              <a:cs typeface="Meiryo" charset="-128"/>
            </a:endParaRPr>
          </a:p>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❼</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画面を下から上に</a:t>
            </a:r>
            <a:endParaRPr lang="en-US" altLang="ja-JP" sz="1800" b="1" dirty="0">
              <a:latin typeface="Meiryo" charset="-128"/>
              <a:ea typeface="Meiryo" charset="-128"/>
              <a:cs typeface="Meiryo" charset="-128"/>
            </a:endParaRPr>
          </a:p>
          <a:p>
            <a:pPr marL="9525">
              <a:spcBef>
                <a:spcPts val="8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スクロール</a:t>
            </a:r>
            <a:endParaRPr lang="en-US" altLang="ja-JP" sz="1800" b="1" dirty="0">
              <a:latin typeface="Meiryo" charset="-128"/>
              <a:ea typeface="Meiryo" charset="-128"/>
              <a:cs typeface="Meiryo" charset="-128"/>
            </a:endParaRPr>
          </a:p>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❽</a:t>
            </a:r>
            <a:r>
              <a:rPr lang="en-US" altLang="ja-JP" sz="2400" b="1" spc="5"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医療機関を選択</a:t>
            </a:r>
          </a:p>
          <a:p>
            <a:pPr marL="9525">
              <a:spcBef>
                <a:spcPts val="85"/>
              </a:spcBef>
              <a:tabLst>
                <a:tab pos="352425" algn="l"/>
              </a:tabLst>
            </a:pPr>
            <a:endParaRPr lang="ja-JP" altLang="en-US" sz="1800" dirty="0">
              <a:latin typeface="BIZ UDゴシック" panose="020B0400000000000000" pitchFamily="49" charset="-128"/>
              <a:ea typeface="BIZ UDゴシック" panose="020B0400000000000000" pitchFamily="49" charset="-128"/>
              <a:cs typeface="AoyagiKouzanFontT"/>
            </a:endParaRPr>
          </a:p>
          <a:p>
            <a:pPr marL="9525">
              <a:spcBef>
                <a:spcPts val="85"/>
              </a:spcBef>
              <a:tabLst>
                <a:tab pos="352425" algn="l"/>
              </a:tabLst>
            </a:pPr>
            <a:endParaRPr lang="ja-JP" altLang="en-US" sz="1800" dirty="0">
              <a:solidFill>
                <a:srgbClr val="FF0000"/>
              </a:solidFill>
              <a:latin typeface="BIZ UDゴシック" panose="020B0400000000000000" pitchFamily="49" charset="-128"/>
              <a:ea typeface="BIZ UDゴシック" panose="020B0400000000000000" pitchFamily="49" charset="-128"/>
            </a:endParaRPr>
          </a:p>
          <a:p>
            <a:pPr marL="9525">
              <a:spcBef>
                <a:spcPts val="85"/>
              </a:spcBef>
              <a:tabLst>
                <a:tab pos="352425" algn="l"/>
              </a:tabLst>
            </a:pPr>
            <a:endParaRPr lang="ja-JP" altLang="en-US" sz="1800" b="1" dirty="0">
              <a:latin typeface="Meiryo" charset="-128"/>
              <a:ea typeface="Meiryo" charset="-128"/>
              <a:cs typeface="Meiryo" charset="-128"/>
            </a:endParaRPr>
          </a:p>
          <a:p>
            <a:pPr marL="9525">
              <a:spcBef>
                <a:spcPts val="85"/>
              </a:spcBef>
              <a:tabLst>
                <a:tab pos="352425" algn="l"/>
              </a:tabLst>
            </a:pPr>
            <a:endParaRPr sz="1800" b="1" dirty="0">
              <a:latin typeface="Meiryo" charset="-128"/>
              <a:ea typeface="Meiryo" charset="-128"/>
              <a:cs typeface="Meiryo" charset="-128"/>
            </a:endParaRPr>
          </a:p>
        </p:txBody>
      </p:sp>
      <p:sp>
        <p:nvSpPr>
          <p:cNvPr id="21" name="正方形/長方形 20"/>
          <p:cNvSpPr/>
          <p:nvPr/>
        </p:nvSpPr>
        <p:spPr>
          <a:xfrm>
            <a:off x="6537147" y="4768710"/>
            <a:ext cx="1836000" cy="50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図形グループ 21"/>
          <p:cNvGrpSpPr/>
          <p:nvPr/>
        </p:nvGrpSpPr>
        <p:grpSpPr>
          <a:xfrm>
            <a:off x="6324600" y="4572000"/>
            <a:ext cx="441147" cy="400110"/>
            <a:chOff x="3501100" y="4812902"/>
            <a:chExt cx="441147" cy="400110"/>
          </a:xfrm>
        </p:grpSpPr>
        <p:sp>
          <p:nvSpPr>
            <p:cNvPr id="23" name="円/楕円 2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❽</a:t>
              </a:r>
              <a:endParaRPr lang="en-US" altLang="ja-JP" sz="2000" b="1" dirty="0">
                <a:solidFill>
                  <a:srgbClr val="009650"/>
                </a:solidFill>
                <a:latin typeface="Meiryo" charset="-128"/>
                <a:ea typeface="Meiryo" charset="-128"/>
                <a:cs typeface="Meiryo" charset="-128"/>
              </a:endParaRPr>
            </a:p>
          </p:txBody>
        </p:sp>
      </p:grpSp>
      <p:sp>
        <p:nvSpPr>
          <p:cNvPr id="25" name="上矢印 24"/>
          <p:cNvSpPr/>
          <p:nvPr/>
        </p:nvSpPr>
        <p:spPr>
          <a:xfrm>
            <a:off x="4457445" y="3748800"/>
            <a:ext cx="631902" cy="1811843"/>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26" name="図形グループ 25"/>
          <p:cNvGrpSpPr/>
          <p:nvPr/>
        </p:nvGrpSpPr>
        <p:grpSpPr>
          <a:xfrm>
            <a:off x="4419600" y="5025090"/>
            <a:ext cx="441147" cy="400110"/>
            <a:chOff x="3501100" y="4812902"/>
            <a:chExt cx="441147" cy="400110"/>
          </a:xfrm>
        </p:grpSpPr>
        <p:sp>
          <p:nvSpPr>
            <p:cNvPr id="27" name="円/楕円 2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❼</a:t>
              </a:r>
              <a:endParaRPr lang="en-US" altLang="ja-JP" sz="2000" b="1" dirty="0">
                <a:solidFill>
                  <a:srgbClr val="009650"/>
                </a:solidFill>
                <a:latin typeface="Meiryo" charset="-128"/>
                <a:ea typeface="Meiryo" charset="-128"/>
                <a:cs typeface="Meiryo" charset="-128"/>
              </a:endParaRPr>
            </a:p>
          </p:txBody>
        </p:sp>
      </p:grpSp>
      <p:grpSp>
        <p:nvGrpSpPr>
          <p:cNvPr id="34" name="図形グループ 33"/>
          <p:cNvGrpSpPr/>
          <p:nvPr/>
        </p:nvGrpSpPr>
        <p:grpSpPr>
          <a:xfrm>
            <a:off x="5452200" y="3118168"/>
            <a:ext cx="720000" cy="691832"/>
            <a:chOff x="2743754" y="4622188"/>
            <a:chExt cx="720000" cy="691832"/>
          </a:xfrm>
        </p:grpSpPr>
        <p:cxnSp>
          <p:nvCxnSpPr>
            <p:cNvPr id="35" name="直線コネクタ 34"/>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895851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字幕 61">
            <a:extLst>
              <a:ext uri="{FF2B5EF4-FFF2-40B4-BE49-F238E27FC236}">
                <a16:creationId xmlns:a16="http://schemas.microsoft.com/office/drawing/2014/main" id="{E5B6A4B9-8F2F-48C0-B070-D7266F7D05C6}"/>
              </a:ext>
            </a:extLst>
          </p:cNvPr>
          <p:cNvSpPr txBox="1">
            <a:spLocks noGrp="1"/>
          </p:cNvSpPr>
          <p:nvPr>
            <p:ph type="subTitle" idx="4294967295"/>
          </p:nvPr>
        </p:nvSpPr>
        <p:spPr>
          <a:xfrm>
            <a:off x="514196" y="1411069"/>
            <a:ext cx="8279284" cy="646331"/>
          </a:xfrm>
          <a:prstGeom prst="rect">
            <a:avLst/>
          </a:prstGeom>
          <a:noFill/>
        </p:spPr>
        <p:txBody>
          <a:bodyPr wrap="square">
            <a:spAutoFit/>
          </a:bodyPr>
          <a:lstStyle/>
          <a:p>
            <a:r>
              <a:rPr lang="ja-JP" altLang="en-US" b="1" spc="-5" dirty="0">
                <a:solidFill>
                  <a:schemeClr val="tx1"/>
                </a:solidFill>
                <a:latin typeface="Meiryo" charset="-128"/>
                <a:ea typeface="Meiryo" charset="-128"/>
                <a:cs typeface="Meiryo" charset="-128"/>
              </a:rPr>
              <a:t>診察</a:t>
            </a:r>
            <a:r>
              <a:rPr lang="ja-JP" altLang="en-US" b="1" spc="-34" dirty="0">
                <a:solidFill>
                  <a:schemeClr val="tx1"/>
                </a:solidFill>
                <a:latin typeface="Meiryo" charset="-128"/>
                <a:ea typeface="Meiryo" charset="-128"/>
                <a:cs typeface="Meiryo" charset="-128"/>
              </a:rPr>
              <a:t>の</a:t>
            </a:r>
            <a:r>
              <a:rPr lang="ja-JP" altLang="en-US" b="1" spc="5" dirty="0">
                <a:solidFill>
                  <a:schemeClr val="tx1"/>
                </a:solidFill>
                <a:latin typeface="Meiryo" charset="-128"/>
                <a:ea typeface="Meiryo" charset="-128"/>
                <a:cs typeface="Meiryo" charset="-128"/>
              </a:rPr>
              <a:t>予</a:t>
            </a:r>
            <a:r>
              <a:rPr lang="ja-JP" altLang="en-US" b="1" spc="-5" dirty="0">
                <a:solidFill>
                  <a:schemeClr val="tx1"/>
                </a:solidFill>
                <a:latin typeface="Meiryo" charset="-128"/>
                <a:ea typeface="Meiryo" charset="-128"/>
                <a:cs typeface="Meiryo" charset="-128"/>
              </a:rPr>
              <a:t>約時</a:t>
            </a:r>
            <a:r>
              <a:rPr lang="ja-JP" altLang="en-US" b="1" spc="5" dirty="0">
                <a:solidFill>
                  <a:schemeClr val="tx1"/>
                </a:solidFill>
                <a:latin typeface="Meiryo" charset="-128"/>
                <a:ea typeface="Meiryo" charset="-128"/>
                <a:cs typeface="Meiryo" charset="-128"/>
              </a:rPr>
              <a:t>間</a:t>
            </a:r>
            <a:r>
              <a:rPr lang="ja-JP" altLang="en-US" b="1" dirty="0">
                <a:solidFill>
                  <a:schemeClr val="tx1"/>
                </a:solidFill>
                <a:latin typeface="Meiryo" charset="-128"/>
                <a:ea typeface="Meiryo" charset="-128"/>
                <a:cs typeface="Meiryo" charset="-128"/>
              </a:rPr>
              <a:t>ま</a:t>
            </a:r>
            <a:r>
              <a:rPr lang="ja-JP" altLang="en-US" b="1" spc="-17" dirty="0">
                <a:solidFill>
                  <a:schemeClr val="tx1"/>
                </a:solidFill>
                <a:latin typeface="Meiryo" charset="-128"/>
                <a:ea typeface="Meiryo" charset="-128"/>
                <a:cs typeface="Meiryo" charset="-128"/>
              </a:rPr>
              <a:t>で</a:t>
            </a:r>
            <a:r>
              <a:rPr lang="ja-JP" altLang="en-US" b="1" dirty="0">
                <a:solidFill>
                  <a:schemeClr val="tx1"/>
                </a:solidFill>
                <a:latin typeface="Meiryo" charset="-128"/>
                <a:ea typeface="Meiryo" charset="-128"/>
                <a:cs typeface="Meiryo" charset="-128"/>
              </a:rPr>
              <a:t>に</a:t>
            </a:r>
            <a:r>
              <a:rPr lang="ja-JP" altLang="en-US" b="1" spc="-8" dirty="0">
                <a:solidFill>
                  <a:schemeClr val="tx1"/>
                </a:solidFill>
                <a:latin typeface="Meiryo" charset="-128"/>
                <a:ea typeface="Meiryo" charset="-128"/>
                <a:cs typeface="Meiryo" charset="-128"/>
              </a:rPr>
              <a:t>ビ</a:t>
            </a:r>
            <a:r>
              <a:rPr lang="ja-JP" altLang="en-US" b="1" spc="8" dirty="0">
                <a:solidFill>
                  <a:schemeClr val="tx1"/>
                </a:solidFill>
                <a:latin typeface="Meiryo" charset="-128"/>
                <a:ea typeface="Meiryo" charset="-128"/>
                <a:cs typeface="Meiryo" charset="-128"/>
              </a:rPr>
              <a:t>デ</a:t>
            </a:r>
            <a:r>
              <a:rPr lang="ja-JP" altLang="en-US" b="1" spc="-5" dirty="0">
                <a:solidFill>
                  <a:schemeClr val="tx1"/>
                </a:solidFill>
                <a:latin typeface="Meiryo" charset="-128"/>
                <a:ea typeface="Meiryo" charset="-128"/>
                <a:cs typeface="Meiryo" charset="-128"/>
              </a:rPr>
              <a:t>オ通話</a:t>
            </a:r>
            <a:r>
              <a:rPr lang="ja-JP" altLang="en-US" b="1" spc="5" dirty="0">
                <a:solidFill>
                  <a:schemeClr val="tx1"/>
                </a:solidFill>
                <a:latin typeface="Meiryo" charset="-128"/>
                <a:ea typeface="Meiryo" charset="-128"/>
                <a:cs typeface="Meiryo" charset="-128"/>
              </a:rPr>
              <a:t>テ</a:t>
            </a:r>
            <a:r>
              <a:rPr lang="ja-JP" altLang="en-US" b="1" spc="-22" dirty="0">
                <a:solidFill>
                  <a:schemeClr val="tx1"/>
                </a:solidFill>
                <a:latin typeface="Meiryo" charset="-128"/>
                <a:ea typeface="Meiryo" charset="-128"/>
                <a:cs typeface="Meiryo" charset="-128"/>
              </a:rPr>
              <a:t>ス</a:t>
            </a:r>
            <a:r>
              <a:rPr lang="ja-JP" altLang="en-US" b="1" spc="-5" dirty="0">
                <a:solidFill>
                  <a:schemeClr val="tx1"/>
                </a:solidFill>
                <a:latin typeface="Meiryo" charset="-128"/>
                <a:ea typeface="Meiryo" charset="-128"/>
                <a:cs typeface="Meiryo" charset="-128"/>
              </a:rPr>
              <a:t>ト</a:t>
            </a:r>
            <a:r>
              <a:rPr lang="ja-JP" altLang="en-US" b="1" spc="30" dirty="0">
                <a:solidFill>
                  <a:schemeClr val="tx1"/>
                </a:solidFill>
                <a:latin typeface="Meiryo" charset="-128"/>
                <a:ea typeface="Meiryo" charset="-128"/>
                <a:cs typeface="Meiryo" charset="-128"/>
              </a:rPr>
              <a:t>を</a:t>
            </a:r>
            <a:r>
              <a:rPr lang="ja-JP" altLang="en-US" b="1" spc="-5" dirty="0">
                <a:solidFill>
                  <a:schemeClr val="tx1"/>
                </a:solidFill>
                <a:latin typeface="Meiryo" charset="-128"/>
                <a:ea typeface="Meiryo" charset="-128"/>
                <a:cs typeface="Meiryo" charset="-128"/>
              </a:rPr>
              <a:t>試</a:t>
            </a:r>
            <a:r>
              <a:rPr lang="ja-JP" altLang="en-US" b="1" spc="13" dirty="0">
                <a:solidFill>
                  <a:schemeClr val="tx1"/>
                </a:solidFill>
                <a:latin typeface="Meiryo" charset="-128"/>
                <a:ea typeface="Meiryo" charset="-128"/>
                <a:cs typeface="Meiryo" charset="-128"/>
              </a:rPr>
              <a:t>し</a:t>
            </a:r>
            <a:r>
              <a:rPr lang="ja-JP" altLang="en-US" b="1" spc="22" dirty="0">
                <a:solidFill>
                  <a:schemeClr val="tx1"/>
                </a:solidFill>
                <a:latin typeface="Meiryo" charset="-128"/>
                <a:ea typeface="Meiryo" charset="-128"/>
                <a:cs typeface="Meiryo" charset="-128"/>
              </a:rPr>
              <a:t>て</a:t>
            </a:r>
            <a:endParaRPr lang="en-US" altLang="ja-JP" b="1" spc="22" dirty="0">
              <a:solidFill>
                <a:schemeClr val="tx1"/>
              </a:solidFill>
              <a:latin typeface="Meiryo" charset="-128"/>
              <a:ea typeface="Meiryo" charset="-128"/>
              <a:cs typeface="Meiryo" charset="-128"/>
            </a:endParaRPr>
          </a:p>
          <a:p>
            <a:r>
              <a:rPr lang="ja-JP" altLang="en-US" b="1" spc="-5" dirty="0">
                <a:solidFill>
                  <a:schemeClr val="tx1"/>
                </a:solidFill>
                <a:latin typeface="Meiryo" charset="-128"/>
                <a:ea typeface="Meiryo" charset="-128"/>
                <a:cs typeface="Meiryo" charset="-128"/>
              </a:rPr>
              <a:t>通</a:t>
            </a:r>
            <a:r>
              <a:rPr lang="ja-JP" altLang="en-US" b="1" spc="8" dirty="0">
                <a:solidFill>
                  <a:schemeClr val="tx1"/>
                </a:solidFill>
                <a:latin typeface="Meiryo" charset="-128"/>
                <a:ea typeface="Meiryo" charset="-128"/>
                <a:cs typeface="Meiryo" charset="-128"/>
              </a:rPr>
              <a:t>話</a:t>
            </a:r>
            <a:r>
              <a:rPr lang="ja-JP" altLang="en-US" b="1" spc="-13" dirty="0">
                <a:solidFill>
                  <a:schemeClr val="tx1"/>
                </a:solidFill>
                <a:latin typeface="Meiryo" charset="-128"/>
                <a:ea typeface="Meiryo" charset="-128"/>
                <a:cs typeface="Meiryo" charset="-128"/>
              </a:rPr>
              <a:t>が</a:t>
            </a:r>
            <a:r>
              <a:rPr lang="ja-JP" altLang="en-US" b="1" spc="-5" dirty="0">
                <a:solidFill>
                  <a:schemeClr val="tx1"/>
                </a:solidFill>
                <a:latin typeface="Meiryo" charset="-128"/>
                <a:ea typeface="Meiryo" charset="-128"/>
                <a:cs typeface="Meiryo" charset="-128"/>
              </a:rPr>
              <a:t>正</a:t>
            </a:r>
            <a:r>
              <a:rPr lang="ja-JP" altLang="en-US" b="1" spc="13" dirty="0">
                <a:solidFill>
                  <a:schemeClr val="tx1"/>
                </a:solidFill>
                <a:latin typeface="Meiryo" charset="-128"/>
                <a:ea typeface="Meiryo" charset="-128"/>
                <a:cs typeface="Meiryo" charset="-128"/>
              </a:rPr>
              <a:t>し</a:t>
            </a:r>
            <a:r>
              <a:rPr lang="ja-JP" altLang="en-US" b="1" spc="-8" dirty="0">
                <a:solidFill>
                  <a:schemeClr val="tx1"/>
                </a:solidFill>
                <a:latin typeface="Meiryo" charset="-128"/>
                <a:ea typeface="Meiryo" charset="-128"/>
                <a:cs typeface="Meiryo" charset="-128"/>
              </a:rPr>
              <a:t>く</a:t>
            </a:r>
            <a:r>
              <a:rPr lang="ja-JP" altLang="en-US" b="1" spc="-5" dirty="0">
                <a:solidFill>
                  <a:schemeClr val="tx1"/>
                </a:solidFill>
                <a:latin typeface="Meiryo" charset="-128"/>
                <a:ea typeface="Meiryo" charset="-128"/>
                <a:cs typeface="Meiryo" charset="-128"/>
              </a:rPr>
              <a:t>行</a:t>
            </a:r>
            <a:r>
              <a:rPr lang="ja-JP" altLang="en-US" b="1" spc="5" dirty="0">
                <a:solidFill>
                  <a:schemeClr val="tx1"/>
                </a:solidFill>
                <a:latin typeface="Meiryo" charset="-128"/>
                <a:ea typeface="Meiryo" charset="-128"/>
                <a:cs typeface="Meiryo" charset="-128"/>
              </a:rPr>
              <a:t>われ</a:t>
            </a:r>
            <a:r>
              <a:rPr lang="ja-JP" altLang="en-US" b="1" spc="-5" dirty="0">
                <a:solidFill>
                  <a:schemeClr val="tx1"/>
                </a:solidFill>
                <a:latin typeface="Meiryo" charset="-128"/>
                <a:ea typeface="Meiryo" charset="-128"/>
                <a:cs typeface="Meiryo" charset="-128"/>
              </a:rPr>
              <a:t>る</a:t>
            </a:r>
            <a:r>
              <a:rPr lang="ja-JP" altLang="en-US" b="1" spc="-17" dirty="0">
                <a:solidFill>
                  <a:schemeClr val="tx1"/>
                </a:solidFill>
                <a:latin typeface="Meiryo" charset="-128"/>
                <a:ea typeface="Meiryo" charset="-128"/>
                <a:cs typeface="Meiryo" charset="-128"/>
              </a:rPr>
              <a:t>か</a:t>
            </a:r>
            <a:r>
              <a:rPr lang="ja-JP" altLang="en-US" b="1" spc="5" dirty="0">
                <a:solidFill>
                  <a:schemeClr val="tx1"/>
                </a:solidFill>
                <a:latin typeface="Meiryo" charset="-128"/>
                <a:ea typeface="Meiryo" charset="-128"/>
                <a:cs typeface="Meiryo" charset="-128"/>
              </a:rPr>
              <a:t>確</a:t>
            </a:r>
            <a:r>
              <a:rPr lang="ja-JP" altLang="en-US" b="1" spc="-5" dirty="0">
                <a:solidFill>
                  <a:schemeClr val="tx1"/>
                </a:solidFill>
                <a:latin typeface="Meiryo" charset="-128"/>
                <a:ea typeface="Meiryo" charset="-128"/>
                <a:cs typeface="Meiryo" charset="-128"/>
              </a:rPr>
              <a:t>認</a:t>
            </a:r>
            <a:r>
              <a:rPr lang="ja-JP" altLang="en-US" b="1" spc="25" dirty="0">
                <a:solidFill>
                  <a:schemeClr val="tx1"/>
                </a:solidFill>
                <a:latin typeface="Meiryo" charset="-128"/>
                <a:ea typeface="Meiryo" charset="-128"/>
                <a:cs typeface="Meiryo" charset="-128"/>
              </a:rPr>
              <a:t>し</a:t>
            </a:r>
            <a:r>
              <a:rPr lang="ja-JP" altLang="en-US" b="1" dirty="0">
                <a:solidFill>
                  <a:schemeClr val="tx1"/>
                </a:solidFill>
                <a:latin typeface="Meiryo" charset="-128"/>
                <a:ea typeface="Meiryo" charset="-128"/>
                <a:cs typeface="Meiryo" charset="-128"/>
              </a:rPr>
              <a:t>ま</a:t>
            </a:r>
            <a:r>
              <a:rPr lang="ja-JP" altLang="en-US" b="1" spc="13" dirty="0">
                <a:solidFill>
                  <a:schemeClr val="tx1"/>
                </a:solidFill>
                <a:latin typeface="Meiryo" charset="-128"/>
                <a:ea typeface="Meiryo" charset="-128"/>
                <a:cs typeface="Meiryo" charset="-128"/>
              </a:rPr>
              <a:t>し</a:t>
            </a:r>
            <a:r>
              <a:rPr lang="ja-JP" altLang="en-US" b="1" spc="-5" dirty="0">
                <a:solidFill>
                  <a:schemeClr val="tx1"/>
                </a:solidFill>
                <a:latin typeface="Meiryo" charset="-128"/>
                <a:ea typeface="Meiryo" charset="-128"/>
                <a:cs typeface="Meiryo" charset="-128"/>
              </a:rPr>
              <a:t>ょ</a:t>
            </a:r>
            <a:r>
              <a:rPr lang="ja-JP" altLang="en-US" b="1" spc="-17" dirty="0">
                <a:solidFill>
                  <a:schemeClr val="tx1"/>
                </a:solidFill>
                <a:latin typeface="Meiryo" charset="-128"/>
                <a:ea typeface="Meiryo" charset="-128"/>
                <a:cs typeface="Meiryo" charset="-128"/>
              </a:rPr>
              <a:t>う</a:t>
            </a:r>
            <a:endParaRPr lang="ja-JP" altLang="en-US" b="1" dirty="0">
              <a:solidFill>
                <a:schemeClr val="tx1"/>
              </a:solidFill>
              <a:latin typeface="Meiryo" charset="-128"/>
              <a:ea typeface="Meiryo" charset="-128"/>
              <a:cs typeface="Meiryo" charset="-128"/>
            </a:endParaRPr>
          </a:p>
        </p:txBody>
      </p:sp>
      <p:pic>
        <p:nvPicPr>
          <p:cNvPr id="33" name="図 32">
            <a:extLst>
              <a:ext uri="{FF2B5EF4-FFF2-40B4-BE49-F238E27FC236}">
                <a16:creationId xmlns:a16="http://schemas.microsoft.com/office/drawing/2014/main" id="{E242ECE2-9748-4090-847C-EFDC7D9BA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2362226"/>
            <a:ext cx="1620000" cy="3239998"/>
          </a:xfrm>
          <a:prstGeom prst="rect">
            <a:avLst/>
          </a:prstGeom>
          <a:ln>
            <a:solidFill>
              <a:schemeClr val="tx1"/>
            </a:solidFill>
          </a:ln>
        </p:spPr>
      </p:pic>
      <p:pic>
        <p:nvPicPr>
          <p:cNvPr id="6" name="図 5">
            <a:extLst>
              <a:ext uri="{FF2B5EF4-FFF2-40B4-BE49-F238E27FC236}">
                <a16:creationId xmlns:a16="http://schemas.microsoft.com/office/drawing/2014/main" id="{F0673C59-20A8-448A-B69A-66319E8E8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362226"/>
            <a:ext cx="1620000" cy="2948449"/>
          </a:xfrm>
          <a:prstGeom prst="rect">
            <a:avLst/>
          </a:prstGeom>
          <a:ln>
            <a:solidFill>
              <a:schemeClr val="tx1"/>
            </a:solidFill>
          </a:ln>
        </p:spPr>
      </p:pic>
      <p:pic>
        <p:nvPicPr>
          <p:cNvPr id="8" name="図 7">
            <a:extLst>
              <a:ext uri="{FF2B5EF4-FFF2-40B4-BE49-F238E27FC236}">
                <a16:creationId xmlns:a16="http://schemas.microsoft.com/office/drawing/2014/main" id="{E6E56DE9-2E41-4C0C-80ED-ECA3628E24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0141" y="2362226"/>
            <a:ext cx="1620000" cy="2946552"/>
          </a:xfrm>
          <a:prstGeom prst="rect">
            <a:avLst/>
          </a:prstGeom>
          <a:ln>
            <a:solidFill>
              <a:schemeClr val="tx1"/>
            </a:solidFill>
          </a:ln>
        </p:spPr>
      </p:pic>
      <p:sp>
        <p:nvSpPr>
          <p:cNvPr id="24" name="タイトル 9">
            <a:extLst>
              <a:ext uri="{FF2B5EF4-FFF2-40B4-BE49-F238E27FC236}">
                <a16:creationId xmlns:a16="http://schemas.microsoft.com/office/drawing/2014/main" id="{4E173BB6-869D-404E-AD03-BE4053D00B18}"/>
              </a:ext>
            </a:extLst>
          </p:cNvPr>
          <p:cNvSpPr txBox="1">
            <a:spLocks/>
          </p:cNvSpPr>
          <p:nvPr/>
        </p:nvSpPr>
        <p:spPr>
          <a:xfrm>
            <a:off x="1639115" y="355200"/>
            <a:ext cx="7200085" cy="864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defTabSz="914400"/>
            <a:endParaRPr kumimoji="0" lang="ja-JP" altLang="en-US" sz="2737" kern="0" dirty="0"/>
          </a:p>
          <a:p>
            <a:pPr marL="10860" defTabSz="914400">
              <a:spcBef>
                <a:spcPts val="85"/>
              </a:spcBef>
              <a:tabLst>
                <a:tab pos="270955" algn="l"/>
              </a:tabLst>
            </a:pPr>
            <a:r>
              <a:rPr kumimoji="0" lang="en-US" altLang="ja-JP" sz="2800" kern="0" dirty="0"/>
              <a:t>	</a:t>
            </a:r>
            <a:r>
              <a:rPr kumimoji="0" lang="ja-JP" altLang="en-US" sz="2800" kern="0" dirty="0"/>
              <a:t>オ</a:t>
            </a:r>
            <a:r>
              <a:rPr kumimoji="0" lang="ja-JP" altLang="en-US" sz="2800" kern="0" spc="8" dirty="0"/>
              <a:t>ン</a:t>
            </a:r>
            <a:r>
              <a:rPr kumimoji="0" lang="ja-JP" altLang="en-US" sz="2800" kern="0" spc="-13" dirty="0"/>
              <a:t>ラ</a:t>
            </a:r>
            <a:r>
              <a:rPr kumimoji="0" lang="ja-JP" altLang="en-US" sz="2800" kern="0" spc="-22" dirty="0"/>
              <a:t>イ</a:t>
            </a:r>
            <a:r>
              <a:rPr kumimoji="0" lang="ja-JP" altLang="en-US" sz="2800" kern="0" spc="8" dirty="0"/>
              <a:t>ン</a:t>
            </a:r>
            <a:r>
              <a:rPr kumimoji="0" lang="ja-JP" altLang="en-US" sz="2800" kern="0" dirty="0"/>
              <a:t>診療</a:t>
            </a:r>
            <a:r>
              <a:rPr kumimoji="0" lang="ja-JP" altLang="en-US" sz="2800" kern="0" spc="5" dirty="0"/>
              <a:t>ア</a:t>
            </a:r>
            <a:r>
              <a:rPr kumimoji="0" lang="ja-JP" altLang="en-US" sz="2800" kern="0" spc="-5" dirty="0"/>
              <a:t>プ</a:t>
            </a:r>
            <a:r>
              <a:rPr kumimoji="0" lang="ja-JP" altLang="en-US" sz="2800" kern="0" spc="-13" dirty="0"/>
              <a:t>リ</a:t>
            </a:r>
            <a:r>
              <a:rPr kumimoji="0" lang="en-US" altLang="ja-JP" sz="2800" kern="0" spc="-13" dirty="0" err="1"/>
              <a:t>YaDoc</a:t>
            </a:r>
            <a:r>
              <a:rPr kumimoji="0" lang="en-US" altLang="ja-JP" sz="2800" kern="0" spc="-13" dirty="0"/>
              <a:t> </a:t>
            </a:r>
            <a:r>
              <a:rPr kumimoji="0" lang="en-US" altLang="ja-JP" sz="2800" kern="0" spc="-100" dirty="0"/>
              <a:t/>
            </a:r>
            <a:br>
              <a:rPr kumimoji="0" lang="en-US" altLang="ja-JP" sz="2800" kern="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６</a:t>
            </a:r>
            <a:r>
              <a:rPr lang="en-US" altLang="ja-JP" sz="2800" dirty="0" smtClean="0">
                <a:latin typeface="Meiryo"/>
                <a:ea typeface="Meiryo"/>
                <a:cs typeface="Meiryo"/>
                <a:sym typeface="Meiryo"/>
              </a:rPr>
              <a:t>】</a:t>
            </a:r>
            <a:r>
              <a:rPr kumimoji="0" lang="ja-JP" altLang="en-US" sz="2800" kern="0" dirty="0" smtClean="0"/>
              <a:t>ビデオ</a:t>
            </a:r>
            <a:r>
              <a:rPr kumimoji="0" lang="ja-JP" altLang="en-US" sz="2800" kern="0" dirty="0"/>
              <a:t>通話の事前テスト</a:t>
            </a:r>
          </a:p>
        </p:txBody>
      </p:sp>
      <p:sp>
        <p:nvSpPr>
          <p:cNvPr id="25" name="object 18">
            <a:extLst>
              <a:ext uri="{FF2B5EF4-FFF2-40B4-BE49-F238E27FC236}">
                <a16:creationId xmlns:a16="http://schemas.microsoft.com/office/drawing/2014/main" id="{84120372-64DA-4E54-A83F-BF6241F74A06}"/>
              </a:ext>
            </a:extLst>
          </p:cNvPr>
          <p:cNvSpPr txBox="1"/>
          <p:nvPr/>
        </p:nvSpPr>
        <p:spPr>
          <a:xfrm>
            <a:off x="318632" y="2286000"/>
            <a:ext cx="2520000" cy="2582117"/>
          </a:xfrm>
          <a:prstGeom prst="rect">
            <a:avLst/>
          </a:prstGeom>
        </p:spPr>
        <p:txBody>
          <a:bodyPr vert="horz" wrap="square" lIns="0" tIns="12065" rIns="0" bIns="0" rtlCol="0">
            <a:spAutoFit/>
          </a:bodyPr>
          <a:lstStyle/>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24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テスト通話</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en-US" altLang="ja-JP" sz="1800" b="1" spc="22" dirty="0">
                <a:latin typeface="Meiryo" charset="-128"/>
                <a:ea typeface="Meiryo" charset="-128"/>
                <a:cs typeface="Meiryo" charset="-128"/>
              </a:rPr>
              <a:t>	</a:t>
            </a:r>
            <a:r>
              <a:rPr lang="ja-JP" altLang="en-US" sz="1800" b="1" spc="-13"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24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テスト通話を</a:t>
            </a:r>
            <a:endParaRPr lang="en-US" altLang="ja-JP" sz="1800" b="1" spc="5" dirty="0">
              <a:latin typeface="Meiryo" charset="-128"/>
              <a:ea typeface="Meiryo" charset="-128"/>
              <a:cs typeface="Meiryo" charset="-128"/>
            </a:endParaRPr>
          </a:p>
          <a:p>
            <a:pPr marL="9525">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開始する</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endParaRPr lang="en-US" altLang="ja-JP" sz="1800" b="1" spc="22" dirty="0">
              <a:latin typeface="Meiryo" charset="-128"/>
              <a:ea typeface="Meiryo" charset="-128"/>
              <a:cs typeface="Meiryo" charset="-128"/>
            </a:endParaRPr>
          </a:p>
          <a:p>
            <a:pPr marL="9525">
              <a:spcBef>
                <a:spcPts val="85"/>
              </a:spcBef>
              <a:tabLst>
                <a:tab pos="352425" algn="l"/>
              </a:tabLst>
            </a:pPr>
            <a:r>
              <a:rPr lang="en-US" altLang="ja-JP" sz="1800" b="1" spc="22" dirty="0">
                <a:latin typeface="Meiryo" charset="-128"/>
                <a:ea typeface="Meiryo" charset="-128"/>
                <a:cs typeface="Meiryo" charset="-128"/>
              </a:rPr>
              <a:t>	</a:t>
            </a:r>
            <a:r>
              <a:rPr lang="ja-JP" altLang="en-US" sz="1800" b="1" spc="-13"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525">
              <a:spcBef>
                <a:spcPts val="8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2400" b="1" spc="5" dirty="0">
                <a:solidFill>
                  <a:srgbClr val="009650"/>
                </a:solidFill>
                <a:latin typeface="Meiryo" charset="-128"/>
                <a:ea typeface="Meiryo" charset="-128"/>
                <a:cs typeface="Meiryo" charset="-128"/>
              </a:rPr>
              <a:t>	</a:t>
            </a:r>
            <a:r>
              <a:rPr lang="en-US" altLang="ja-JP" sz="1800" b="1" spc="5" dirty="0">
                <a:latin typeface="Meiryo" charset="-128"/>
                <a:ea typeface="Meiryo" charset="-128"/>
                <a:cs typeface="Meiryo" charset="-128"/>
              </a:rPr>
              <a:t>10</a:t>
            </a:r>
            <a:r>
              <a:rPr lang="ja-JP" altLang="en-US" sz="1800" b="1" spc="5" dirty="0">
                <a:latin typeface="Meiryo" charset="-128"/>
                <a:ea typeface="Meiryo" charset="-128"/>
                <a:cs typeface="Meiryo" charset="-128"/>
              </a:rPr>
              <a:t>秒程度</a:t>
            </a:r>
            <a:endParaRPr lang="en-US" altLang="ja-JP" sz="1800" b="1" spc="5" dirty="0">
              <a:latin typeface="Meiryo" charset="-128"/>
              <a:ea typeface="Meiryo" charset="-128"/>
              <a:cs typeface="Meiryo" charset="-128"/>
            </a:endParaRPr>
          </a:p>
          <a:p>
            <a:pPr marL="9525">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待ちましょう</a:t>
            </a:r>
            <a:endParaRPr lang="ja-JP" altLang="en-US" sz="1800" b="1" dirty="0">
              <a:latin typeface="Meiryo" charset="-128"/>
              <a:ea typeface="Meiryo" charset="-128"/>
              <a:cs typeface="Meiryo" charset="-128"/>
            </a:endParaRPr>
          </a:p>
          <a:p>
            <a:pPr marL="9525">
              <a:spcBef>
                <a:spcPts val="85"/>
              </a:spcBef>
              <a:tabLst>
                <a:tab pos="352425" algn="l"/>
              </a:tabLst>
            </a:pPr>
            <a:endParaRPr sz="1800" b="1" dirty="0">
              <a:latin typeface="Meiryo" charset="-128"/>
              <a:ea typeface="Meiryo" charset="-128"/>
              <a:cs typeface="Meiryo" charset="-128"/>
            </a:endParaRPr>
          </a:p>
        </p:txBody>
      </p:sp>
      <p:sp>
        <p:nvSpPr>
          <p:cNvPr id="26" name="正方形/長方形 25"/>
          <p:cNvSpPr/>
          <p:nvPr/>
        </p:nvSpPr>
        <p:spPr>
          <a:xfrm>
            <a:off x="2701176" y="4768710"/>
            <a:ext cx="1548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図形グループ 26"/>
          <p:cNvGrpSpPr/>
          <p:nvPr/>
        </p:nvGrpSpPr>
        <p:grpSpPr>
          <a:xfrm>
            <a:off x="2480935" y="4572000"/>
            <a:ext cx="441146" cy="400110"/>
            <a:chOff x="3501100" y="4812902"/>
            <a:chExt cx="441146" cy="400110"/>
          </a:xfrm>
        </p:grpSpPr>
        <p:sp>
          <p:nvSpPr>
            <p:cNvPr id="28" name="円/楕円 2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a:spLocks/>
            </p:cNvSpPr>
            <p:nvPr/>
          </p:nvSpPr>
          <p:spPr>
            <a:xfrm>
              <a:off x="3501100" y="4812902"/>
              <a:ext cx="441146"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0" name="図形グループ 29"/>
          <p:cNvGrpSpPr/>
          <p:nvPr/>
        </p:nvGrpSpPr>
        <p:grpSpPr>
          <a:xfrm>
            <a:off x="6721653" y="2190690"/>
            <a:ext cx="441147" cy="400110"/>
            <a:chOff x="3501100" y="4812902"/>
            <a:chExt cx="441147" cy="400110"/>
          </a:xfrm>
        </p:grpSpPr>
        <p:sp>
          <p:nvSpPr>
            <p:cNvPr id="31" name="円/楕円 3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36" name="図形グループ 35"/>
          <p:cNvGrpSpPr>
            <a:grpSpLocks noChangeAspect="1"/>
          </p:cNvGrpSpPr>
          <p:nvPr/>
        </p:nvGrpSpPr>
        <p:grpSpPr>
          <a:xfrm>
            <a:off x="4400588" y="3276600"/>
            <a:ext cx="360000" cy="345915"/>
            <a:chOff x="2743754" y="4622188"/>
            <a:chExt cx="720000" cy="691832"/>
          </a:xfrm>
        </p:grpSpPr>
        <p:cxnSp>
          <p:nvCxnSpPr>
            <p:cNvPr id="37" name="直線コネクタ 36"/>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0" name="正方形/長方形 39"/>
          <p:cNvSpPr/>
          <p:nvPr/>
        </p:nvSpPr>
        <p:spPr>
          <a:xfrm>
            <a:off x="4837950" y="4463910"/>
            <a:ext cx="1548000" cy="39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4648200" y="4267200"/>
            <a:ext cx="441147" cy="400110"/>
            <a:chOff x="3501100" y="4812902"/>
            <a:chExt cx="441147" cy="400110"/>
          </a:xfrm>
        </p:grpSpPr>
        <p:sp>
          <p:nvSpPr>
            <p:cNvPr id="42" name="円/楕円 4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4" name="図形グループ 43"/>
          <p:cNvGrpSpPr>
            <a:grpSpLocks noChangeAspect="1"/>
          </p:cNvGrpSpPr>
          <p:nvPr/>
        </p:nvGrpSpPr>
        <p:grpSpPr>
          <a:xfrm>
            <a:off x="6465620" y="3276600"/>
            <a:ext cx="360000" cy="345915"/>
            <a:chOff x="2743754" y="4622188"/>
            <a:chExt cx="720000" cy="691832"/>
          </a:xfrm>
        </p:grpSpPr>
        <p:cxnSp>
          <p:nvCxnSpPr>
            <p:cNvPr id="45" name="直線コネクタ 44"/>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2337216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p:cNvSpPr txBox="1">
            <a:spLocks/>
          </p:cNvSpPr>
          <p:nvPr/>
        </p:nvSpPr>
        <p:spPr>
          <a:xfrm>
            <a:off x="1769054"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pPr>
              <a:lnSpc>
                <a:spcPct val="100000"/>
              </a:lnSpc>
            </a:pPr>
            <a:r>
              <a:rPr lang="ja-JP" altLang="en-US" sz="4800" dirty="0">
                <a:solidFill>
                  <a:srgbClr val="009650"/>
                </a:solidFill>
              </a:rPr>
              <a:t>オンライン</a:t>
            </a:r>
            <a:r>
              <a:rPr lang="ja-JP" altLang="en-US" sz="4800" dirty="0" smtClean="0">
                <a:solidFill>
                  <a:srgbClr val="009650"/>
                </a:solidFill>
              </a:rPr>
              <a:t>診療</a:t>
            </a:r>
            <a:endParaRPr lang="en-US" altLang="ja-JP" sz="4800" dirty="0" smtClean="0">
              <a:solidFill>
                <a:srgbClr val="009650"/>
              </a:solidFill>
            </a:endParaRPr>
          </a:p>
          <a:p>
            <a:pPr>
              <a:lnSpc>
                <a:spcPct val="100000"/>
              </a:lnSpc>
            </a:pPr>
            <a:r>
              <a:rPr lang="ja-JP" altLang="en-US" sz="4800" dirty="0" smtClean="0">
                <a:solidFill>
                  <a:srgbClr val="009650"/>
                </a:solidFill>
              </a:rPr>
              <a:t>実施医療</a:t>
            </a:r>
            <a:r>
              <a:rPr lang="ja-JP" altLang="en-US" sz="4800" dirty="0">
                <a:solidFill>
                  <a:srgbClr val="009650"/>
                </a:solidFill>
              </a:rPr>
              <a:t>機関の検索</a:t>
            </a:r>
          </a:p>
        </p:txBody>
      </p:sp>
      <p:pic>
        <p:nvPicPr>
          <p:cNvPr id="3" name="Picture 2" descr="モニターを見せる人のイラスト（白衣・男性）">
            <a:extLst>
              <a:ext uri="{FF2B5EF4-FFF2-40B4-BE49-F238E27FC236}">
                <a16:creationId xmlns:a16="http://schemas.microsoft.com/office/drawing/2014/main" id="{978E008C-D917-461B-B999-F50C0E7179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94623"/>
            <a:ext cx="1368000" cy="1455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54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4E173BB6-869D-404E-AD03-BE4053D00B18}"/>
              </a:ext>
            </a:extLst>
          </p:cNvPr>
          <p:cNvSpPr txBox="1">
            <a:spLocks noGrp="1"/>
          </p:cNvSpPr>
          <p:nvPr>
            <p:ph type="ctrTitle" idx="4294967295"/>
          </p:nvPr>
        </p:nvSpPr>
        <p:spPr>
          <a:xfrm>
            <a:off x="1639115" y="355200"/>
            <a:ext cx="7200085" cy="864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dirty="0"/>
              <a:t>	</a:t>
            </a:r>
            <a:r>
              <a:rPr lang="ja-JP" altLang="en-US" sz="2800" dirty="0"/>
              <a:t>オ</a:t>
            </a:r>
            <a:r>
              <a:rPr lang="ja-JP" altLang="en-US" sz="2800" spc="8" dirty="0"/>
              <a:t>ン</a:t>
            </a:r>
            <a:r>
              <a:rPr lang="ja-JP" altLang="en-US" sz="2800" spc="-13" dirty="0"/>
              <a:t>ラ</a:t>
            </a:r>
            <a:r>
              <a:rPr lang="ja-JP" altLang="en-US" sz="2800" spc="-22" dirty="0"/>
              <a:t>イ</a:t>
            </a:r>
            <a:r>
              <a:rPr lang="ja-JP" altLang="en-US" sz="2800" spc="8" dirty="0"/>
              <a:t>ン</a:t>
            </a:r>
            <a:r>
              <a:rPr lang="ja-JP" altLang="en-US" sz="2800" dirty="0"/>
              <a:t>診療</a:t>
            </a:r>
            <a:r>
              <a:rPr lang="ja-JP" altLang="en-US" sz="2800" spc="5" dirty="0"/>
              <a:t>ア</a:t>
            </a:r>
            <a:r>
              <a:rPr lang="ja-JP" altLang="en-US" sz="2800" spc="-5" dirty="0"/>
              <a:t>プ</a:t>
            </a:r>
            <a:r>
              <a:rPr lang="ja-JP" altLang="en-US" sz="2800" spc="-13" dirty="0"/>
              <a:t>リ</a:t>
            </a:r>
            <a:r>
              <a:rPr lang="en-US" altLang="ja-JP" sz="2800" spc="-13" dirty="0" err="1"/>
              <a:t>YaDoc</a:t>
            </a:r>
            <a:r>
              <a:rPr lang="en-US" altLang="ja-JP" sz="2800" spc="-13" dirty="0"/>
              <a:t> </a:t>
            </a:r>
            <a:r>
              <a:rPr lang="en-US" altLang="ja-JP" sz="2800" spc="-100" dirty="0"/>
              <a:t/>
            </a:r>
            <a:br>
              <a:rPr lang="en-US" altLang="ja-JP" sz="280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６</a:t>
            </a:r>
            <a:r>
              <a:rPr lang="en-US" altLang="ja-JP" sz="2800" dirty="0" smtClean="0">
                <a:latin typeface="Meiryo"/>
                <a:ea typeface="Meiryo"/>
                <a:cs typeface="Meiryo"/>
                <a:sym typeface="Meiryo"/>
              </a:rPr>
              <a:t>】</a:t>
            </a:r>
            <a:r>
              <a:rPr lang="ja-JP" altLang="en-US" sz="2800" dirty="0" smtClean="0"/>
              <a:t>ビデオ</a:t>
            </a:r>
            <a:r>
              <a:rPr lang="ja-JP" altLang="en-US" sz="2800" dirty="0"/>
              <a:t>通話の事前テスト</a:t>
            </a:r>
          </a:p>
        </p:txBody>
      </p:sp>
      <p:pic>
        <p:nvPicPr>
          <p:cNvPr id="11" name="図 10">
            <a:extLst>
              <a:ext uri="{FF2B5EF4-FFF2-40B4-BE49-F238E27FC236}">
                <a16:creationId xmlns:a16="http://schemas.microsoft.com/office/drawing/2014/main" id="{85A8CB36-A1EF-4296-836D-35E241A84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90344"/>
            <a:ext cx="1620000" cy="2730565"/>
          </a:xfrm>
          <a:prstGeom prst="rect">
            <a:avLst/>
          </a:prstGeom>
        </p:spPr>
      </p:pic>
      <p:pic>
        <p:nvPicPr>
          <p:cNvPr id="9" name="図 8">
            <a:extLst>
              <a:ext uri="{FF2B5EF4-FFF2-40B4-BE49-F238E27FC236}">
                <a16:creationId xmlns:a16="http://schemas.microsoft.com/office/drawing/2014/main" id="{3520207E-1F1C-4F98-A597-2979E8601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990344"/>
            <a:ext cx="1620000" cy="2758100"/>
          </a:xfrm>
          <a:prstGeom prst="rect">
            <a:avLst/>
          </a:prstGeom>
        </p:spPr>
      </p:pic>
      <p:pic>
        <p:nvPicPr>
          <p:cNvPr id="13" name="図 12">
            <a:extLst>
              <a:ext uri="{FF2B5EF4-FFF2-40B4-BE49-F238E27FC236}">
                <a16:creationId xmlns:a16="http://schemas.microsoft.com/office/drawing/2014/main" id="{F5ADC7F0-569A-42F4-9961-E369FC861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3544" y="1990344"/>
            <a:ext cx="1620000" cy="2737241"/>
          </a:xfrm>
          <a:prstGeom prst="rect">
            <a:avLst/>
          </a:prstGeom>
        </p:spPr>
      </p:pic>
      <p:sp>
        <p:nvSpPr>
          <p:cNvPr id="38" name="object 18">
            <a:extLst>
              <a:ext uri="{FF2B5EF4-FFF2-40B4-BE49-F238E27FC236}">
                <a16:creationId xmlns:a16="http://schemas.microsoft.com/office/drawing/2014/main" id="{84120372-64DA-4E54-A83F-BF6241F74A06}"/>
              </a:ext>
            </a:extLst>
          </p:cNvPr>
          <p:cNvSpPr txBox="1"/>
          <p:nvPr/>
        </p:nvSpPr>
        <p:spPr>
          <a:xfrm>
            <a:off x="318632" y="1905000"/>
            <a:ext cx="2520000" cy="3531095"/>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電話が</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かかってくるので</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応答</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ja-JP" altLang="en-US" sz="1800" b="1" dirty="0">
              <a:latin typeface="Meiryo" charset="-128"/>
              <a:ea typeface="Meiryo" charset="-128"/>
              <a:cs typeface="Meiryo" charset="-128"/>
            </a:endParaRPr>
          </a:p>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右上に自分が</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写っていれば</a:t>
            </a:r>
          </a:p>
          <a:p>
            <a:pPr marL="12700">
              <a:spcBef>
                <a:spcPts val="85"/>
              </a:spcBef>
              <a:tabLst>
                <a:tab pos="352425" algn="l"/>
              </a:tabLst>
            </a:pPr>
            <a:r>
              <a:rPr lang="en-US" altLang="ja-JP" sz="1800" b="1" spc="5" dirty="0">
                <a:latin typeface="Meiryo" charset="-128"/>
                <a:ea typeface="Meiryo" charset="-128"/>
                <a:cs typeface="Meiryo" charset="-128"/>
              </a:rPr>
              <a:t>	OK</a:t>
            </a:r>
            <a:r>
              <a:rPr lang="ja-JP" altLang="en-US" sz="1800" b="1" spc="5" dirty="0">
                <a:latin typeface="Meiryo" charset="-128"/>
                <a:ea typeface="Meiryo" charset="-128"/>
                <a:cs typeface="Meiryo" charset="-128"/>
              </a:rPr>
              <a:t>です</a:t>
            </a: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また音声は出ません</a:t>
            </a:r>
            <a:endParaRPr lang="en-US" altLang="ja-JP" sz="1800" b="1" spc="5" dirty="0">
              <a:latin typeface="Meiryo" charset="-128"/>
              <a:ea typeface="Meiryo" charset="-128"/>
              <a:cs typeface="Meiryo" charset="-128"/>
            </a:endParaRPr>
          </a:p>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よければ電話を</a:t>
            </a: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切りましょう</a:t>
            </a:r>
            <a:endParaRPr lang="en-US" altLang="ja-JP" sz="1800" b="1" spc="5" dirty="0">
              <a:latin typeface="Meiryo" charset="-128"/>
              <a:ea typeface="Meiryo" charset="-128"/>
              <a:cs typeface="Meiryo" charset="-128"/>
            </a:endParaRPr>
          </a:p>
          <a:p>
            <a:pPr marL="12700">
              <a:spcBef>
                <a:spcPts val="100"/>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24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終了する</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を</a:t>
            </a:r>
            <a:endParaRPr lang="en-US" altLang="ja-JP" sz="1800" b="1" spc="5" dirty="0">
              <a:latin typeface="Meiryo" charset="-128"/>
              <a:ea typeface="Meiryo" charset="-128"/>
              <a:cs typeface="Meiryo" charset="-128"/>
            </a:endParaRPr>
          </a:p>
          <a:p>
            <a:pPr marL="12700">
              <a:spcBef>
                <a:spcPts val="100"/>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タップ</a:t>
            </a:r>
            <a:endParaRPr sz="1800" b="1" dirty="0">
              <a:latin typeface="Meiryo" charset="-128"/>
              <a:ea typeface="Meiryo" charset="-128"/>
              <a:cs typeface="Meiryo" charset="-128"/>
            </a:endParaRPr>
          </a:p>
        </p:txBody>
      </p:sp>
      <p:sp>
        <p:nvSpPr>
          <p:cNvPr id="39" name="正方形/長方形 38"/>
          <p:cNvSpPr/>
          <p:nvPr/>
        </p:nvSpPr>
        <p:spPr>
          <a:xfrm>
            <a:off x="3813021" y="4148400"/>
            <a:ext cx="612000" cy="57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3592780" y="3951690"/>
            <a:ext cx="441146" cy="400110"/>
            <a:chOff x="3501100" y="4812902"/>
            <a:chExt cx="441146" cy="400110"/>
          </a:xfrm>
        </p:grpSpPr>
        <p:sp>
          <p:nvSpPr>
            <p:cNvPr id="41" name="円/楕円 4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a:spLocks/>
            </p:cNvSpPr>
            <p:nvPr/>
          </p:nvSpPr>
          <p:spPr>
            <a:xfrm>
              <a:off x="3501100" y="4812902"/>
              <a:ext cx="441146"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43" name="正方形/長方形 42"/>
          <p:cNvSpPr/>
          <p:nvPr/>
        </p:nvSpPr>
        <p:spPr>
          <a:xfrm>
            <a:off x="6073203" y="4290090"/>
            <a:ext cx="468000" cy="46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図形グループ 43"/>
          <p:cNvGrpSpPr/>
          <p:nvPr/>
        </p:nvGrpSpPr>
        <p:grpSpPr>
          <a:xfrm>
            <a:off x="5867400" y="4093380"/>
            <a:ext cx="441147" cy="400110"/>
            <a:chOff x="3501100" y="4812902"/>
            <a:chExt cx="441147" cy="400110"/>
          </a:xfrm>
        </p:grpSpPr>
        <p:sp>
          <p:nvSpPr>
            <p:cNvPr id="45" name="円/楕円 44"/>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47" name="図形グループ 46"/>
          <p:cNvGrpSpPr>
            <a:grpSpLocks noChangeAspect="1"/>
          </p:cNvGrpSpPr>
          <p:nvPr/>
        </p:nvGrpSpPr>
        <p:grpSpPr>
          <a:xfrm>
            <a:off x="4488168" y="2895600"/>
            <a:ext cx="360000" cy="345915"/>
            <a:chOff x="2743754" y="4622188"/>
            <a:chExt cx="720000" cy="691832"/>
          </a:xfrm>
        </p:grpSpPr>
        <p:cxnSp>
          <p:nvCxnSpPr>
            <p:cNvPr id="48" name="直線コネクタ 47"/>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1" name="正方形/長方形 50"/>
          <p:cNvSpPr/>
          <p:nvPr/>
        </p:nvSpPr>
        <p:spPr>
          <a:xfrm>
            <a:off x="5920803" y="2034000"/>
            <a:ext cx="612000" cy="72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図形グループ 57"/>
          <p:cNvGrpSpPr/>
          <p:nvPr/>
        </p:nvGrpSpPr>
        <p:grpSpPr>
          <a:xfrm>
            <a:off x="5731053" y="1837290"/>
            <a:ext cx="441147" cy="400110"/>
            <a:chOff x="3501100" y="4812902"/>
            <a:chExt cx="441147" cy="400110"/>
          </a:xfrm>
        </p:grpSpPr>
        <p:sp>
          <p:nvSpPr>
            <p:cNvPr id="59" name="円/楕円 5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62" name="図形グループ 61"/>
          <p:cNvGrpSpPr>
            <a:grpSpLocks noChangeAspect="1"/>
          </p:cNvGrpSpPr>
          <p:nvPr/>
        </p:nvGrpSpPr>
        <p:grpSpPr>
          <a:xfrm>
            <a:off x="6553200" y="2895600"/>
            <a:ext cx="360000" cy="345915"/>
            <a:chOff x="2743754" y="4622188"/>
            <a:chExt cx="720000" cy="691832"/>
          </a:xfrm>
        </p:grpSpPr>
        <p:cxnSp>
          <p:nvCxnSpPr>
            <p:cNvPr id="65" name="直線コネクタ 64"/>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8" name="正方形/長方形 67"/>
          <p:cNvSpPr/>
          <p:nvPr/>
        </p:nvSpPr>
        <p:spPr>
          <a:xfrm>
            <a:off x="7749603" y="3320910"/>
            <a:ext cx="648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9" name="図形グループ 68"/>
          <p:cNvGrpSpPr/>
          <p:nvPr/>
        </p:nvGrpSpPr>
        <p:grpSpPr>
          <a:xfrm>
            <a:off x="7559853" y="3124200"/>
            <a:ext cx="441147" cy="400110"/>
            <a:chOff x="3501100" y="4812902"/>
            <a:chExt cx="441147" cy="400110"/>
          </a:xfrm>
        </p:grpSpPr>
        <p:sp>
          <p:nvSpPr>
            <p:cNvPr id="70" name="円/楕円 6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32"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17693282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33400" y="1393372"/>
            <a:ext cx="8280000" cy="664028"/>
          </a:xfrm>
          <a:prstGeom prst="rect">
            <a:avLst/>
          </a:prstGeom>
        </p:spPr>
        <p:txBody>
          <a:bodyPr/>
          <a:lstStyle/>
          <a:p>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r>
              <a:rPr lang="en-US" altLang="ja-JP" b="1" dirty="0">
                <a:solidFill>
                  <a:srgbClr val="009650"/>
                </a:solidFill>
                <a:latin typeface="Meiryo" charset="-128"/>
                <a:ea typeface="Meiryo" charset="-128"/>
                <a:cs typeface="Meiryo" charset="-128"/>
              </a:rPr>
              <a:t> </a:t>
            </a:r>
            <a:r>
              <a:rPr lang="ja-JP" altLang="en-US" b="1" dirty="0">
                <a:solidFill>
                  <a:schemeClr val="tx1"/>
                </a:solidFill>
                <a:latin typeface="Meiryo" charset="-128"/>
                <a:ea typeface="Meiryo" charset="-128"/>
                <a:cs typeface="Meiryo" charset="-128"/>
              </a:rPr>
              <a:t>予約</a:t>
            </a:r>
            <a:r>
              <a:rPr lang="ja-JP" altLang="en-US" b="1" dirty="0" smtClean="0">
                <a:solidFill>
                  <a:schemeClr val="tx1"/>
                </a:solidFill>
                <a:latin typeface="Meiryo" charset="-128"/>
                <a:ea typeface="Meiryo" charset="-128"/>
                <a:cs typeface="Meiryo" charset="-128"/>
              </a:rPr>
              <a:t>時間内に</a:t>
            </a:r>
            <a:r>
              <a:rPr lang="ja-JP" altLang="en-US" b="1" dirty="0">
                <a:solidFill>
                  <a:schemeClr val="tx1"/>
                </a:solidFill>
                <a:latin typeface="Meiryo" charset="-128"/>
                <a:ea typeface="Meiryo" charset="-128"/>
                <a:cs typeface="Meiryo" charset="-128"/>
              </a:rPr>
              <a:t>医師から電話がかかってきます</a:t>
            </a:r>
          </a:p>
        </p:txBody>
      </p:sp>
      <p:sp>
        <p:nvSpPr>
          <p:cNvPr id="5" name="タイトル 9">
            <a:extLst>
              <a:ext uri="{FF2B5EF4-FFF2-40B4-BE49-F238E27FC236}">
                <a16:creationId xmlns:a16="http://schemas.microsoft.com/office/drawing/2014/main" id="{4E173BB6-869D-404E-AD03-BE4053D00B18}"/>
              </a:ext>
            </a:extLst>
          </p:cNvPr>
          <p:cNvSpPr txBox="1">
            <a:spLocks noGrp="1"/>
          </p:cNvSpPr>
          <p:nvPr>
            <p:ph type="ctrTitle" idx="4294967295"/>
          </p:nvPr>
        </p:nvSpPr>
        <p:spPr>
          <a:xfrm>
            <a:off x="1639200" y="3048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dirty="0"/>
              <a:t>	</a:t>
            </a:r>
            <a:r>
              <a:rPr lang="ja-JP" altLang="en-US" sz="2800" dirty="0"/>
              <a:t>オ</a:t>
            </a:r>
            <a:r>
              <a:rPr lang="ja-JP" altLang="en-US" sz="2800" spc="8" dirty="0"/>
              <a:t>ン</a:t>
            </a:r>
            <a:r>
              <a:rPr lang="ja-JP" altLang="en-US" sz="2800" spc="-13" dirty="0"/>
              <a:t>ラ</a:t>
            </a:r>
            <a:r>
              <a:rPr lang="ja-JP" altLang="en-US" sz="2800" spc="-22" dirty="0"/>
              <a:t>イ</a:t>
            </a:r>
            <a:r>
              <a:rPr lang="ja-JP" altLang="en-US" sz="2800" spc="8" dirty="0"/>
              <a:t>ン</a:t>
            </a:r>
            <a:r>
              <a:rPr lang="ja-JP" altLang="en-US" sz="2800" dirty="0"/>
              <a:t>診療</a:t>
            </a:r>
            <a:r>
              <a:rPr lang="ja-JP" altLang="en-US" sz="2800" spc="5" dirty="0"/>
              <a:t>ア</a:t>
            </a:r>
            <a:r>
              <a:rPr lang="ja-JP" altLang="en-US" sz="2800" spc="-5" dirty="0"/>
              <a:t>プ</a:t>
            </a:r>
            <a:r>
              <a:rPr lang="ja-JP" altLang="en-US" sz="2800" spc="-13" dirty="0"/>
              <a:t>リ</a:t>
            </a:r>
            <a:r>
              <a:rPr lang="en-US" altLang="ja-JP" sz="2800" spc="-13" dirty="0" err="1"/>
              <a:t>YaDoc</a:t>
            </a:r>
            <a:r>
              <a:rPr lang="en-US" altLang="ja-JP" sz="2800" spc="-13" dirty="0"/>
              <a:t> </a:t>
            </a:r>
            <a:r>
              <a:rPr lang="en-US" altLang="ja-JP" sz="2800" spc="-100" dirty="0"/>
              <a:t/>
            </a:r>
            <a:br>
              <a:rPr lang="en-US" altLang="ja-JP" sz="280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７</a:t>
            </a:r>
            <a:r>
              <a:rPr lang="en-US" altLang="ja-JP" sz="2800" dirty="0" smtClean="0">
                <a:latin typeface="Meiryo"/>
                <a:ea typeface="Meiryo"/>
                <a:cs typeface="Meiryo"/>
                <a:sym typeface="Meiryo"/>
              </a:rPr>
              <a:t>】</a:t>
            </a:r>
            <a:r>
              <a:rPr lang="ja-JP" altLang="en-US" sz="2800" dirty="0" smtClean="0"/>
              <a:t>ビデオ</a:t>
            </a:r>
            <a:r>
              <a:rPr lang="ja-JP" altLang="en-US" sz="2800" dirty="0"/>
              <a:t>通話で診察</a:t>
            </a:r>
          </a:p>
        </p:txBody>
      </p:sp>
      <p:pic>
        <p:nvPicPr>
          <p:cNvPr id="6" name="図 5">
            <a:extLst>
              <a:ext uri="{FF2B5EF4-FFF2-40B4-BE49-F238E27FC236}">
                <a16:creationId xmlns:a16="http://schemas.microsoft.com/office/drawing/2014/main" id="{233102DE-0339-40BA-8A89-E60B7CBCA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851949"/>
            <a:ext cx="1800000" cy="3179360"/>
          </a:xfrm>
          <a:prstGeom prst="rect">
            <a:avLst/>
          </a:prstGeom>
        </p:spPr>
      </p:pic>
      <p:pic>
        <p:nvPicPr>
          <p:cNvPr id="8" name="図 7">
            <a:extLst>
              <a:ext uri="{FF2B5EF4-FFF2-40B4-BE49-F238E27FC236}">
                <a16:creationId xmlns:a16="http://schemas.microsoft.com/office/drawing/2014/main" id="{F858224D-EB3D-4733-9F28-53658DC95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000" y="2004349"/>
            <a:ext cx="1620000" cy="2627308"/>
          </a:xfrm>
          <a:prstGeom prst="rect">
            <a:avLst/>
          </a:prstGeom>
        </p:spPr>
      </p:pic>
      <p:pic>
        <p:nvPicPr>
          <p:cNvPr id="10" name="図 9">
            <a:extLst>
              <a:ext uri="{FF2B5EF4-FFF2-40B4-BE49-F238E27FC236}">
                <a16:creationId xmlns:a16="http://schemas.microsoft.com/office/drawing/2014/main" id="{BEB5366C-4632-446D-BD33-51FA94311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2004349"/>
            <a:ext cx="1620000" cy="848310"/>
          </a:xfrm>
          <a:prstGeom prst="rect">
            <a:avLst/>
          </a:prstGeom>
        </p:spPr>
      </p:pic>
      <p:pic>
        <p:nvPicPr>
          <p:cNvPr id="12" name="図 11">
            <a:extLst>
              <a:ext uri="{FF2B5EF4-FFF2-40B4-BE49-F238E27FC236}">
                <a16:creationId xmlns:a16="http://schemas.microsoft.com/office/drawing/2014/main" id="{982B3AE9-BC03-4E0B-A185-11B427120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3375949"/>
            <a:ext cx="1620000" cy="1185361"/>
          </a:xfrm>
          <a:prstGeom prst="rect">
            <a:avLst/>
          </a:prstGeom>
        </p:spPr>
      </p:pic>
      <p:pic>
        <p:nvPicPr>
          <p:cNvPr id="31" name="図 30">
            <a:extLst>
              <a:ext uri="{FF2B5EF4-FFF2-40B4-BE49-F238E27FC236}">
                <a16:creationId xmlns:a16="http://schemas.microsoft.com/office/drawing/2014/main" id="{20962CF6-CBBE-4D1D-AD7E-1D7363CBD36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349309" y="4015902"/>
            <a:ext cx="413025" cy="392294"/>
          </a:xfrm>
          <a:prstGeom prst="rect">
            <a:avLst/>
          </a:prstGeom>
          <a:noFill/>
          <a:ln>
            <a:noFill/>
          </a:ln>
        </p:spPr>
      </p:pic>
      <p:sp>
        <p:nvSpPr>
          <p:cNvPr id="28" name="object 18">
            <a:extLst>
              <a:ext uri="{FF2B5EF4-FFF2-40B4-BE49-F238E27FC236}">
                <a16:creationId xmlns:a16="http://schemas.microsoft.com/office/drawing/2014/main" id="{84120372-64DA-4E54-A83F-BF6241F74A06}"/>
              </a:ext>
            </a:extLst>
          </p:cNvPr>
          <p:cNvSpPr txBox="1"/>
          <p:nvPr/>
        </p:nvSpPr>
        <p:spPr>
          <a:xfrm>
            <a:off x="318632" y="1905000"/>
            <a:ext cx="2520000" cy="2107628"/>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❶</a:t>
            </a:r>
            <a:r>
              <a:rPr lang="ja-JP" altLang="en-US" sz="1800" b="1" spc="5" dirty="0">
                <a:latin typeface="Meiryo" charset="-128"/>
                <a:ea typeface="Meiryo" charset="-128"/>
                <a:cs typeface="Meiryo" charset="-128"/>
              </a:rPr>
              <a:t>電話が</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かかってきたら</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応答</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ja-JP" altLang="en-US" sz="1800" b="1" dirty="0">
              <a:latin typeface="Meiryo" charset="-128"/>
              <a:ea typeface="Meiryo" charset="-128"/>
              <a:cs typeface="Meiryo" charset="-128"/>
            </a:endParaRPr>
          </a:p>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1800" b="1" spc="5" dirty="0">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許可</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24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許可</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ja-JP" altLang="en-US" sz="1800" b="1" dirty="0">
              <a:latin typeface="Meiryo" charset="-128"/>
              <a:ea typeface="Meiryo" charset="-128"/>
              <a:cs typeface="Meiryo" charset="-128"/>
            </a:endParaRPr>
          </a:p>
          <a:p>
            <a:pPr marL="12700">
              <a:spcBef>
                <a:spcPts val="100"/>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診療が始まります</a:t>
            </a:r>
            <a:endParaRPr sz="1800" b="1" dirty="0">
              <a:latin typeface="Meiryo" charset="-128"/>
              <a:ea typeface="Meiryo" charset="-128"/>
              <a:cs typeface="Meiryo" charset="-128"/>
            </a:endParaRPr>
          </a:p>
        </p:txBody>
      </p:sp>
      <p:sp>
        <p:nvSpPr>
          <p:cNvPr id="44" name="正方形/長方形 43"/>
          <p:cNvSpPr/>
          <p:nvPr/>
        </p:nvSpPr>
        <p:spPr>
          <a:xfrm>
            <a:off x="3862200" y="4029859"/>
            <a:ext cx="612000" cy="57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図形グループ 47"/>
          <p:cNvGrpSpPr/>
          <p:nvPr/>
        </p:nvGrpSpPr>
        <p:grpSpPr>
          <a:xfrm>
            <a:off x="3641959" y="3833149"/>
            <a:ext cx="441146" cy="400110"/>
            <a:chOff x="3501100" y="4812902"/>
            <a:chExt cx="441146" cy="400110"/>
          </a:xfrm>
        </p:grpSpPr>
        <p:sp>
          <p:nvSpPr>
            <p:cNvPr id="52" name="円/楕円 5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a:spLocks/>
            </p:cNvSpPr>
            <p:nvPr/>
          </p:nvSpPr>
          <p:spPr>
            <a:xfrm>
              <a:off x="3501100" y="4812902"/>
              <a:ext cx="441146"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54" name="正方形/長方形 53"/>
          <p:cNvSpPr/>
          <p:nvPr/>
        </p:nvSpPr>
        <p:spPr>
          <a:xfrm>
            <a:off x="6149403" y="4171549"/>
            <a:ext cx="360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図形グループ 54"/>
          <p:cNvGrpSpPr/>
          <p:nvPr/>
        </p:nvGrpSpPr>
        <p:grpSpPr>
          <a:xfrm>
            <a:off x="5867400" y="3974839"/>
            <a:ext cx="441147" cy="400110"/>
            <a:chOff x="3501100" y="4812902"/>
            <a:chExt cx="441147" cy="400110"/>
          </a:xfrm>
        </p:grpSpPr>
        <p:sp>
          <p:nvSpPr>
            <p:cNvPr id="56" name="円/楕円 5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61" name="図形グループ 60"/>
          <p:cNvGrpSpPr/>
          <p:nvPr/>
        </p:nvGrpSpPr>
        <p:grpSpPr>
          <a:xfrm>
            <a:off x="6797853" y="1851949"/>
            <a:ext cx="441147" cy="400110"/>
            <a:chOff x="3501100" y="4812902"/>
            <a:chExt cx="441147" cy="400110"/>
          </a:xfrm>
        </p:grpSpPr>
        <p:sp>
          <p:nvSpPr>
            <p:cNvPr id="62" name="円/楕円 6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64" name="図形グループ 63"/>
          <p:cNvGrpSpPr>
            <a:grpSpLocks noChangeAspect="1"/>
          </p:cNvGrpSpPr>
          <p:nvPr/>
        </p:nvGrpSpPr>
        <p:grpSpPr>
          <a:xfrm>
            <a:off x="6726600" y="3792034"/>
            <a:ext cx="360000" cy="345915"/>
            <a:chOff x="2743754" y="4622188"/>
            <a:chExt cx="720000" cy="691832"/>
          </a:xfrm>
        </p:grpSpPr>
        <p:cxnSp>
          <p:nvCxnSpPr>
            <p:cNvPr id="65" name="直線コネクタ 64"/>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8" name="図形グループ 67"/>
          <p:cNvGrpSpPr>
            <a:grpSpLocks noChangeAspect="1"/>
          </p:cNvGrpSpPr>
          <p:nvPr/>
        </p:nvGrpSpPr>
        <p:grpSpPr>
          <a:xfrm>
            <a:off x="4648200" y="2156749"/>
            <a:ext cx="360000" cy="345915"/>
            <a:chOff x="2743754" y="4622188"/>
            <a:chExt cx="720000" cy="691832"/>
          </a:xfrm>
        </p:grpSpPr>
        <p:cxnSp>
          <p:nvCxnSpPr>
            <p:cNvPr id="69" name="直線コネクタ 68"/>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 name="図形グループ 71"/>
          <p:cNvGrpSpPr>
            <a:grpSpLocks noChangeAspect="1"/>
          </p:cNvGrpSpPr>
          <p:nvPr/>
        </p:nvGrpSpPr>
        <p:grpSpPr>
          <a:xfrm rot="5400000">
            <a:off x="5743042" y="2946791"/>
            <a:ext cx="360000" cy="345915"/>
            <a:chOff x="2743754" y="4622188"/>
            <a:chExt cx="720000" cy="691832"/>
          </a:xfrm>
        </p:grpSpPr>
        <p:cxnSp>
          <p:nvCxnSpPr>
            <p:cNvPr id="73" name="直線コネクタ 72"/>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7" name="正方形/長方形 76"/>
          <p:cNvSpPr/>
          <p:nvPr/>
        </p:nvSpPr>
        <p:spPr>
          <a:xfrm>
            <a:off x="6117000" y="2429659"/>
            <a:ext cx="360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8" name="図形グループ 77"/>
          <p:cNvGrpSpPr/>
          <p:nvPr/>
        </p:nvGrpSpPr>
        <p:grpSpPr>
          <a:xfrm>
            <a:off x="5834997" y="2232949"/>
            <a:ext cx="441147" cy="400110"/>
            <a:chOff x="3501100" y="4812902"/>
            <a:chExt cx="441147" cy="400110"/>
          </a:xfrm>
        </p:grpSpPr>
        <p:sp>
          <p:nvSpPr>
            <p:cNvPr id="79" name="円/楕円 7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38"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41993838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4256" y="1399032"/>
            <a:ext cx="8280000" cy="664028"/>
          </a:xfrm>
          <a:prstGeom prst="rect">
            <a:avLst/>
          </a:prstGeom>
        </p:spPr>
        <p:txBody>
          <a:bodyPr/>
          <a:lstStyle/>
          <a:p>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r>
              <a:rPr lang="en-US" altLang="ja-JP" b="1" dirty="0">
                <a:solidFill>
                  <a:srgbClr val="009650"/>
                </a:solidFill>
                <a:latin typeface="Meiryo" charset="-128"/>
                <a:ea typeface="Meiryo" charset="-128"/>
                <a:cs typeface="Meiryo" charset="-128"/>
              </a:rPr>
              <a:t> </a:t>
            </a:r>
            <a:r>
              <a:rPr lang="ja-JP" altLang="en-US" b="1" dirty="0">
                <a:solidFill>
                  <a:schemeClr val="tx1"/>
                </a:solidFill>
                <a:latin typeface="Meiryo" charset="-128"/>
                <a:ea typeface="Meiryo" charset="-128"/>
                <a:cs typeface="Meiryo" charset="-128"/>
              </a:rPr>
              <a:t>予約</a:t>
            </a:r>
            <a:r>
              <a:rPr lang="ja-JP" altLang="en-US" b="1" dirty="0" smtClean="0">
                <a:solidFill>
                  <a:schemeClr val="tx1"/>
                </a:solidFill>
                <a:latin typeface="Meiryo" charset="-128"/>
                <a:ea typeface="Meiryo" charset="-128"/>
                <a:cs typeface="Meiryo" charset="-128"/>
              </a:rPr>
              <a:t>時間内に</a:t>
            </a:r>
            <a:r>
              <a:rPr lang="ja-JP" altLang="en-US" b="1" dirty="0">
                <a:solidFill>
                  <a:schemeClr val="tx1"/>
                </a:solidFill>
                <a:latin typeface="Meiryo" charset="-128"/>
                <a:ea typeface="Meiryo" charset="-128"/>
                <a:cs typeface="Meiryo" charset="-128"/>
              </a:rPr>
              <a:t>医師から電話がかかってきます</a:t>
            </a:r>
          </a:p>
        </p:txBody>
      </p:sp>
      <p:pic>
        <p:nvPicPr>
          <p:cNvPr id="11" name="図 10">
            <a:extLst>
              <a:ext uri="{FF2B5EF4-FFF2-40B4-BE49-F238E27FC236}">
                <a16:creationId xmlns:a16="http://schemas.microsoft.com/office/drawing/2014/main" id="{F07971F8-021F-4518-8742-9CB7A5564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143310"/>
            <a:ext cx="1620000" cy="2044164"/>
          </a:xfrm>
          <a:prstGeom prst="rect">
            <a:avLst/>
          </a:prstGeom>
        </p:spPr>
      </p:pic>
      <p:pic>
        <p:nvPicPr>
          <p:cNvPr id="7" name="図 6">
            <a:extLst>
              <a:ext uri="{FF2B5EF4-FFF2-40B4-BE49-F238E27FC236}">
                <a16:creationId xmlns:a16="http://schemas.microsoft.com/office/drawing/2014/main" id="{F2E1046A-850E-4259-96DD-45D482937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2000310"/>
            <a:ext cx="1620000" cy="655147"/>
          </a:xfrm>
          <a:prstGeom prst="rect">
            <a:avLst/>
          </a:prstGeom>
        </p:spPr>
      </p:pic>
      <p:pic>
        <p:nvPicPr>
          <p:cNvPr id="6" name="図 5">
            <a:extLst>
              <a:ext uri="{FF2B5EF4-FFF2-40B4-BE49-F238E27FC236}">
                <a16:creationId xmlns:a16="http://schemas.microsoft.com/office/drawing/2014/main" id="{233102DE-0339-40BA-8A89-E60B7CBCA6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1847910"/>
            <a:ext cx="1800000" cy="3179360"/>
          </a:xfrm>
          <a:prstGeom prst="rect">
            <a:avLst/>
          </a:prstGeom>
        </p:spPr>
      </p:pic>
      <p:pic>
        <p:nvPicPr>
          <p:cNvPr id="8" name="図 7">
            <a:extLst>
              <a:ext uri="{FF2B5EF4-FFF2-40B4-BE49-F238E27FC236}">
                <a16:creationId xmlns:a16="http://schemas.microsoft.com/office/drawing/2014/main" id="{F858224D-EB3D-4733-9F28-53658DC958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2000" y="2000310"/>
            <a:ext cx="1620000" cy="2627308"/>
          </a:xfrm>
          <a:prstGeom prst="rect">
            <a:avLst/>
          </a:prstGeom>
        </p:spPr>
      </p:pic>
      <p:sp>
        <p:nvSpPr>
          <p:cNvPr id="28" name="タイトル 9">
            <a:extLst>
              <a:ext uri="{FF2B5EF4-FFF2-40B4-BE49-F238E27FC236}">
                <a16:creationId xmlns:a16="http://schemas.microsoft.com/office/drawing/2014/main" id="{4E173BB6-869D-404E-AD03-BE4053D00B18}"/>
              </a:ext>
            </a:extLst>
          </p:cNvPr>
          <p:cNvSpPr txBox="1">
            <a:spLocks/>
          </p:cNvSpPr>
          <p:nvPr/>
        </p:nvSpPr>
        <p:spPr>
          <a:xfrm>
            <a:off x="1618200"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defTabSz="914400"/>
            <a:endParaRPr kumimoji="0" lang="ja-JP" altLang="en-US" sz="2737" kern="0" dirty="0"/>
          </a:p>
          <a:p>
            <a:pPr marL="10860" defTabSz="914400">
              <a:spcBef>
                <a:spcPts val="85"/>
              </a:spcBef>
              <a:tabLst>
                <a:tab pos="270955" algn="l"/>
              </a:tabLst>
            </a:pPr>
            <a:r>
              <a:rPr kumimoji="0" lang="en-US" altLang="ja-JP" sz="2800" kern="0" dirty="0"/>
              <a:t>	</a:t>
            </a:r>
            <a:r>
              <a:rPr kumimoji="0" lang="ja-JP" altLang="en-US" sz="2800" kern="0" dirty="0"/>
              <a:t>オ</a:t>
            </a:r>
            <a:r>
              <a:rPr kumimoji="0" lang="ja-JP" altLang="en-US" sz="2800" kern="0" spc="8" dirty="0"/>
              <a:t>ン</a:t>
            </a:r>
            <a:r>
              <a:rPr kumimoji="0" lang="ja-JP" altLang="en-US" sz="2800" kern="0" spc="-13" dirty="0"/>
              <a:t>ラ</a:t>
            </a:r>
            <a:r>
              <a:rPr kumimoji="0" lang="ja-JP" altLang="en-US" sz="2800" kern="0" spc="-22" dirty="0"/>
              <a:t>イ</a:t>
            </a:r>
            <a:r>
              <a:rPr kumimoji="0" lang="ja-JP" altLang="en-US" sz="2800" kern="0" spc="8" dirty="0"/>
              <a:t>ン</a:t>
            </a:r>
            <a:r>
              <a:rPr kumimoji="0" lang="ja-JP" altLang="en-US" sz="2800" kern="0" dirty="0"/>
              <a:t>診療</a:t>
            </a:r>
            <a:r>
              <a:rPr kumimoji="0" lang="ja-JP" altLang="en-US" sz="2800" kern="0" spc="5" dirty="0"/>
              <a:t>ア</a:t>
            </a:r>
            <a:r>
              <a:rPr kumimoji="0" lang="ja-JP" altLang="en-US" sz="2800" kern="0" spc="-5" dirty="0"/>
              <a:t>プ</a:t>
            </a:r>
            <a:r>
              <a:rPr kumimoji="0" lang="ja-JP" altLang="en-US" sz="2800" kern="0" spc="-13" dirty="0"/>
              <a:t>リ</a:t>
            </a:r>
            <a:r>
              <a:rPr kumimoji="0" lang="en-US" altLang="ja-JP" sz="2800" kern="0" spc="-13" dirty="0" err="1"/>
              <a:t>YaDoc</a:t>
            </a:r>
            <a:r>
              <a:rPr kumimoji="0" lang="en-US" altLang="ja-JP" sz="2800" kern="0" spc="-13" dirty="0"/>
              <a:t> </a:t>
            </a:r>
            <a:r>
              <a:rPr kumimoji="0" lang="en-US" altLang="ja-JP" sz="2800" kern="0" spc="-100" dirty="0"/>
              <a:t/>
            </a:r>
            <a:br>
              <a:rPr kumimoji="0" lang="en-US" altLang="ja-JP" sz="2800" kern="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７</a:t>
            </a:r>
            <a:r>
              <a:rPr lang="en-US" altLang="ja-JP" sz="2800" dirty="0" smtClean="0">
                <a:latin typeface="Meiryo"/>
                <a:ea typeface="Meiryo"/>
                <a:cs typeface="Meiryo"/>
                <a:sym typeface="Meiryo"/>
              </a:rPr>
              <a:t>】</a:t>
            </a:r>
            <a:r>
              <a:rPr kumimoji="0" lang="ja-JP" altLang="en-US" sz="2800" kern="0" dirty="0" smtClean="0"/>
              <a:t>ビデオ</a:t>
            </a:r>
            <a:r>
              <a:rPr kumimoji="0" lang="ja-JP" altLang="en-US" sz="2800" kern="0" dirty="0"/>
              <a:t>通話で診察</a:t>
            </a:r>
          </a:p>
        </p:txBody>
      </p:sp>
      <p:sp>
        <p:nvSpPr>
          <p:cNvPr id="29" name="object 18">
            <a:extLst>
              <a:ext uri="{FF2B5EF4-FFF2-40B4-BE49-F238E27FC236}">
                <a16:creationId xmlns:a16="http://schemas.microsoft.com/office/drawing/2014/main" id="{84120372-64DA-4E54-A83F-BF6241F74A06}"/>
              </a:ext>
            </a:extLst>
          </p:cNvPr>
          <p:cNvSpPr txBox="1"/>
          <p:nvPr/>
        </p:nvSpPr>
        <p:spPr>
          <a:xfrm>
            <a:off x="318632" y="1905000"/>
            <a:ext cx="2520000" cy="2977097"/>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❶</a:t>
            </a:r>
            <a:r>
              <a:rPr lang="ja-JP" altLang="en-US" sz="1800" b="1" spc="5" dirty="0">
                <a:latin typeface="Meiryo" charset="-128"/>
                <a:ea typeface="Meiryo" charset="-128"/>
                <a:cs typeface="Meiryo" charset="-128"/>
              </a:rPr>
              <a:t>電話が</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かかってきたら</a:t>
            </a:r>
            <a:endParaRPr lang="en-US" altLang="ja-JP" sz="1800" b="1" spc="5" dirty="0">
              <a:latin typeface="Meiryo" charset="-128"/>
              <a:ea typeface="Meiryo" charset="-128"/>
              <a:cs typeface="Meiryo" charset="-128"/>
            </a:endParaRPr>
          </a:p>
          <a:p>
            <a:pPr marL="12700">
              <a:spcBef>
                <a:spcPts val="85"/>
              </a:spcBef>
              <a:tabLst>
                <a:tab pos="352425" algn="l"/>
              </a:tabLst>
            </a:pP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応答</a:t>
            </a:r>
            <a:r>
              <a:rPr lang="en-US" altLang="ja-JP" sz="1800" b="1" dirty="0">
                <a:latin typeface="Meiryo" charset="-128"/>
                <a:ea typeface="Meiryo" charset="-128"/>
                <a:cs typeface="Meiryo" charset="-128"/>
              </a:rPr>
              <a:t>｣</a:t>
            </a:r>
            <a:r>
              <a:rPr lang="ja-JP" altLang="en-US" sz="1800" b="1" spc="22" dirty="0">
                <a:latin typeface="Meiryo" charset="-128"/>
                <a:ea typeface="Meiryo" charset="-128"/>
                <a:cs typeface="Meiryo" charset="-128"/>
              </a:rPr>
              <a:t>を</a:t>
            </a:r>
            <a:r>
              <a:rPr lang="ja-JP" altLang="en-US" sz="1800" b="1" spc="-13"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ja-JP" altLang="en-US" sz="1800" b="1" dirty="0">
              <a:latin typeface="Meiryo" charset="-128"/>
              <a:ea typeface="Meiryo" charset="-128"/>
              <a:cs typeface="Meiryo" charset="-128"/>
            </a:endParaRPr>
          </a:p>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もしロックして</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いたらスライドで</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オン</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に</a:t>
            </a:r>
            <a:endParaRPr lang="ja-JP" altLang="en-US" sz="1800" b="1" dirty="0">
              <a:latin typeface="Meiryo" charset="-128"/>
              <a:ea typeface="Meiryo" charset="-128"/>
              <a:cs typeface="Meiryo" charset="-128"/>
            </a:endParaRPr>
          </a:p>
          <a:p>
            <a:pPr marL="12700">
              <a:spcBef>
                <a:spcPts val="8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en-US" altLang="ja-JP" sz="1800" b="1" spc="5" dirty="0" err="1">
                <a:latin typeface="Meiryo" charset="-128"/>
                <a:ea typeface="Meiryo" charset="-128"/>
                <a:cs typeface="Meiryo" charset="-128"/>
              </a:rPr>
              <a:t>YaDoc</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の</a:t>
            </a:r>
          </a:p>
          <a:p>
            <a:pPr marL="12700">
              <a:spcBef>
                <a:spcPts val="85"/>
              </a:spcBef>
              <a:tabLst>
                <a:tab pos="352425" algn="l"/>
              </a:tabLst>
            </a:pPr>
            <a:r>
              <a:rPr lang="ja-JP" altLang="en-US" sz="1800" b="1" spc="5" dirty="0">
                <a:latin typeface="Meiryo" charset="-128"/>
                <a:ea typeface="Meiryo" charset="-128"/>
                <a:cs typeface="Meiryo" charset="-128"/>
              </a:rPr>
              <a:t> </a:t>
            </a: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アイコンを</a:t>
            </a:r>
            <a:r>
              <a:rPr lang="ja-JP" altLang="en-US" sz="1800" b="1" spc="-13"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ja-JP" altLang="en-US" sz="1800" b="1" dirty="0">
              <a:latin typeface="Meiryo" charset="-128"/>
              <a:ea typeface="Meiryo" charset="-128"/>
              <a:cs typeface="Meiryo" charset="-128"/>
            </a:endParaRPr>
          </a:p>
          <a:p>
            <a:pPr marL="12700">
              <a:spcBef>
                <a:spcPts val="100"/>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診療が始まります</a:t>
            </a:r>
            <a:endParaRPr sz="1800" b="1" dirty="0">
              <a:latin typeface="Meiryo" charset="-128"/>
              <a:ea typeface="Meiryo" charset="-128"/>
              <a:cs typeface="Meiryo" charset="-128"/>
            </a:endParaRPr>
          </a:p>
        </p:txBody>
      </p:sp>
      <p:sp>
        <p:nvSpPr>
          <p:cNvPr id="33" name="正方形/長方形 32"/>
          <p:cNvSpPr/>
          <p:nvPr/>
        </p:nvSpPr>
        <p:spPr>
          <a:xfrm>
            <a:off x="3862200" y="4025820"/>
            <a:ext cx="612000" cy="57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図形グループ 35"/>
          <p:cNvGrpSpPr/>
          <p:nvPr/>
        </p:nvGrpSpPr>
        <p:grpSpPr>
          <a:xfrm>
            <a:off x="3641959" y="3829110"/>
            <a:ext cx="441146" cy="400110"/>
            <a:chOff x="3501100" y="4812902"/>
            <a:chExt cx="441146" cy="400110"/>
          </a:xfrm>
        </p:grpSpPr>
        <p:sp>
          <p:nvSpPr>
            <p:cNvPr id="43" name="円/楕円 4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a:spLocks/>
            </p:cNvSpPr>
            <p:nvPr/>
          </p:nvSpPr>
          <p:spPr>
            <a:xfrm>
              <a:off x="3501100" y="4812902"/>
              <a:ext cx="441146"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48" name="正方形/長方形 47"/>
          <p:cNvSpPr/>
          <p:nvPr/>
        </p:nvSpPr>
        <p:spPr>
          <a:xfrm>
            <a:off x="5997003" y="4559220"/>
            <a:ext cx="576000" cy="57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図形グループ 51"/>
          <p:cNvGrpSpPr/>
          <p:nvPr/>
        </p:nvGrpSpPr>
        <p:grpSpPr>
          <a:xfrm>
            <a:off x="5715000" y="4362510"/>
            <a:ext cx="441147" cy="400110"/>
            <a:chOff x="3501100" y="4812902"/>
            <a:chExt cx="441147" cy="400110"/>
          </a:xfrm>
        </p:grpSpPr>
        <p:sp>
          <p:nvSpPr>
            <p:cNvPr id="53" name="円/楕円 5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55" name="図形グループ 54"/>
          <p:cNvGrpSpPr/>
          <p:nvPr/>
        </p:nvGrpSpPr>
        <p:grpSpPr>
          <a:xfrm>
            <a:off x="4816653" y="1828800"/>
            <a:ext cx="441147" cy="400110"/>
            <a:chOff x="3501100" y="4812902"/>
            <a:chExt cx="441147" cy="400110"/>
          </a:xfrm>
        </p:grpSpPr>
        <p:sp>
          <p:nvSpPr>
            <p:cNvPr id="56" name="円/楕円 5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58" name="図形グループ 57"/>
          <p:cNvGrpSpPr/>
          <p:nvPr/>
        </p:nvGrpSpPr>
        <p:grpSpPr>
          <a:xfrm>
            <a:off x="6797853" y="1847910"/>
            <a:ext cx="441147" cy="400110"/>
            <a:chOff x="3501100" y="4812902"/>
            <a:chExt cx="441147" cy="400110"/>
          </a:xfrm>
        </p:grpSpPr>
        <p:sp>
          <p:nvSpPr>
            <p:cNvPr id="59" name="円/楕円 5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61" name="図形グループ 60"/>
          <p:cNvGrpSpPr>
            <a:grpSpLocks noChangeAspect="1"/>
          </p:cNvGrpSpPr>
          <p:nvPr/>
        </p:nvGrpSpPr>
        <p:grpSpPr>
          <a:xfrm>
            <a:off x="6726600" y="3787995"/>
            <a:ext cx="360000" cy="345915"/>
            <a:chOff x="2743754" y="4622188"/>
            <a:chExt cx="720000" cy="691832"/>
          </a:xfrm>
        </p:grpSpPr>
        <p:cxnSp>
          <p:nvCxnSpPr>
            <p:cNvPr id="62" name="直線コネクタ 61"/>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5" name="図形グループ 64"/>
          <p:cNvGrpSpPr>
            <a:grpSpLocks noChangeAspect="1"/>
          </p:cNvGrpSpPr>
          <p:nvPr/>
        </p:nvGrpSpPr>
        <p:grpSpPr>
          <a:xfrm>
            <a:off x="4648200" y="2152710"/>
            <a:ext cx="360000" cy="345915"/>
            <a:chOff x="2743754" y="4622188"/>
            <a:chExt cx="720000" cy="691832"/>
          </a:xfrm>
        </p:grpSpPr>
        <p:cxnSp>
          <p:nvCxnSpPr>
            <p:cNvPr id="66" name="直線コネクタ 65"/>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図形グループ 68"/>
          <p:cNvGrpSpPr>
            <a:grpSpLocks noChangeAspect="1"/>
          </p:cNvGrpSpPr>
          <p:nvPr/>
        </p:nvGrpSpPr>
        <p:grpSpPr>
          <a:xfrm rot="5400000">
            <a:off x="5743042" y="2714152"/>
            <a:ext cx="360000" cy="345915"/>
            <a:chOff x="2743754" y="4622188"/>
            <a:chExt cx="720000" cy="691832"/>
          </a:xfrm>
        </p:grpSpPr>
        <p:cxnSp>
          <p:nvCxnSpPr>
            <p:cNvPr id="70" name="直線コネクタ 69"/>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3" name="上矢印 72"/>
          <p:cNvSpPr>
            <a:spLocks/>
          </p:cNvSpPr>
          <p:nvPr/>
        </p:nvSpPr>
        <p:spPr>
          <a:xfrm rot="5400000">
            <a:off x="5734800" y="1943910"/>
            <a:ext cx="360000" cy="972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8"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8084133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9">
            <a:extLst>
              <a:ext uri="{FF2B5EF4-FFF2-40B4-BE49-F238E27FC236}">
                <a16:creationId xmlns:a16="http://schemas.microsoft.com/office/drawing/2014/main" id="{4E173BB6-869D-404E-AD03-BE4053D00B18}"/>
              </a:ext>
            </a:extLst>
          </p:cNvPr>
          <p:cNvSpPr txBox="1">
            <a:spLocks/>
          </p:cNvSpPr>
          <p:nvPr/>
        </p:nvSpPr>
        <p:spPr>
          <a:xfrm>
            <a:off x="1618200"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defTabSz="914400"/>
            <a:endParaRPr kumimoji="0" lang="ja-JP" altLang="en-US" sz="2737" kern="0" dirty="0"/>
          </a:p>
          <a:p>
            <a:pPr marL="10860" defTabSz="914400">
              <a:spcBef>
                <a:spcPts val="85"/>
              </a:spcBef>
              <a:tabLst>
                <a:tab pos="270955" algn="l"/>
              </a:tabLst>
            </a:pPr>
            <a:r>
              <a:rPr kumimoji="0" lang="en-US" altLang="ja-JP" sz="2800" kern="0" dirty="0"/>
              <a:t>	</a:t>
            </a:r>
            <a:r>
              <a:rPr kumimoji="0" lang="ja-JP" altLang="en-US" sz="2800" kern="0" dirty="0"/>
              <a:t>オ</a:t>
            </a:r>
            <a:r>
              <a:rPr kumimoji="0" lang="ja-JP" altLang="en-US" sz="2800" kern="0" spc="8" dirty="0"/>
              <a:t>ン</a:t>
            </a:r>
            <a:r>
              <a:rPr kumimoji="0" lang="ja-JP" altLang="en-US" sz="2800" kern="0" spc="-13" dirty="0"/>
              <a:t>ラ</a:t>
            </a:r>
            <a:r>
              <a:rPr kumimoji="0" lang="ja-JP" altLang="en-US" sz="2800" kern="0" spc="-22" dirty="0"/>
              <a:t>イ</a:t>
            </a:r>
            <a:r>
              <a:rPr kumimoji="0" lang="ja-JP" altLang="en-US" sz="2800" kern="0" spc="8" dirty="0"/>
              <a:t>ン</a:t>
            </a:r>
            <a:r>
              <a:rPr kumimoji="0" lang="ja-JP" altLang="en-US" sz="2800" kern="0" dirty="0"/>
              <a:t>診療</a:t>
            </a:r>
            <a:r>
              <a:rPr kumimoji="0" lang="ja-JP" altLang="en-US" sz="2800" kern="0" spc="5" dirty="0"/>
              <a:t>ア</a:t>
            </a:r>
            <a:r>
              <a:rPr kumimoji="0" lang="ja-JP" altLang="en-US" sz="2800" kern="0" spc="-5" dirty="0"/>
              <a:t>プ</a:t>
            </a:r>
            <a:r>
              <a:rPr kumimoji="0" lang="ja-JP" altLang="en-US" sz="2800" kern="0" spc="-13" dirty="0"/>
              <a:t>リ</a:t>
            </a:r>
            <a:r>
              <a:rPr kumimoji="0" lang="en-US" altLang="ja-JP" sz="2800" kern="0" spc="-13" dirty="0" err="1"/>
              <a:t>YaDoc</a:t>
            </a:r>
            <a:r>
              <a:rPr kumimoji="0" lang="en-US" altLang="ja-JP" sz="2800" kern="0" spc="-13" dirty="0"/>
              <a:t> </a:t>
            </a:r>
            <a:r>
              <a:rPr kumimoji="0" lang="en-US" altLang="ja-JP" sz="2800" kern="0" spc="-100" dirty="0"/>
              <a:t/>
            </a:r>
            <a:br>
              <a:rPr kumimoji="0" lang="en-US" altLang="ja-JP" sz="2800" kern="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８</a:t>
            </a:r>
            <a:r>
              <a:rPr lang="en-US" altLang="ja-JP" sz="2800" dirty="0" smtClean="0">
                <a:latin typeface="Meiryo"/>
                <a:ea typeface="Meiryo"/>
                <a:cs typeface="Meiryo"/>
                <a:sym typeface="Meiryo"/>
              </a:rPr>
              <a:t>】</a:t>
            </a:r>
            <a:r>
              <a:rPr kumimoji="0" lang="ja-JP" altLang="en-US" sz="2800" kern="0" dirty="0" smtClean="0"/>
              <a:t>お支払い方法</a:t>
            </a:r>
            <a:endParaRPr kumimoji="0" lang="ja-JP" altLang="en-US" sz="2800" kern="0" dirty="0"/>
          </a:p>
        </p:txBody>
      </p:sp>
      <p:sp>
        <p:nvSpPr>
          <p:cNvPr id="4" name="正方形/長方形 3"/>
          <p:cNvSpPr/>
          <p:nvPr/>
        </p:nvSpPr>
        <p:spPr>
          <a:xfrm>
            <a:off x="1787324" y="1483531"/>
            <a:ext cx="7920000" cy="3831818"/>
          </a:xfrm>
          <a:prstGeom prst="rect">
            <a:avLst/>
          </a:prstGeom>
        </p:spPr>
        <p:txBody>
          <a:bodyPr wrap="square">
            <a:spAutoFit/>
          </a:bodyPr>
          <a:lstStyle/>
          <a:p>
            <a:pPr>
              <a:lnSpc>
                <a:spcPct val="150000"/>
              </a:lnSpc>
              <a:spcAft>
                <a:spcPts val="0"/>
              </a:spcAft>
            </a:pPr>
            <a:r>
              <a:rPr lang="ja-JP" altLang="ja-JP" sz="1800" b="1" kern="100" dirty="0">
                <a:latin typeface="Meiryo" charset="-128"/>
                <a:ea typeface="Meiryo" charset="-128"/>
                <a:cs typeface="Meiryo" charset="-128"/>
              </a:rPr>
              <a:t>決済方法は、医療機関の設定に</a:t>
            </a:r>
            <a:r>
              <a:rPr lang="ja-JP" altLang="ja-JP" sz="1800" b="1" kern="100" dirty="0" smtClean="0">
                <a:latin typeface="Meiryo" charset="-128"/>
                <a:ea typeface="Meiryo" charset="-128"/>
                <a:cs typeface="Meiryo" charset="-128"/>
              </a:rPr>
              <a:t>応じて</a:t>
            </a:r>
            <a:endParaRPr lang="en-US" altLang="ja-JP" sz="1800" b="1" kern="100" dirty="0" smtClean="0">
              <a:latin typeface="Meiryo" charset="-128"/>
              <a:ea typeface="Meiryo" charset="-128"/>
              <a:cs typeface="Meiryo" charset="-128"/>
            </a:endParaRPr>
          </a:p>
          <a:p>
            <a:pPr>
              <a:lnSpc>
                <a:spcPct val="150000"/>
              </a:lnSpc>
              <a:spcAft>
                <a:spcPts val="0"/>
              </a:spcAft>
            </a:pPr>
            <a:r>
              <a:rPr lang="en-US" altLang="ja-JP" sz="1800" b="1" dirty="0">
                <a:latin typeface="Meiryo" charset="-128"/>
                <a:ea typeface="Meiryo" charset="-128"/>
                <a:cs typeface="Meiryo" charset="-128"/>
              </a:rPr>
              <a:t>｢</a:t>
            </a:r>
            <a:r>
              <a:rPr lang="ja-JP" altLang="ja-JP" sz="1800" b="1" kern="100" dirty="0" smtClean="0">
                <a:latin typeface="Meiryo" charset="-128"/>
                <a:ea typeface="Meiryo" charset="-128"/>
                <a:cs typeface="Meiryo" charset="-128"/>
              </a:rPr>
              <a:t>クレジットカード</a:t>
            </a:r>
            <a:r>
              <a:rPr lang="ja-JP" altLang="ja-JP" sz="1800" b="1" kern="100" spc="-1000" dirty="0" smtClean="0">
                <a:latin typeface="Meiryo" charset="-128"/>
                <a:ea typeface="Meiryo" charset="-128"/>
                <a:cs typeface="Meiryo" charset="-128"/>
              </a:rPr>
              <a:t>」</a:t>
            </a:r>
            <a:r>
              <a:rPr lang="ja-JP" altLang="ja-JP" sz="1800" b="1" kern="100" dirty="0" smtClean="0">
                <a:latin typeface="Meiryo" charset="-128"/>
                <a:ea typeface="Meiryo" charset="-128"/>
                <a:cs typeface="Meiryo" charset="-128"/>
              </a:rPr>
              <a:t>「</a:t>
            </a:r>
            <a:r>
              <a:rPr lang="ja-JP" altLang="ja-JP" sz="1800" b="1" kern="100" dirty="0">
                <a:latin typeface="Meiryo" charset="-128"/>
                <a:ea typeface="Meiryo" charset="-128"/>
                <a:cs typeface="Meiryo" charset="-128"/>
              </a:rPr>
              <a:t>診療後の銀行</a:t>
            </a:r>
            <a:r>
              <a:rPr lang="ja-JP" altLang="ja-JP" sz="1800" b="1" kern="100" dirty="0" smtClean="0">
                <a:latin typeface="Meiryo" charset="-128"/>
                <a:ea typeface="Meiryo" charset="-128"/>
                <a:cs typeface="Meiryo" charset="-128"/>
              </a:rPr>
              <a:t>振込</a:t>
            </a:r>
            <a:r>
              <a:rPr lang="ja-JP" altLang="ja-JP" sz="1800" b="1" kern="100" spc="-1000" dirty="0">
                <a:latin typeface="Meiryo" charset="-128"/>
                <a:ea typeface="Meiryo" charset="-128"/>
                <a:cs typeface="Meiryo" charset="-128"/>
              </a:rPr>
              <a:t>」 </a:t>
            </a:r>
            <a:endParaRPr lang="en-US" altLang="ja-JP" sz="1800" b="1" kern="100" spc="-1000" dirty="0" smtClean="0">
              <a:latin typeface="Meiryo" charset="-128"/>
              <a:ea typeface="Meiryo" charset="-128"/>
              <a:cs typeface="Meiryo" charset="-128"/>
            </a:endParaRPr>
          </a:p>
          <a:p>
            <a:pPr>
              <a:lnSpc>
                <a:spcPct val="150000"/>
              </a:lnSpc>
              <a:spcAft>
                <a:spcPts val="0"/>
              </a:spcAft>
            </a:pPr>
            <a:r>
              <a:rPr lang="en-US" altLang="ja-JP" sz="1800" b="1" dirty="0">
                <a:latin typeface="Meiryo" charset="-128"/>
                <a:ea typeface="Meiryo" charset="-128"/>
                <a:cs typeface="Meiryo" charset="-128"/>
              </a:rPr>
              <a:t>｢</a:t>
            </a:r>
            <a:r>
              <a:rPr lang="ja-JP" altLang="ja-JP" sz="1800" b="1" kern="100" dirty="0" smtClean="0">
                <a:latin typeface="Meiryo" charset="-128"/>
                <a:ea typeface="Meiryo" charset="-128"/>
                <a:cs typeface="Meiryo" charset="-128"/>
              </a:rPr>
              <a:t>次回</a:t>
            </a:r>
            <a:r>
              <a:rPr lang="ja-JP" altLang="ja-JP" sz="1800" b="1" kern="100" dirty="0">
                <a:latin typeface="Meiryo" charset="-128"/>
                <a:ea typeface="Meiryo" charset="-128"/>
                <a:cs typeface="Meiryo" charset="-128"/>
              </a:rPr>
              <a:t>来院時の</a:t>
            </a:r>
            <a:r>
              <a:rPr lang="ja-JP" altLang="ja-JP" sz="1800" b="1" kern="100" dirty="0" smtClean="0">
                <a:latin typeface="Meiryo" charset="-128"/>
                <a:ea typeface="Meiryo" charset="-128"/>
                <a:cs typeface="Meiryo" charset="-128"/>
              </a:rPr>
              <a:t>お支払」などを</a:t>
            </a:r>
            <a:endParaRPr lang="en-US" altLang="ja-JP" sz="1800" b="1" kern="100" dirty="0" smtClean="0">
              <a:latin typeface="Meiryo" charset="-128"/>
              <a:ea typeface="Meiryo" charset="-128"/>
              <a:cs typeface="Meiryo" charset="-128"/>
            </a:endParaRPr>
          </a:p>
          <a:p>
            <a:pPr>
              <a:lnSpc>
                <a:spcPct val="150000"/>
              </a:lnSpc>
              <a:spcAft>
                <a:spcPts val="0"/>
              </a:spcAft>
            </a:pPr>
            <a:r>
              <a:rPr lang="ja-JP" altLang="ja-JP" sz="1800" b="1" kern="100" dirty="0" smtClean="0">
                <a:latin typeface="Meiryo" charset="-128"/>
                <a:ea typeface="Meiryo" charset="-128"/>
                <a:cs typeface="Meiryo" charset="-128"/>
              </a:rPr>
              <a:t>お選び</a:t>
            </a:r>
            <a:r>
              <a:rPr lang="ja-JP" altLang="ja-JP" sz="1800" b="1" kern="100" dirty="0">
                <a:latin typeface="Meiryo" charset="-128"/>
                <a:ea typeface="Meiryo" charset="-128"/>
                <a:cs typeface="Meiryo" charset="-128"/>
              </a:rPr>
              <a:t>いただけるようになっております。</a:t>
            </a:r>
          </a:p>
          <a:p>
            <a:pPr>
              <a:lnSpc>
                <a:spcPct val="150000"/>
              </a:lnSpc>
              <a:spcAft>
                <a:spcPts val="0"/>
              </a:spcAft>
            </a:pPr>
            <a:r>
              <a:rPr lang="en-US" altLang="ja-JP" sz="1800" b="1" kern="100" dirty="0">
                <a:latin typeface="Meiryo" charset="-128"/>
                <a:ea typeface="Meiryo" charset="-128"/>
                <a:cs typeface="Meiryo" charset="-128"/>
              </a:rPr>
              <a:t> </a:t>
            </a:r>
            <a:endParaRPr lang="ja-JP" altLang="ja-JP" sz="1800" b="1" kern="100" dirty="0">
              <a:latin typeface="Meiryo" charset="-128"/>
              <a:ea typeface="Meiryo" charset="-128"/>
              <a:cs typeface="Meiryo" charset="-128"/>
            </a:endParaRPr>
          </a:p>
          <a:p>
            <a:pPr>
              <a:lnSpc>
                <a:spcPct val="150000"/>
              </a:lnSpc>
              <a:spcAft>
                <a:spcPts val="0"/>
              </a:spcAft>
            </a:pPr>
            <a:r>
              <a:rPr lang="ja-JP" altLang="ja-JP" sz="1800" b="1" kern="100" dirty="0">
                <a:latin typeface="Meiryo" charset="-128"/>
                <a:ea typeface="Meiryo" charset="-128"/>
                <a:cs typeface="Meiryo" charset="-128"/>
              </a:rPr>
              <a:t>クレジットカードによる決済をご利用になる場合は</a:t>
            </a:r>
            <a:r>
              <a:rPr lang="ja-JP" altLang="ja-JP" sz="1800" b="1" kern="100" dirty="0" smtClean="0">
                <a:latin typeface="Meiryo" charset="-128"/>
                <a:ea typeface="Meiryo" charset="-128"/>
                <a:cs typeface="Meiryo" charset="-128"/>
              </a:rPr>
              <a:t>、</a:t>
            </a:r>
            <a:endParaRPr lang="en-US" altLang="ja-JP" sz="1800" b="1" kern="100" dirty="0" smtClean="0">
              <a:latin typeface="Meiryo" charset="-128"/>
              <a:ea typeface="Meiryo" charset="-128"/>
              <a:cs typeface="Meiryo" charset="-128"/>
            </a:endParaRPr>
          </a:p>
          <a:p>
            <a:pPr>
              <a:lnSpc>
                <a:spcPct val="150000"/>
              </a:lnSpc>
              <a:spcAft>
                <a:spcPts val="0"/>
              </a:spcAft>
            </a:pPr>
            <a:r>
              <a:rPr lang="ja-JP" altLang="ja-JP" sz="1800" b="1" kern="100" dirty="0" smtClean="0">
                <a:latin typeface="Meiryo" charset="-128"/>
                <a:ea typeface="Meiryo" charset="-128"/>
                <a:cs typeface="Meiryo" charset="-128"/>
              </a:rPr>
              <a:t>予め</a:t>
            </a:r>
            <a:r>
              <a:rPr lang="ja-JP" altLang="ja-JP" sz="1800" b="1" kern="100" dirty="0">
                <a:latin typeface="Meiryo" charset="-128"/>
                <a:ea typeface="Meiryo" charset="-128"/>
                <a:cs typeface="Meiryo" charset="-128"/>
              </a:rPr>
              <a:t>クレジットカード情報の登録をお願いいたします。</a:t>
            </a:r>
          </a:p>
          <a:p>
            <a:pPr>
              <a:lnSpc>
                <a:spcPct val="150000"/>
              </a:lnSpc>
              <a:spcAft>
                <a:spcPts val="0"/>
              </a:spcAft>
            </a:pPr>
            <a:r>
              <a:rPr lang="ja-JP" altLang="ja-JP" sz="1800" b="1" kern="100" dirty="0">
                <a:latin typeface="Meiryo" charset="-128"/>
                <a:ea typeface="Meiryo" charset="-128"/>
                <a:cs typeface="Meiryo" charset="-128"/>
              </a:rPr>
              <a:t>※操作にご不明点がある場合は</a:t>
            </a:r>
            <a:r>
              <a:rPr lang="ja-JP" altLang="ja-JP" sz="1800" b="1" kern="100" dirty="0" smtClean="0">
                <a:latin typeface="Meiryo" charset="-128"/>
                <a:ea typeface="Meiryo" charset="-128"/>
                <a:cs typeface="Meiryo" charset="-128"/>
              </a:rPr>
              <a:t>、</a:t>
            </a:r>
            <a:endParaRPr lang="en-US" altLang="ja-JP" sz="1800" b="1" kern="100" dirty="0" smtClean="0">
              <a:latin typeface="Meiryo" charset="-128"/>
              <a:ea typeface="Meiryo" charset="-128"/>
              <a:cs typeface="Meiryo" charset="-128"/>
            </a:endParaRPr>
          </a:p>
          <a:p>
            <a:pPr>
              <a:lnSpc>
                <a:spcPct val="150000"/>
              </a:lnSpc>
              <a:spcAft>
                <a:spcPts val="0"/>
              </a:spcAft>
            </a:pPr>
            <a:r>
              <a:rPr lang="en-US" altLang="ja-JP" sz="1800" b="1" kern="100" dirty="0" err="1" smtClean="0">
                <a:latin typeface="Meiryo" charset="-128"/>
                <a:ea typeface="Meiryo" charset="-128"/>
                <a:cs typeface="Meiryo" charset="-128"/>
              </a:rPr>
              <a:t>YaDoc</a:t>
            </a:r>
            <a:r>
              <a:rPr lang="ja-JP" altLang="ja-JP" sz="1800" b="1" kern="100" dirty="0">
                <a:latin typeface="Meiryo" charset="-128"/>
                <a:ea typeface="Meiryo" charset="-128"/>
                <a:cs typeface="Meiryo" charset="-128"/>
              </a:rPr>
              <a:t>サポートセンターまでお問合せください。</a:t>
            </a:r>
            <a:endParaRPr lang="ja-JP" altLang="ja-JP" sz="1800" b="1" kern="100" dirty="0">
              <a:effectLst/>
              <a:latin typeface="Meiryo" charset="-128"/>
              <a:ea typeface="Meiryo" charset="-128"/>
              <a:cs typeface="Meiryo" charset="-128"/>
            </a:endParaRPr>
          </a:p>
        </p:txBody>
      </p:sp>
      <p:sp>
        <p:nvSpPr>
          <p:cNvPr id="5"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23756733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9">
            <a:extLst>
              <a:ext uri="{FF2B5EF4-FFF2-40B4-BE49-F238E27FC236}">
                <a16:creationId xmlns:a16="http://schemas.microsoft.com/office/drawing/2014/main" id="{4E173BB6-869D-404E-AD03-BE4053D00B18}"/>
              </a:ext>
            </a:extLst>
          </p:cNvPr>
          <p:cNvSpPr txBox="1">
            <a:spLocks/>
          </p:cNvSpPr>
          <p:nvPr/>
        </p:nvSpPr>
        <p:spPr>
          <a:xfrm>
            <a:off x="1618200"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defTabSz="914400"/>
            <a:endParaRPr kumimoji="0" lang="ja-JP" altLang="en-US" sz="2737" kern="0" dirty="0"/>
          </a:p>
          <a:p>
            <a:pPr marL="9525" defTabSz="914400">
              <a:spcBef>
                <a:spcPts val="85"/>
              </a:spcBef>
              <a:tabLst>
                <a:tab pos="261938" algn="l"/>
              </a:tabLst>
            </a:pPr>
            <a:r>
              <a:rPr kumimoji="0" lang="en-US" altLang="ja-JP" sz="2800" kern="0" dirty="0"/>
              <a:t>	</a:t>
            </a:r>
            <a:r>
              <a:rPr kumimoji="0" lang="ja-JP" altLang="en-US" sz="2800" kern="0" dirty="0"/>
              <a:t>オ</a:t>
            </a:r>
            <a:r>
              <a:rPr kumimoji="0" lang="ja-JP" altLang="en-US" sz="2800" kern="0" spc="8" dirty="0"/>
              <a:t>ン</a:t>
            </a:r>
            <a:r>
              <a:rPr kumimoji="0" lang="ja-JP" altLang="en-US" sz="2800" kern="0" spc="-13" dirty="0"/>
              <a:t>ラ</a:t>
            </a:r>
            <a:r>
              <a:rPr kumimoji="0" lang="ja-JP" altLang="en-US" sz="2800" kern="0" spc="-22" dirty="0"/>
              <a:t>イ</a:t>
            </a:r>
            <a:r>
              <a:rPr kumimoji="0" lang="ja-JP" altLang="en-US" sz="2800" kern="0" spc="8" dirty="0"/>
              <a:t>ン</a:t>
            </a:r>
            <a:r>
              <a:rPr kumimoji="0" lang="ja-JP" altLang="en-US" sz="2800" kern="0" dirty="0"/>
              <a:t>診療</a:t>
            </a:r>
            <a:r>
              <a:rPr kumimoji="0" lang="ja-JP" altLang="en-US" sz="2800" kern="0" spc="5" dirty="0"/>
              <a:t>ア</a:t>
            </a:r>
            <a:r>
              <a:rPr kumimoji="0" lang="ja-JP" altLang="en-US" sz="2800" kern="0" spc="-5" dirty="0"/>
              <a:t>プ</a:t>
            </a:r>
            <a:r>
              <a:rPr kumimoji="0" lang="ja-JP" altLang="en-US" sz="2800" kern="0" spc="-13" dirty="0"/>
              <a:t>リ</a:t>
            </a:r>
            <a:r>
              <a:rPr kumimoji="0" lang="en-US" altLang="ja-JP" sz="2800" kern="0" spc="-13" dirty="0" err="1"/>
              <a:t>YaDoc</a:t>
            </a:r>
            <a:r>
              <a:rPr kumimoji="0" lang="en-US" altLang="ja-JP" sz="2800" kern="0" spc="-13" dirty="0"/>
              <a:t> </a:t>
            </a:r>
            <a:r>
              <a:rPr kumimoji="0" lang="en-US" altLang="ja-JP" sz="2800" kern="0" spc="-100" dirty="0"/>
              <a:t/>
            </a:r>
            <a:br>
              <a:rPr kumimoji="0" lang="en-US" altLang="ja-JP" sz="2800" kern="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８</a:t>
            </a:r>
            <a:r>
              <a:rPr lang="en-US" altLang="ja-JP" sz="2800" dirty="0" smtClean="0">
                <a:latin typeface="Meiryo"/>
                <a:ea typeface="Meiryo"/>
                <a:cs typeface="Meiryo"/>
                <a:sym typeface="Meiryo"/>
              </a:rPr>
              <a:t>】</a:t>
            </a:r>
            <a:r>
              <a:rPr kumimoji="0" lang="ja-JP" altLang="en-US" sz="2800" kern="0" dirty="0" smtClean="0"/>
              <a:t>お支払い方法</a:t>
            </a:r>
            <a:endParaRPr kumimoji="0" lang="ja-JP" altLang="en-US" sz="2800" kern="0"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340" y="2003054"/>
            <a:ext cx="1637472" cy="3543657"/>
          </a:xfrm>
          <a:prstGeom prst="rect">
            <a:avLst/>
          </a:prstGeom>
          <a:ln w="9525">
            <a:solidFill>
              <a:schemeClr val="tx1"/>
            </a:solidFill>
          </a:ln>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285" y="2003054"/>
            <a:ext cx="1637472" cy="3543657"/>
          </a:xfrm>
          <a:prstGeom prst="rect">
            <a:avLst/>
          </a:prstGeom>
          <a:ln>
            <a:solidFill>
              <a:schemeClr val="tx1"/>
            </a:solidFill>
          </a:ln>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0103" y="2003054"/>
            <a:ext cx="1637472" cy="3543657"/>
          </a:xfrm>
          <a:prstGeom prst="rect">
            <a:avLst/>
          </a:prstGeom>
          <a:ln>
            <a:solidFill>
              <a:schemeClr val="tx1"/>
            </a:solidFill>
          </a:ln>
        </p:spPr>
      </p:pic>
      <p:sp>
        <p:nvSpPr>
          <p:cNvPr id="11" name="正方形/長方形 10"/>
          <p:cNvSpPr/>
          <p:nvPr/>
        </p:nvSpPr>
        <p:spPr>
          <a:xfrm>
            <a:off x="4224757" y="5206773"/>
            <a:ext cx="409036" cy="39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68"/>
          <p:cNvSpPr>
            <a:spLocks noChangeAspect="1"/>
          </p:cNvSpPr>
          <p:nvPr/>
        </p:nvSpPr>
        <p:spPr>
          <a:xfrm>
            <a:off x="2958799" y="2846894"/>
            <a:ext cx="235205"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2895600" y="3130882"/>
            <a:ext cx="1764000" cy="2478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138267" y="3908054"/>
            <a:ext cx="1188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6837000" y="2339760"/>
            <a:ext cx="1764000" cy="17206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837000" y="4244760"/>
            <a:ext cx="1764000" cy="304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object 18">
            <a:extLst>
              <a:ext uri="{FF2B5EF4-FFF2-40B4-BE49-F238E27FC236}">
                <a16:creationId xmlns:a16="http://schemas.microsoft.com/office/drawing/2014/main" id="{84120372-64DA-4E54-A83F-BF6241F74A06}"/>
              </a:ext>
            </a:extLst>
          </p:cNvPr>
          <p:cNvSpPr txBox="1"/>
          <p:nvPr/>
        </p:nvSpPr>
        <p:spPr>
          <a:xfrm>
            <a:off x="318632" y="1905000"/>
            <a:ext cx="2556000" cy="3333605"/>
          </a:xfrm>
          <a:prstGeom prst="rect">
            <a:avLst/>
          </a:prstGeom>
        </p:spPr>
        <p:txBody>
          <a:bodyPr vert="horz" wrap="square" lIns="0" tIns="12065" rIns="0" bIns="0" rtlCol="0">
            <a:spAutoFit/>
          </a:bodyPr>
          <a:lstStyle/>
          <a:p>
            <a:pPr marL="12700">
              <a:spcBef>
                <a:spcPts val="85"/>
              </a:spcBef>
              <a:tabLst>
                <a:tab pos="352425" algn="l"/>
              </a:tabLst>
            </a:pPr>
            <a:r>
              <a:rPr lang="ja-JP" altLang="en-US" sz="2400" b="1" spc="5" dirty="0" smtClean="0">
                <a:solidFill>
                  <a:srgbClr val="009650"/>
                </a:solidFill>
                <a:latin typeface="Meiryo" charset="-128"/>
                <a:ea typeface="Meiryo" charset="-128"/>
                <a:cs typeface="Meiryo" charset="-128"/>
              </a:rPr>
              <a:t>❶</a:t>
            </a:r>
            <a:r>
              <a:rPr lang="ja-JP" altLang="en-US" sz="1800" b="1" spc="5" dirty="0">
                <a:latin typeface="Meiryo" charset="-128"/>
                <a:ea typeface="Meiryo" charset="-128"/>
                <a:cs typeface="Meiryo" charset="-128"/>
              </a:rPr>
              <a:t> </a:t>
            </a:r>
            <a:r>
              <a:rPr lang="en-US" altLang="ja-JP" sz="1800" b="1" dirty="0" smtClean="0">
                <a:latin typeface="Meiryo" charset="-128"/>
                <a:ea typeface="Meiryo" charset="-128"/>
                <a:cs typeface="Meiryo" charset="-128"/>
              </a:rPr>
              <a:t>｢</a:t>
            </a:r>
            <a:r>
              <a:rPr lang="ja-JP" altLang="en-US" sz="1800" b="1" spc="5" dirty="0">
                <a:latin typeface="Meiryo" charset="-128"/>
                <a:ea typeface="Meiryo" charset="-128"/>
                <a:cs typeface="Meiryo" charset="-128"/>
              </a:rPr>
              <a:t>設定</a:t>
            </a:r>
            <a:r>
              <a:rPr lang="en-US" altLang="ja-JP" sz="1800" b="1" dirty="0" smtClean="0">
                <a:latin typeface="Meiryo" charset="-128"/>
                <a:ea typeface="Meiryo" charset="-128"/>
                <a:cs typeface="Meiryo" charset="-128"/>
              </a:rPr>
              <a:t>｣</a:t>
            </a:r>
            <a:r>
              <a:rPr lang="ja-JP" altLang="en-US" sz="1800" b="1" spc="5" dirty="0" smtClean="0">
                <a:latin typeface="Meiryo" charset="-128"/>
                <a:ea typeface="Meiryo" charset="-128"/>
                <a:cs typeface="Meiryo" charset="-128"/>
              </a:rPr>
              <a:t>を</a:t>
            </a:r>
            <a:r>
              <a:rPr lang="ja-JP" altLang="en-US" sz="1800" b="1" spc="5" dirty="0">
                <a:latin typeface="Meiryo" charset="-128"/>
                <a:ea typeface="Meiryo" charset="-128"/>
                <a:cs typeface="Meiryo" charset="-128"/>
              </a:rPr>
              <a:t>タップ</a:t>
            </a:r>
            <a:endParaRPr lang="en-US" altLang="ja-JP" sz="1800" b="1" spc="5" dirty="0" smtClean="0">
              <a:solidFill>
                <a:srgbClr val="009650"/>
              </a:solidFill>
              <a:latin typeface="Meiryo" charset="-128"/>
              <a:ea typeface="Meiryo" charset="-128"/>
              <a:cs typeface="Meiryo" charset="-128"/>
            </a:endParaRPr>
          </a:p>
          <a:p>
            <a:pPr marL="12700">
              <a:spcBef>
                <a:spcPts val="85"/>
              </a:spcBef>
              <a:tabLst>
                <a:tab pos="352425" algn="l"/>
              </a:tabLst>
            </a:pPr>
            <a:r>
              <a:rPr lang="ja-JP" altLang="en-US" sz="2400" b="1" spc="5" dirty="0" smtClean="0">
                <a:solidFill>
                  <a:srgbClr val="009650"/>
                </a:solidFill>
                <a:latin typeface="Meiryo" charset="-128"/>
                <a:ea typeface="Meiryo" charset="-128"/>
                <a:cs typeface="Meiryo" charset="-128"/>
              </a:rPr>
              <a:t>❷</a:t>
            </a:r>
            <a:r>
              <a:rPr lang="en-US" altLang="ja-JP" sz="1800" b="1" dirty="0">
                <a:latin typeface="Meiryo" charset="-128"/>
                <a:ea typeface="Meiryo" charset="-128"/>
                <a:cs typeface="Meiryo" charset="-128"/>
              </a:rPr>
              <a:t> ｢</a:t>
            </a:r>
            <a:r>
              <a:rPr lang="ja-JP" altLang="en-US" sz="1800" b="1" spc="5" dirty="0" smtClean="0">
                <a:latin typeface="Meiryo" charset="-128"/>
                <a:ea typeface="Meiryo" charset="-128"/>
                <a:cs typeface="Meiryo" charset="-128"/>
              </a:rPr>
              <a:t>クレジットカード</a:t>
            </a:r>
            <a:r>
              <a:rPr lang="en-US" altLang="ja-JP" sz="1800" b="1" dirty="0" smtClean="0">
                <a:latin typeface="Meiryo" charset="-128"/>
                <a:ea typeface="Meiryo" charset="-128"/>
                <a:cs typeface="Meiryo" charset="-128"/>
              </a:rPr>
              <a:t>｣	</a:t>
            </a:r>
            <a:r>
              <a:rPr lang="ja-JP" altLang="en-US" sz="1800" b="1" spc="5" dirty="0" smtClean="0">
                <a:latin typeface="Meiryo" charset="-128"/>
                <a:ea typeface="Meiryo" charset="-128"/>
                <a:cs typeface="Meiryo" charset="-128"/>
              </a:rPr>
              <a:t>をタップ</a:t>
            </a:r>
            <a:endParaRPr lang="ja-JP" altLang="en-US" sz="1800" b="1" dirty="0" smtClean="0">
              <a:latin typeface="Meiryo" charset="-128"/>
              <a:ea typeface="Meiryo" charset="-128"/>
              <a:cs typeface="Meiryo" charset="-128"/>
            </a:endParaRPr>
          </a:p>
          <a:p>
            <a:pPr marL="12700">
              <a:spcBef>
                <a:spcPts val="85"/>
              </a:spcBef>
              <a:tabLst>
                <a:tab pos="352425" algn="l"/>
              </a:tabLst>
            </a:pPr>
            <a:r>
              <a:rPr lang="ja-JP" altLang="en-US" sz="2400" b="1" spc="5" dirty="0" smtClean="0">
                <a:solidFill>
                  <a:srgbClr val="009650"/>
                </a:solidFill>
                <a:latin typeface="Meiryo" charset="-128"/>
                <a:ea typeface="Meiryo" charset="-128"/>
                <a:cs typeface="Meiryo" charset="-128"/>
              </a:rPr>
              <a:t>❸</a:t>
            </a:r>
            <a:r>
              <a:rPr lang="en-US" altLang="ja-JP" sz="1800" b="1" dirty="0" smtClean="0">
                <a:solidFill>
                  <a:srgbClr val="009650"/>
                </a:solidFill>
                <a:latin typeface="Meiryo" charset="-128"/>
                <a:ea typeface="Meiryo" charset="-128"/>
                <a:cs typeface="Meiryo" charset="-128"/>
              </a:rPr>
              <a:t>	</a:t>
            </a:r>
            <a:r>
              <a:rPr lang="en-US" altLang="ja-JP" sz="1800" b="1" dirty="0" smtClean="0">
                <a:latin typeface="Meiryo" charset="-128"/>
                <a:ea typeface="Meiryo" charset="-128"/>
                <a:cs typeface="Meiryo" charset="-128"/>
              </a:rPr>
              <a:t>｢</a:t>
            </a:r>
            <a:r>
              <a:rPr lang="ja-JP" altLang="en-US" sz="1800" b="1" spc="5" dirty="0" smtClean="0">
                <a:latin typeface="Meiryo" charset="-128"/>
                <a:ea typeface="Meiryo" charset="-128"/>
                <a:cs typeface="Meiryo" charset="-128"/>
              </a:rPr>
              <a:t>クレジットカード</a:t>
            </a:r>
            <a:r>
              <a:rPr lang="en-US" altLang="ja-JP" sz="1800" b="1" spc="5" dirty="0" smtClean="0">
                <a:latin typeface="Meiryo" charset="-128"/>
                <a:ea typeface="Meiryo" charset="-128"/>
                <a:cs typeface="Meiryo" charset="-128"/>
              </a:rPr>
              <a:t>	</a:t>
            </a:r>
            <a:r>
              <a:rPr lang="ja-JP" altLang="en-US" sz="1800" b="1" spc="5" dirty="0" smtClean="0">
                <a:latin typeface="Meiryo" charset="-128"/>
                <a:ea typeface="Meiryo" charset="-128"/>
                <a:cs typeface="Meiryo" charset="-128"/>
              </a:rPr>
              <a:t>を登録する</a:t>
            </a:r>
            <a:r>
              <a:rPr lang="en-US" altLang="ja-JP" sz="1800" b="1" dirty="0" smtClean="0">
                <a:latin typeface="Meiryo" charset="-128"/>
                <a:ea typeface="Meiryo" charset="-128"/>
                <a:cs typeface="Meiryo" charset="-128"/>
              </a:rPr>
              <a:t>｣</a:t>
            </a:r>
            <a:r>
              <a:rPr lang="ja-JP" altLang="en-US" sz="1800" b="1" spc="5" dirty="0">
                <a:latin typeface="Meiryo" charset="-128"/>
                <a:ea typeface="Meiryo" charset="-128"/>
                <a:cs typeface="Meiryo" charset="-128"/>
              </a:rPr>
              <a:t>を</a:t>
            </a:r>
            <a:r>
              <a:rPr lang="ja-JP" altLang="en-US" sz="1800" b="1" spc="-13" dirty="0" smtClean="0">
                <a:latin typeface="Meiryo" charset="-128"/>
                <a:ea typeface="Meiryo" charset="-128"/>
                <a:cs typeface="Meiryo" charset="-128"/>
              </a:rPr>
              <a:t>タ</a:t>
            </a:r>
            <a:r>
              <a:rPr lang="ja-JP" altLang="en-US" sz="1800" b="1" spc="8" dirty="0" smtClean="0">
                <a:latin typeface="Meiryo" charset="-128"/>
                <a:ea typeface="Meiryo" charset="-128"/>
                <a:cs typeface="Meiryo" charset="-128"/>
              </a:rPr>
              <a:t>ッ</a:t>
            </a:r>
            <a:r>
              <a:rPr lang="ja-JP" altLang="en-US" sz="1800" b="1" spc="-5" dirty="0" smtClean="0">
                <a:latin typeface="Meiryo" charset="-128"/>
                <a:ea typeface="Meiryo" charset="-128"/>
                <a:cs typeface="Meiryo" charset="-128"/>
              </a:rPr>
              <a:t>プ</a:t>
            </a:r>
            <a:endParaRPr lang="ja-JP" altLang="en-US" sz="1800" b="1" dirty="0">
              <a:latin typeface="Meiryo" charset="-128"/>
              <a:ea typeface="Meiryo" charset="-128"/>
              <a:cs typeface="Meiryo" charset="-128"/>
            </a:endParaRPr>
          </a:p>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カード番号</a:t>
            </a:r>
            <a:r>
              <a:rPr lang="ja-JP" altLang="en-US" sz="1800" b="1" spc="5" dirty="0" smtClean="0">
                <a:latin typeface="Meiryo" charset="-128"/>
                <a:ea typeface="Meiryo" charset="-128"/>
                <a:cs typeface="Meiryo" charset="-128"/>
              </a:rPr>
              <a:t>、</a:t>
            </a:r>
            <a:endParaRPr lang="en-US" altLang="ja-JP" sz="1800" b="1" spc="5" dirty="0" smtClean="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smtClean="0">
                <a:latin typeface="Meiryo" charset="-128"/>
                <a:ea typeface="Meiryo" charset="-128"/>
                <a:cs typeface="Meiryo" charset="-128"/>
              </a:rPr>
              <a:t>名義、有効</a:t>
            </a:r>
            <a:r>
              <a:rPr lang="ja-JP" altLang="en-US" sz="1800" b="1" spc="5" dirty="0">
                <a:latin typeface="Meiryo" charset="-128"/>
                <a:ea typeface="Meiryo" charset="-128"/>
                <a:cs typeface="Meiryo" charset="-128"/>
              </a:rPr>
              <a:t>期限</a:t>
            </a:r>
            <a:r>
              <a:rPr lang="ja-JP" altLang="en-US" sz="1800" b="1" spc="5" dirty="0" smtClean="0">
                <a:latin typeface="Meiryo" charset="-128"/>
                <a:ea typeface="Meiryo" charset="-128"/>
                <a:cs typeface="Meiryo" charset="-128"/>
              </a:rPr>
              <a:t>、</a:t>
            </a:r>
            <a:endParaRPr lang="en-US" altLang="ja-JP" sz="1800" b="1" spc="5" dirty="0" smtClean="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smtClean="0">
                <a:latin typeface="Meiryo" charset="-128"/>
                <a:ea typeface="Meiryo" charset="-128"/>
                <a:cs typeface="Meiryo" charset="-128"/>
              </a:rPr>
              <a:t>セキュリティコード</a:t>
            </a:r>
            <a:endParaRPr lang="en-US" altLang="ja-JP" sz="1800" b="1" spc="5" dirty="0" smtClean="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smtClean="0">
                <a:latin typeface="Meiryo" charset="-128"/>
                <a:ea typeface="Meiryo" charset="-128"/>
                <a:cs typeface="Meiryo" charset="-128"/>
              </a:rPr>
              <a:t>を入力</a:t>
            </a:r>
            <a:endParaRPr lang="en-US" altLang="ja-JP" sz="1800" b="1" spc="5" dirty="0" smtClean="0">
              <a:latin typeface="Meiryo" charset="-128"/>
              <a:ea typeface="Meiryo" charset="-128"/>
              <a:cs typeface="Meiryo" charset="-128"/>
            </a:endParaRPr>
          </a:p>
          <a:p>
            <a:pPr marL="12700">
              <a:spcBef>
                <a:spcPts val="100"/>
              </a:spcBef>
              <a:tabLst>
                <a:tab pos="352425" algn="l"/>
              </a:tabLst>
            </a:pPr>
            <a:r>
              <a:rPr lang="ja-JP" altLang="en-US" sz="2400" b="1" spc="5" dirty="0" smtClean="0">
                <a:solidFill>
                  <a:srgbClr val="009650"/>
                </a:solidFill>
                <a:latin typeface="Meiryo" charset="-128"/>
                <a:ea typeface="Meiryo" charset="-128"/>
                <a:cs typeface="Meiryo" charset="-128"/>
              </a:rPr>
              <a:t>➎</a:t>
            </a:r>
            <a:r>
              <a:rPr lang="en-US" altLang="ja-JP" sz="1800" b="1" dirty="0">
                <a:latin typeface="Meiryo" charset="-128"/>
                <a:ea typeface="Meiryo" charset="-128"/>
                <a:cs typeface="Meiryo" charset="-128"/>
              </a:rPr>
              <a:t> ｢</a:t>
            </a:r>
            <a:r>
              <a:rPr lang="ja-JP" altLang="en-US" sz="1800" b="1" spc="5" dirty="0" smtClean="0">
                <a:latin typeface="Meiryo" charset="-128"/>
                <a:ea typeface="Meiryo" charset="-128"/>
                <a:cs typeface="Meiryo" charset="-128"/>
              </a:rPr>
              <a:t>登録する</a:t>
            </a:r>
            <a:r>
              <a:rPr lang="en-US" altLang="ja-JP" sz="1800" b="1" dirty="0">
                <a:latin typeface="Meiryo" charset="-128"/>
                <a:ea typeface="Meiryo" charset="-128"/>
                <a:cs typeface="Meiryo" charset="-128"/>
              </a:rPr>
              <a:t>｣</a:t>
            </a:r>
            <a:r>
              <a:rPr lang="ja-JP" altLang="en-US" sz="1800" b="1" spc="5" dirty="0" smtClean="0">
                <a:latin typeface="Meiryo" charset="-128"/>
                <a:ea typeface="Meiryo" charset="-128"/>
                <a:cs typeface="Meiryo" charset="-128"/>
              </a:rPr>
              <a:t>をタップ</a:t>
            </a:r>
            <a:endParaRPr sz="1800" b="1" dirty="0">
              <a:latin typeface="Meiryo" charset="-128"/>
              <a:ea typeface="Meiryo" charset="-128"/>
              <a:cs typeface="Meiryo" charset="-128"/>
            </a:endParaRPr>
          </a:p>
        </p:txBody>
      </p:sp>
      <p:sp>
        <p:nvSpPr>
          <p:cNvPr id="32" name="字幕 2">
            <a:extLst>
              <a:ext uri="{FF2B5EF4-FFF2-40B4-BE49-F238E27FC236}">
                <a16:creationId xmlns:a16="http://schemas.microsoft.com/office/drawing/2014/main" id="{F07DBB0F-2896-4C60-A00F-725A8CC5611C}"/>
              </a:ext>
            </a:extLst>
          </p:cNvPr>
          <p:cNvSpPr>
            <a:spLocks noGrp="1"/>
          </p:cNvSpPr>
          <p:nvPr>
            <p:ph type="subTitle" idx="4294967295"/>
          </p:nvPr>
        </p:nvSpPr>
        <p:spPr>
          <a:xfrm>
            <a:off x="524256" y="1399032"/>
            <a:ext cx="8280000" cy="378040"/>
          </a:xfrm>
          <a:prstGeom prst="rect">
            <a:avLst/>
          </a:prstGeom>
        </p:spPr>
        <p:txBody>
          <a:bodyPr/>
          <a:lstStyle/>
          <a:p>
            <a:r>
              <a:rPr lang="ja-JP" altLang="en-US" b="1" dirty="0" smtClean="0">
                <a:solidFill>
                  <a:srgbClr val="009650"/>
                </a:solidFill>
                <a:latin typeface="Meiryo" charset="-128"/>
                <a:ea typeface="Meiryo" charset="-128"/>
                <a:cs typeface="Meiryo" charset="-128"/>
              </a:rPr>
              <a:t>クレジットカードの場合</a:t>
            </a:r>
            <a:endParaRPr lang="ja-JP" altLang="en-US" b="1" dirty="0">
              <a:solidFill>
                <a:srgbClr val="009650"/>
              </a:solidFill>
              <a:latin typeface="Meiryo" charset="-128"/>
              <a:ea typeface="Meiryo" charset="-128"/>
              <a:cs typeface="Meiryo" charset="-128"/>
            </a:endParaRPr>
          </a:p>
        </p:txBody>
      </p:sp>
      <p:grpSp>
        <p:nvGrpSpPr>
          <p:cNvPr id="33" name="図形グループ 32"/>
          <p:cNvGrpSpPr/>
          <p:nvPr/>
        </p:nvGrpSpPr>
        <p:grpSpPr>
          <a:xfrm>
            <a:off x="4002266" y="5010090"/>
            <a:ext cx="441146" cy="400110"/>
            <a:chOff x="3501100" y="4812902"/>
            <a:chExt cx="441146" cy="400110"/>
          </a:xfrm>
        </p:grpSpPr>
        <p:sp>
          <p:nvSpPr>
            <p:cNvPr id="34" name="円/楕円 3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a:spLocks/>
            </p:cNvSpPr>
            <p:nvPr/>
          </p:nvSpPr>
          <p:spPr>
            <a:xfrm>
              <a:off x="3501100" y="4812902"/>
              <a:ext cx="441146"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6" name="図形グループ 35"/>
          <p:cNvGrpSpPr/>
          <p:nvPr/>
        </p:nvGrpSpPr>
        <p:grpSpPr>
          <a:xfrm>
            <a:off x="3505200" y="2952690"/>
            <a:ext cx="441147" cy="400110"/>
            <a:chOff x="3501100" y="4812902"/>
            <a:chExt cx="441147" cy="400110"/>
          </a:xfrm>
        </p:grpSpPr>
        <p:sp>
          <p:nvSpPr>
            <p:cNvPr id="37" name="円/楕円 3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39" name="図形グループ 38"/>
          <p:cNvGrpSpPr/>
          <p:nvPr/>
        </p:nvGrpSpPr>
        <p:grpSpPr>
          <a:xfrm>
            <a:off x="4876800" y="3733800"/>
            <a:ext cx="441147" cy="400110"/>
            <a:chOff x="3501100" y="4812902"/>
            <a:chExt cx="441147" cy="400110"/>
          </a:xfrm>
        </p:grpSpPr>
        <p:sp>
          <p:nvSpPr>
            <p:cNvPr id="40" name="円/楕円 3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42" name="図形グループ 41"/>
          <p:cNvGrpSpPr/>
          <p:nvPr/>
        </p:nvGrpSpPr>
        <p:grpSpPr>
          <a:xfrm>
            <a:off x="6553200" y="2133600"/>
            <a:ext cx="441147" cy="400110"/>
            <a:chOff x="3501100" y="4812902"/>
            <a:chExt cx="441147" cy="400110"/>
          </a:xfrm>
        </p:grpSpPr>
        <p:sp>
          <p:nvSpPr>
            <p:cNvPr id="43" name="円/楕円 4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45" name="図形グループ 44"/>
          <p:cNvGrpSpPr>
            <a:grpSpLocks noChangeAspect="1"/>
          </p:cNvGrpSpPr>
          <p:nvPr/>
        </p:nvGrpSpPr>
        <p:grpSpPr>
          <a:xfrm>
            <a:off x="6421800" y="3464085"/>
            <a:ext cx="360000" cy="345915"/>
            <a:chOff x="2743754" y="4622188"/>
            <a:chExt cx="720000" cy="691832"/>
          </a:xfrm>
        </p:grpSpPr>
        <p:cxnSp>
          <p:nvCxnSpPr>
            <p:cNvPr id="46" name="直線コネクタ 45"/>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 name="図形グループ 48"/>
          <p:cNvGrpSpPr>
            <a:grpSpLocks noChangeAspect="1"/>
          </p:cNvGrpSpPr>
          <p:nvPr/>
        </p:nvGrpSpPr>
        <p:grpSpPr>
          <a:xfrm>
            <a:off x="4495800" y="3464085"/>
            <a:ext cx="360000" cy="345915"/>
            <a:chOff x="2743754" y="4622188"/>
            <a:chExt cx="720000" cy="691832"/>
          </a:xfrm>
        </p:grpSpPr>
        <p:cxnSp>
          <p:nvCxnSpPr>
            <p:cNvPr id="50" name="直線コネクタ 49"/>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3" name="図形グループ 52"/>
          <p:cNvGrpSpPr/>
          <p:nvPr/>
        </p:nvGrpSpPr>
        <p:grpSpPr>
          <a:xfrm>
            <a:off x="6553200" y="4038600"/>
            <a:ext cx="441147" cy="400110"/>
            <a:chOff x="3501100" y="4812902"/>
            <a:chExt cx="441147" cy="400110"/>
          </a:xfrm>
        </p:grpSpPr>
        <p:sp>
          <p:nvSpPr>
            <p:cNvPr id="54" name="円/楕円 5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56"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14203131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9">
            <a:extLst>
              <a:ext uri="{FF2B5EF4-FFF2-40B4-BE49-F238E27FC236}">
                <a16:creationId xmlns:a16="http://schemas.microsoft.com/office/drawing/2014/main" id="{FDDA2747-DBA5-44E4-A04D-BE8E8CD8D716}"/>
              </a:ext>
            </a:extLst>
          </p:cNvPr>
          <p:cNvSpPr txBox="1">
            <a:spLocks/>
          </p:cNvSpPr>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defTabSz="914400"/>
            <a:endParaRPr kumimoji="0" lang="ja-JP" altLang="en-US" sz="2737" kern="0" dirty="0" smtClean="0"/>
          </a:p>
          <a:p>
            <a:pPr marL="9525" defTabSz="914400">
              <a:spcBef>
                <a:spcPts val="85"/>
              </a:spcBef>
              <a:tabLst>
                <a:tab pos="217488" algn="l"/>
              </a:tabLst>
            </a:pPr>
            <a:r>
              <a:rPr kumimoji="0" lang="en-US" altLang="ja-JP" sz="2800" kern="0" dirty="0" smtClean="0"/>
              <a:t>	</a:t>
            </a:r>
            <a:r>
              <a:rPr kumimoji="0" lang="ja-JP" altLang="en-US" sz="2800" kern="0" dirty="0" smtClean="0"/>
              <a:t>オ</a:t>
            </a:r>
            <a:r>
              <a:rPr kumimoji="0" lang="ja-JP" altLang="en-US" sz="2800" kern="0" spc="8" dirty="0" smtClean="0"/>
              <a:t>ン</a:t>
            </a:r>
            <a:r>
              <a:rPr kumimoji="0" lang="ja-JP" altLang="en-US" sz="2800" kern="0" spc="-13" dirty="0" smtClean="0"/>
              <a:t>ラ</a:t>
            </a:r>
            <a:r>
              <a:rPr kumimoji="0" lang="ja-JP" altLang="en-US" sz="2800" kern="0" spc="-22" dirty="0" smtClean="0"/>
              <a:t>イ</a:t>
            </a:r>
            <a:r>
              <a:rPr kumimoji="0" lang="ja-JP" altLang="en-US" sz="2800" kern="0" spc="8" dirty="0" smtClean="0"/>
              <a:t>ン</a:t>
            </a:r>
            <a:r>
              <a:rPr kumimoji="0" lang="ja-JP" altLang="en-US" sz="2800" kern="0" dirty="0"/>
              <a:t>診療</a:t>
            </a:r>
            <a:r>
              <a:rPr kumimoji="0" lang="ja-JP" altLang="en-US" sz="2800" kern="0" spc="5" dirty="0"/>
              <a:t>ア</a:t>
            </a:r>
            <a:r>
              <a:rPr kumimoji="0" lang="ja-JP" altLang="en-US" sz="2800" kern="0" spc="-5" dirty="0"/>
              <a:t>プ</a:t>
            </a:r>
            <a:r>
              <a:rPr kumimoji="0" lang="ja-JP" altLang="en-US" sz="2800" kern="0" spc="-13" dirty="0"/>
              <a:t>リ</a:t>
            </a:r>
            <a:r>
              <a:rPr kumimoji="0" lang="en-US" altLang="ja-JP" sz="2800" kern="0" spc="-13" dirty="0" err="1"/>
              <a:t>YaDoc</a:t>
            </a:r>
            <a:r>
              <a:rPr kumimoji="0" lang="en-US" altLang="ja-JP" sz="2800" kern="0" spc="-13" dirty="0"/>
              <a:t> </a:t>
            </a:r>
            <a:r>
              <a:rPr kumimoji="0" lang="en-US" altLang="ja-JP" sz="2800" kern="0" spc="-100" dirty="0" smtClean="0"/>
              <a:t/>
            </a:r>
            <a:br>
              <a:rPr kumimoji="0" lang="en-US" altLang="ja-JP" sz="2800" kern="0" spc="-100" dirty="0" smtClean="0"/>
            </a:br>
            <a:r>
              <a:rPr lang="en-US" altLang="ja-JP" sz="2800" dirty="0" smtClean="0">
                <a:latin typeface="Meiryo"/>
                <a:ea typeface="Meiryo"/>
                <a:cs typeface="Meiryo"/>
                <a:sym typeface="Meiryo"/>
              </a:rPr>
              <a:t>【</a:t>
            </a:r>
            <a:r>
              <a:rPr lang="ja-JP" altLang="en-US" sz="2800" dirty="0" smtClean="0">
                <a:latin typeface="Meiryo"/>
                <a:ea typeface="Meiryo"/>
                <a:cs typeface="Meiryo"/>
                <a:sym typeface="Meiryo"/>
              </a:rPr>
              <a:t>９</a:t>
            </a:r>
            <a:r>
              <a:rPr lang="en-US" altLang="ja-JP" sz="2800" dirty="0" smtClean="0">
                <a:latin typeface="Meiryo"/>
                <a:ea typeface="Meiryo"/>
                <a:cs typeface="Meiryo"/>
                <a:sym typeface="Meiryo"/>
              </a:rPr>
              <a:t>】</a:t>
            </a:r>
            <a:r>
              <a:rPr kumimoji="0" lang="ja-JP" altLang="en-US" sz="2800" kern="0" dirty="0" smtClean="0">
                <a:latin typeface="AoyagiKouzanFontT"/>
              </a:rPr>
              <a:t>操作に</a:t>
            </a:r>
            <a:r>
              <a:rPr kumimoji="0" lang="ja-JP" altLang="en-US" sz="2800" kern="0" dirty="0">
                <a:latin typeface="AoyagiKouzanFontT"/>
              </a:rPr>
              <a:t>困</a:t>
            </a:r>
            <a:r>
              <a:rPr kumimoji="0" lang="ja-JP" altLang="en-US" sz="2800" kern="0" dirty="0" smtClean="0">
                <a:latin typeface="AoyagiKouzanFontT"/>
              </a:rPr>
              <a:t>ったときのご案内</a:t>
            </a:r>
            <a:endParaRPr kumimoji="0" lang="ja-JP" altLang="en-US" sz="2800" kern="0" dirty="0"/>
          </a:p>
        </p:txBody>
      </p:sp>
      <p:sp>
        <p:nvSpPr>
          <p:cNvPr id="6" name="正方形/長方形 5"/>
          <p:cNvSpPr/>
          <p:nvPr/>
        </p:nvSpPr>
        <p:spPr>
          <a:xfrm>
            <a:off x="1791600" y="1502182"/>
            <a:ext cx="6660000" cy="3831818"/>
          </a:xfrm>
          <a:prstGeom prst="rect">
            <a:avLst/>
          </a:prstGeom>
        </p:spPr>
        <p:txBody>
          <a:bodyPr wrap="square">
            <a:spAutoFit/>
          </a:bodyPr>
          <a:lstStyle/>
          <a:p>
            <a:pPr>
              <a:lnSpc>
                <a:spcPct val="150000"/>
              </a:lnSpc>
              <a:spcAft>
                <a:spcPts val="0"/>
              </a:spcAft>
            </a:pPr>
            <a:r>
              <a:rPr lang="en-US" altLang="ja-JP" sz="1800" b="1" kern="100" dirty="0" err="1">
                <a:latin typeface="Meiryo" charset="-128"/>
                <a:ea typeface="Meiryo" charset="-128"/>
                <a:cs typeface="Meiryo" charset="-128"/>
              </a:rPr>
              <a:t>YaDoc</a:t>
            </a:r>
            <a:r>
              <a:rPr lang="en-US" altLang="ja-JP" sz="1800" b="1" kern="100" dirty="0">
                <a:latin typeface="Meiryo" charset="-128"/>
                <a:ea typeface="Meiryo" charset="-128"/>
                <a:cs typeface="Meiryo" charset="-128"/>
              </a:rPr>
              <a:t> HP:  </a:t>
            </a:r>
            <a:r>
              <a:rPr lang="en-US" altLang="ja-JP" sz="1800" b="1" u="sng" kern="100" dirty="0" smtClean="0">
                <a:latin typeface="Meiryo" charset="-128"/>
                <a:ea typeface="Meiryo" charset="-128"/>
                <a:cs typeface="Meiryo" charset="-128"/>
                <a:hlinkClick r:id="rId3"/>
              </a:rPr>
              <a:t>https</a:t>
            </a:r>
            <a:r>
              <a:rPr lang="en-US" altLang="ja-JP" sz="1800" b="1" u="sng" kern="100" dirty="0">
                <a:latin typeface="Meiryo" charset="-128"/>
                <a:ea typeface="Meiryo" charset="-128"/>
                <a:cs typeface="Meiryo" charset="-128"/>
                <a:hlinkClick r:id="rId3"/>
              </a:rPr>
              <a:t>://www.yadoc.jp</a:t>
            </a:r>
            <a:r>
              <a:rPr lang="en-US" altLang="ja-JP" sz="1800" b="1" u="sng" kern="100" dirty="0" smtClean="0">
                <a:latin typeface="Meiryo" charset="-128"/>
                <a:ea typeface="Meiryo" charset="-128"/>
                <a:cs typeface="Meiryo" charset="-128"/>
                <a:hlinkClick r:id="rId3"/>
              </a:rPr>
              <a:t>/</a:t>
            </a:r>
            <a:endParaRPr lang="en-US" altLang="ja-JP" sz="1800" b="1" kern="100" dirty="0" smtClean="0">
              <a:latin typeface="Meiryo" charset="-128"/>
              <a:ea typeface="Meiryo" charset="-128"/>
              <a:cs typeface="Meiryo" charset="-128"/>
            </a:endParaRPr>
          </a:p>
          <a:p>
            <a:pPr>
              <a:lnSpc>
                <a:spcPct val="150000"/>
              </a:lnSpc>
              <a:spcAft>
                <a:spcPts val="0"/>
              </a:spcAft>
            </a:pPr>
            <a:endParaRPr lang="en-US" altLang="ja-JP" sz="1800" b="1" kern="100" dirty="0" smtClean="0">
              <a:latin typeface="Meiryo" charset="-128"/>
              <a:ea typeface="Meiryo" charset="-128"/>
              <a:cs typeface="Meiryo" charset="-128"/>
            </a:endParaRPr>
          </a:p>
          <a:p>
            <a:pPr>
              <a:lnSpc>
                <a:spcPct val="150000"/>
              </a:lnSpc>
              <a:spcAft>
                <a:spcPts val="0"/>
              </a:spcAft>
            </a:pPr>
            <a:r>
              <a:rPr lang="en-US" altLang="ja-JP" sz="1800" b="1" kern="100" dirty="0" err="1" smtClean="0">
                <a:latin typeface="Meiryo" charset="-128"/>
                <a:ea typeface="Meiryo" charset="-128"/>
                <a:cs typeface="Meiryo" charset="-128"/>
              </a:rPr>
              <a:t>YaDoc</a:t>
            </a:r>
            <a:r>
              <a:rPr lang="ja-JP" altLang="ja-JP" sz="1800" b="1" kern="100" dirty="0">
                <a:latin typeface="Meiryo" charset="-128"/>
                <a:ea typeface="Meiryo" charset="-128"/>
                <a:cs typeface="Meiryo" charset="-128"/>
              </a:rPr>
              <a:t>サポートセンター 平日</a:t>
            </a:r>
            <a:r>
              <a:rPr lang="en-US" altLang="ja-JP" sz="1800" b="1" kern="100" dirty="0">
                <a:latin typeface="Meiryo" charset="-128"/>
                <a:ea typeface="Meiryo" charset="-128"/>
                <a:cs typeface="Meiryo" charset="-128"/>
              </a:rPr>
              <a:t>10:00</a:t>
            </a:r>
            <a:r>
              <a:rPr lang="ja-JP" altLang="ja-JP" sz="1800" b="1" kern="100" dirty="0">
                <a:latin typeface="Meiryo" charset="-128"/>
                <a:ea typeface="Meiryo" charset="-128"/>
                <a:cs typeface="Meiryo" charset="-128"/>
              </a:rPr>
              <a:t>～</a:t>
            </a:r>
            <a:r>
              <a:rPr lang="en-US" altLang="ja-JP" sz="1800" b="1" kern="100" dirty="0" smtClean="0">
                <a:latin typeface="Meiryo" charset="-128"/>
                <a:ea typeface="Meiryo" charset="-128"/>
                <a:cs typeface="Meiryo" charset="-128"/>
              </a:rPr>
              <a:t>17:00</a:t>
            </a:r>
            <a:endParaRPr lang="ja-JP" altLang="ja-JP" sz="1800" b="1" kern="100" dirty="0">
              <a:latin typeface="Meiryo" charset="-128"/>
              <a:ea typeface="Meiryo" charset="-128"/>
              <a:cs typeface="Meiryo" charset="-128"/>
            </a:endParaRPr>
          </a:p>
          <a:p>
            <a:pPr>
              <a:lnSpc>
                <a:spcPct val="150000"/>
              </a:lnSpc>
              <a:spcAft>
                <a:spcPts val="0"/>
              </a:spcAft>
            </a:pPr>
            <a:r>
              <a:rPr lang="ja-JP" altLang="ja-JP" sz="1800" b="1" kern="100" dirty="0">
                <a:latin typeface="Meiryo" charset="-128"/>
                <a:ea typeface="Meiryo" charset="-128"/>
                <a:cs typeface="Meiryo" charset="-128"/>
              </a:rPr>
              <a:t>電話番号：</a:t>
            </a:r>
            <a:r>
              <a:rPr lang="en-US" altLang="ja-JP" sz="1800" b="1" kern="100" dirty="0">
                <a:latin typeface="Meiryo" charset="-128"/>
                <a:ea typeface="Meiryo" charset="-128"/>
                <a:cs typeface="Meiryo" charset="-128"/>
              </a:rPr>
              <a:t>0120-22-8109</a:t>
            </a:r>
            <a:endParaRPr lang="ja-JP" altLang="ja-JP" sz="1800" b="1" kern="100" dirty="0">
              <a:latin typeface="Meiryo" charset="-128"/>
              <a:ea typeface="Meiryo" charset="-128"/>
              <a:cs typeface="Meiryo" charset="-128"/>
            </a:endParaRPr>
          </a:p>
          <a:p>
            <a:pPr>
              <a:lnSpc>
                <a:spcPct val="150000"/>
              </a:lnSpc>
              <a:spcAft>
                <a:spcPts val="0"/>
              </a:spcAft>
            </a:pPr>
            <a:r>
              <a:rPr lang="en-US" altLang="ja-JP" sz="1800" b="1" kern="100" dirty="0">
                <a:latin typeface="Meiryo" charset="-128"/>
                <a:ea typeface="Meiryo" charset="-128"/>
                <a:cs typeface="Meiryo" charset="-128"/>
              </a:rPr>
              <a:t>E-mail</a:t>
            </a:r>
            <a:r>
              <a:rPr lang="ja-JP" altLang="ja-JP" sz="1800" b="1" kern="100" dirty="0">
                <a:latin typeface="Meiryo" charset="-128"/>
                <a:ea typeface="Meiryo" charset="-128"/>
                <a:cs typeface="Meiryo" charset="-128"/>
              </a:rPr>
              <a:t>：</a:t>
            </a:r>
            <a:r>
              <a:rPr lang="en-US" altLang="ja-JP" sz="1800" b="1" u="sng" kern="100" dirty="0" smtClean="0">
                <a:latin typeface="Meiryo" charset="-128"/>
                <a:ea typeface="Meiryo" charset="-128"/>
                <a:cs typeface="Meiryo" charset="-128"/>
                <a:hlinkClick r:id="rId4"/>
              </a:rPr>
              <a:t>ps@yadoc.jp</a:t>
            </a:r>
            <a:endParaRPr lang="ja-JP" altLang="ja-JP" sz="1800" b="1" kern="100" dirty="0">
              <a:latin typeface="Meiryo" charset="-128"/>
              <a:ea typeface="Meiryo" charset="-128"/>
              <a:cs typeface="Meiryo" charset="-128"/>
            </a:endParaRPr>
          </a:p>
          <a:p>
            <a:pPr>
              <a:lnSpc>
                <a:spcPct val="150000"/>
              </a:lnSpc>
              <a:spcAft>
                <a:spcPts val="0"/>
              </a:spcAft>
            </a:pPr>
            <a:endParaRPr lang="en-US" altLang="ja-JP" sz="1800" b="1" kern="100" dirty="0" smtClean="0">
              <a:latin typeface="Meiryo" charset="-128"/>
              <a:ea typeface="Meiryo" charset="-128"/>
              <a:cs typeface="Meiryo" charset="-128"/>
            </a:endParaRPr>
          </a:p>
          <a:p>
            <a:pPr>
              <a:lnSpc>
                <a:spcPct val="150000"/>
              </a:lnSpc>
              <a:spcAft>
                <a:spcPts val="0"/>
              </a:spcAft>
            </a:pPr>
            <a:r>
              <a:rPr lang="ja-JP" altLang="ja-JP" sz="1800" b="1" kern="100" dirty="0" smtClean="0">
                <a:latin typeface="Meiryo" charset="-128"/>
                <a:ea typeface="Meiryo" charset="-128"/>
                <a:cs typeface="Meiryo" charset="-128"/>
              </a:rPr>
              <a:t>運営会社</a:t>
            </a:r>
            <a:endParaRPr lang="en-US" altLang="ja-JP" sz="1800" b="1" kern="100" dirty="0">
              <a:latin typeface="Meiryo" charset="-128"/>
              <a:ea typeface="Meiryo" charset="-128"/>
              <a:cs typeface="Meiryo" charset="-128"/>
            </a:endParaRPr>
          </a:p>
          <a:p>
            <a:pPr>
              <a:lnSpc>
                <a:spcPct val="150000"/>
              </a:lnSpc>
              <a:spcAft>
                <a:spcPts val="0"/>
              </a:spcAft>
            </a:pPr>
            <a:r>
              <a:rPr lang="ja-JP" altLang="ja-JP" sz="1800" b="1" kern="100" dirty="0" smtClean="0">
                <a:latin typeface="Meiryo" charset="-128"/>
                <a:ea typeface="Meiryo" charset="-128"/>
                <a:cs typeface="Meiryo" charset="-128"/>
              </a:rPr>
              <a:t>株式</a:t>
            </a:r>
            <a:r>
              <a:rPr lang="ja-JP" altLang="ja-JP" sz="1800" b="1" kern="100" dirty="0">
                <a:latin typeface="Meiryo" charset="-128"/>
                <a:ea typeface="Meiryo" charset="-128"/>
                <a:cs typeface="Meiryo" charset="-128"/>
              </a:rPr>
              <a:t>会社インテグリティ・ヘルスケア</a:t>
            </a:r>
          </a:p>
          <a:p>
            <a:pPr>
              <a:lnSpc>
                <a:spcPct val="150000"/>
              </a:lnSpc>
              <a:spcAft>
                <a:spcPts val="0"/>
              </a:spcAft>
            </a:pPr>
            <a:r>
              <a:rPr lang="en-US" altLang="ja-JP" sz="1800" b="1" kern="100" dirty="0">
                <a:latin typeface="Meiryo" charset="-128"/>
                <a:ea typeface="Meiryo" charset="-128"/>
                <a:cs typeface="Meiryo" charset="-128"/>
              </a:rPr>
              <a:t>URL</a:t>
            </a:r>
            <a:r>
              <a:rPr lang="ja-JP" altLang="ja-JP" sz="1800" b="1" kern="100" dirty="0">
                <a:latin typeface="Meiryo" charset="-128"/>
                <a:ea typeface="Meiryo" charset="-128"/>
                <a:cs typeface="Meiryo" charset="-128"/>
              </a:rPr>
              <a:t>：</a:t>
            </a:r>
            <a:r>
              <a:rPr lang="en-US" altLang="ja-JP" sz="1800" b="1" u="sng" kern="100" dirty="0">
                <a:latin typeface="Meiryo" charset="-128"/>
                <a:ea typeface="Meiryo" charset="-128"/>
                <a:cs typeface="Meiryo" charset="-128"/>
                <a:hlinkClick r:id="rId5"/>
              </a:rPr>
              <a:t>https://</a:t>
            </a:r>
            <a:r>
              <a:rPr lang="en-US" altLang="ja-JP" sz="1800" b="1" u="sng" kern="100" dirty="0" smtClean="0">
                <a:latin typeface="Meiryo" charset="-128"/>
                <a:ea typeface="Meiryo" charset="-128"/>
                <a:cs typeface="Meiryo" charset="-128"/>
                <a:hlinkClick r:id="rId5"/>
              </a:rPr>
              <a:t>www.integrityhealthcare.co.jp</a:t>
            </a:r>
            <a:r>
              <a:rPr lang="en-US" altLang="ja-JP" sz="1800" b="1" u="sng" kern="100" dirty="0">
                <a:latin typeface="Meiryo" charset="-128"/>
                <a:ea typeface="Meiryo" charset="-128"/>
                <a:cs typeface="Meiryo" charset="-128"/>
                <a:hlinkClick r:id="rId5"/>
              </a:rPr>
              <a:t>/</a:t>
            </a:r>
            <a:endParaRPr lang="ja-JP" altLang="ja-JP" sz="1800" b="1" kern="100" dirty="0">
              <a:effectLst/>
              <a:latin typeface="Meiryo" charset="-128"/>
              <a:ea typeface="Meiryo" charset="-128"/>
              <a:cs typeface="Meiryo" charset="-128"/>
            </a:endParaRPr>
          </a:p>
        </p:txBody>
      </p:sp>
      <p:sp>
        <p:nvSpPr>
          <p:cNvPr id="5"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3-B</a:t>
            </a:r>
            <a:endParaRPr lang="en-US" sz="3600" spc="-300" dirty="0"/>
          </a:p>
        </p:txBody>
      </p:sp>
    </p:spTree>
    <p:extLst>
      <p:ext uri="{BB962C8B-B14F-4D97-AF65-F5344CB8AC3E}">
        <p14:creationId xmlns:p14="http://schemas.microsoft.com/office/powerpoint/2010/main" val="45636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507804" y="1404315"/>
            <a:ext cx="8640000" cy="658623"/>
          </a:xfrm>
          <a:prstGeom prst="rect">
            <a:avLst/>
          </a:prstGeom>
        </p:spPr>
        <p:txBody>
          <a:bodyPr>
            <a:noAutofit/>
          </a:bodyPr>
          <a:lstStyle/>
          <a:p>
            <a:r>
              <a:rPr lang="ja-JP" altLang="en-US" b="1" dirty="0">
                <a:solidFill>
                  <a:schemeClr val="tx1"/>
                </a:solidFill>
                <a:latin typeface="Meiryo" charset="-128"/>
                <a:ea typeface="Meiryo" charset="-128"/>
                <a:cs typeface="Meiryo" charset="-128"/>
              </a:rPr>
              <a:t>オンライン診療・服薬指導アプ</a:t>
            </a:r>
            <a:r>
              <a:rPr lang="ja-JP" altLang="en-US" b="1" spc="-700" dirty="0">
                <a:solidFill>
                  <a:schemeClr val="tx1"/>
                </a:solidFill>
                <a:latin typeface="Meiryo" charset="-128"/>
                <a:ea typeface="Meiryo" charset="-128"/>
                <a:cs typeface="Meiryo" charset="-128"/>
              </a:rPr>
              <a:t>リ</a:t>
            </a:r>
            <a:r>
              <a:rPr lang="ja-JP" altLang="en-US" b="1" dirty="0">
                <a:solidFill>
                  <a:schemeClr val="tx1"/>
                </a:solidFill>
                <a:latin typeface="Meiryo" charset="-128"/>
                <a:ea typeface="Meiryo" charset="-128"/>
                <a:cs typeface="Meiryo" charset="-128"/>
              </a:rPr>
              <a:t>「</a:t>
            </a:r>
            <a:r>
              <a:rPr lang="en-US" altLang="ja-JP" b="1" dirty="0" smtClean="0">
                <a:solidFill>
                  <a:schemeClr val="tx1"/>
                </a:solidFill>
                <a:latin typeface="Meiryo" charset="-128"/>
                <a:ea typeface="Meiryo" charset="-128"/>
                <a:cs typeface="Meiryo" charset="-128"/>
              </a:rPr>
              <a:t>CLINICS</a:t>
            </a:r>
            <a:r>
              <a:rPr lang="ja-JP" altLang="en-US" b="1" spc="-500" dirty="0">
                <a:latin typeface="Meiryo" charset="-128"/>
                <a:ea typeface="Meiryo" charset="-128"/>
                <a:cs typeface="Meiryo" charset="-128"/>
              </a:rPr>
              <a:t> 」</a:t>
            </a:r>
            <a:r>
              <a:rPr lang="ja-JP" altLang="en-US" b="1" dirty="0" smtClean="0">
                <a:solidFill>
                  <a:schemeClr val="tx1"/>
                </a:solidFill>
                <a:latin typeface="Meiryo" charset="-128"/>
                <a:ea typeface="Meiryo" charset="-128"/>
                <a:cs typeface="Meiryo" charset="-128"/>
              </a:rPr>
              <a:t>を</a:t>
            </a:r>
            <a:r>
              <a:rPr lang="ja-JP" altLang="en-US" b="1" dirty="0">
                <a:solidFill>
                  <a:schemeClr val="tx1"/>
                </a:solidFill>
                <a:latin typeface="Meiryo" charset="-128"/>
                <a:ea typeface="Meiryo" charset="-128"/>
                <a:cs typeface="Meiryo" charset="-128"/>
              </a:rPr>
              <a:t>利用することで</a:t>
            </a:r>
            <a:r>
              <a:rPr lang="ja-JP" altLang="en-US" b="1" spc="-500" dirty="0" smtClean="0">
                <a:solidFill>
                  <a:schemeClr val="tx1"/>
                </a:solidFill>
                <a:latin typeface="Meiryo" charset="-128"/>
                <a:ea typeface="Meiryo" charset="-128"/>
                <a:cs typeface="Meiryo" charset="-128"/>
              </a:rPr>
              <a:t>、</a:t>
            </a:r>
            <a:r>
              <a:rPr lang="ja-JP" altLang="en-US" b="1" dirty="0" smtClean="0">
                <a:solidFill>
                  <a:schemeClr val="tx1"/>
                </a:solidFill>
                <a:latin typeface="Meiryo" charset="-128"/>
                <a:ea typeface="Meiryo" charset="-128"/>
                <a:cs typeface="Meiryo" charset="-128"/>
              </a:rPr>
              <a:t>インター</a:t>
            </a:r>
            <a:endParaRPr lang="en-US" altLang="ja-JP" b="1" dirty="0" smtClean="0">
              <a:solidFill>
                <a:schemeClr val="tx1"/>
              </a:solidFill>
              <a:latin typeface="Meiryo" charset="-128"/>
              <a:ea typeface="Meiryo" charset="-128"/>
              <a:cs typeface="Meiryo" charset="-128"/>
            </a:endParaRPr>
          </a:p>
          <a:p>
            <a:r>
              <a:rPr lang="ja-JP" altLang="en-US" b="1" dirty="0" smtClean="0">
                <a:solidFill>
                  <a:schemeClr val="tx1"/>
                </a:solidFill>
                <a:latin typeface="Meiryo" charset="-128"/>
                <a:ea typeface="Meiryo" charset="-128"/>
                <a:cs typeface="Meiryo" charset="-128"/>
              </a:rPr>
              <a:t>ネット上</a:t>
            </a:r>
            <a:r>
              <a:rPr lang="ja-JP" altLang="en-US" b="1" dirty="0">
                <a:solidFill>
                  <a:schemeClr val="tx1"/>
                </a:solidFill>
                <a:latin typeface="Meiryo" charset="-128"/>
                <a:ea typeface="Meiryo" charset="-128"/>
                <a:cs typeface="Meiryo" charset="-128"/>
              </a:rPr>
              <a:t>で予約</a:t>
            </a:r>
            <a:r>
              <a:rPr lang="en-US" altLang="ja-JP" b="1" dirty="0">
                <a:solidFill>
                  <a:schemeClr val="tx1"/>
                </a:solidFill>
                <a:latin typeface="Meiryo" charset="-128"/>
                <a:ea typeface="Meiryo" charset="-128"/>
                <a:cs typeface="Meiryo" charset="-128"/>
              </a:rPr>
              <a:t>〜</a:t>
            </a:r>
            <a:r>
              <a:rPr lang="ja-JP" altLang="en-US" b="1" dirty="0">
                <a:solidFill>
                  <a:schemeClr val="tx1"/>
                </a:solidFill>
                <a:latin typeface="Meiryo" charset="-128"/>
                <a:ea typeface="Meiryo" charset="-128"/>
                <a:cs typeface="Meiryo" charset="-128"/>
              </a:rPr>
              <a:t>診療</a:t>
            </a:r>
            <a:r>
              <a:rPr lang="en-US" altLang="ja-JP" b="1" dirty="0">
                <a:solidFill>
                  <a:schemeClr val="tx1"/>
                </a:solidFill>
                <a:latin typeface="Meiryo" charset="-128"/>
                <a:ea typeface="Meiryo" charset="-128"/>
                <a:cs typeface="Meiryo" charset="-128"/>
              </a:rPr>
              <a:t>〜</a:t>
            </a:r>
            <a:r>
              <a:rPr lang="ja-JP" altLang="en-US" b="1" dirty="0">
                <a:solidFill>
                  <a:schemeClr val="tx1"/>
                </a:solidFill>
                <a:latin typeface="Meiryo" charset="-128"/>
                <a:ea typeface="Meiryo" charset="-128"/>
                <a:cs typeface="Meiryo" charset="-128"/>
              </a:rPr>
              <a:t>会計</a:t>
            </a:r>
            <a:r>
              <a:rPr lang="en-US" altLang="ja-JP" b="1" dirty="0">
                <a:solidFill>
                  <a:schemeClr val="tx1"/>
                </a:solidFill>
                <a:latin typeface="Meiryo" charset="-128"/>
                <a:ea typeface="Meiryo" charset="-128"/>
                <a:cs typeface="Meiryo" charset="-128"/>
              </a:rPr>
              <a:t>〜</a:t>
            </a:r>
            <a:r>
              <a:rPr lang="ja-JP" altLang="en-US" b="1" dirty="0">
                <a:solidFill>
                  <a:schemeClr val="tx1"/>
                </a:solidFill>
                <a:latin typeface="Meiryo" charset="-128"/>
                <a:ea typeface="Meiryo" charset="-128"/>
                <a:cs typeface="Meiryo" charset="-128"/>
              </a:rPr>
              <a:t>服薬指導までを一貫して行うことができます。</a:t>
            </a:r>
          </a:p>
        </p:txBody>
      </p:sp>
      <p:sp>
        <p:nvSpPr>
          <p:cNvPr id="32" name="タイトル 9">
            <a:extLst>
              <a:ext uri="{FF2B5EF4-FFF2-40B4-BE49-F238E27FC236}">
                <a16:creationId xmlns:a16="http://schemas.microsoft.com/office/drawing/2014/main" id="{CA2B6507-1ACA-453C-97C4-5D298B773253}"/>
              </a:ext>
            </a:extLst>
          </p:cNvPr>
          <p:cNvSpPr txBox="1">
            <a:spLocks/>
          </p:cNvSpPr>
          <p:nvPr/>
        </p:nvSpPr>
        <p:spPr>
          <a:xfrm>
            <a:off x="1867800" y="304800"/>
            <a:ext cx="7200000" cy="509216"/>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kumimoji="0" lang="ja-JP" altLang="en-US" sz="2737" kern="0" dirty="0"/>
          </a:p>
          <a:p>
            <a:pPr marL="10860">
              <a:spcBef>
                <a:spcPts val="85"/>
              </a:spcBef>
              <a:tabLst>
                <a:tab pos="270955" algn="l"/>
              </a:tabLst>
            </a:pPr>
            <a:r>
              <a:rPr lang="ja-JP" altLang="en-US" sz="2800" spc="-100" dirty="0"/>
              <a:t>オンライン診</a:t>
            </a:r>
            <a:r>
              <a:rPr lang="ja-JP" altLang="en-US" sz="2800" spc="-700" dirty="0"/>
              <a:t>療・</a:t>
            </a:r>
            <a:r>
              <a:rPr lang="ja-JP" altLang="en-US" sz="2800" spc="-100" dirty="0"/>
              <a:t>服薬指導アプリ</a:t>
            </a:r>
            <a:r>
              <a:rPr lang="en-US" altLang="ja-JP" sz="2800" spc="-100" dirty="0"/>
              <a:t>CLINICS </a:t>
            </a:r>
            <a:endParaRPr kumimoji="0" lang="ja-JP" altLang="en-US" sz="2800" kern="0" spc="-100" dirty="0"/>
          </a:p>
        </p:txBody>
      </p:sp>
      <p:pic>
        <p:nvPicPr>
          <p:cNvPr id="15" name="図 14">
            <a:extLst>
              <a:ext uri="{FF2B5EF4-FFF2-40B4-BE49-F238E27FC236}">
                <a16:creationId xmlns:a16="http://schemas.microsoft.com/office/drawing/2014/main" id="{4AF64186-9207-4EED-AF15-3E5D95701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39138"/>
            <a:ext cx="1950181" cy="3736477"/>
          </a:xfrm>
          <a:prstGeom prst="rect">
            <a:avLst/>
          </a:prstGeom>
        </p:spPr>
      </p:pic>
      <p:sp>
        <p:nvSpPr>
          <p:cNvPr id="5" name="正方形/長方形 4"/>
          <p:cNvSpPr/>
          <p:nvPr/>
        </p:nvSpPr>
        <p:spPr>
          <a:xfrm>
            <a:off x="2322600" y="2294215"/>
            <a:ext cx="3240000" cy="3877985"/>
          </a:xfrm>
          <a:prstGeom prst="rect">
            <a:avLst/>
          </a:prstGeom>
        </p:spPr>
        <p:txBody>
          <a:bodyPr>
            <a:spAutoFit/>
          </a:bodyPr>
          <a:lstStyle/>
          <a:p>
            <a:r>
              <a:rPr lang="ja-JP" altLang="en-US" sz="1800" b="1" dirty="0">
                <a:solidFill>
                  <a:srgbClr val="009650"/>
                </a:solidFill>
                <a:latin typeface="Meiryo" charset="-128"/>
                <a:ea typeface="Meiryo" charset="-128"/>
                <a:cs typeface="Meiryo" charset="-128"/>
              </a:rPr>
              <a:t>予約</a:t>
            </a:r>
            <a:r>
              <a:rPr lang="en-US" altLang="ja-JP" sz="1200" b="1" dirty="0">
                <a:solidFill>
                  <a:srgbClr val="000000"/>
                </a:solidFill>
                <a:latin typeface="Meiryo" charset="-128"/>
                <a:ea typeface="Meiryo" charset="-128"/>
                <a:cs typeface="Meiryo" charset="-128"/>
              </a:rPr>
              <a:t> </a:t>
            </a:r>
          </a:p>
          <a:p>
            <a:r>
              <a:rPr lang="en-US" altLang="ja-JP" sz="1200" b="1" dirty="0">
                <a:solidFill>
                  <a:srgbClr val="000000"/>
                </a:solidFill>
                <a:latin typeface="Meiryo" charset="-128"/>
                <a:ea typeface="Meiryo" charset="-128"/>
                <a:cs typeface="Meiryo" charset="-128"/>
              </a:rPr>
              <a:t>24</a:t>
            </a:r>
            <a:r>
              <a:rPr lang="ja-JP" altLang="en-US" sz="1200" b="1" dirty="0">
                <a:solidFill>
                  <a:srgbClr val="000000"/>
                </a:solidFill>
                <a:latin typeface="Meiryo" charset="-128"/>
                <a:ea typeface="Meiryo" charset="-128"/>
                <a:cs typeface="Meiryo" charset="-128"/>
              </a:rPr>
              <a:t>時間いつでも可能</a:t>
            </a:r>
          </a:p>
          <a:p>
            <a:r>
              <a:rPr lang="ja-JP" altLang="en-US" sz="1200" dirty="0">
                <a:solidFill>
                  <a:srgbClr val="000000"/>
                </a:solidFill>
                <a:latin typeface="Meiryo" charset="-128"/>
                <a:ea typeface="Meiryo" charset="-128"/>
                <a:cs typeface="Meiryo" charset="-128"/>
              </a:rPr>
              <a:t>アプリから都合に合わせて予約を</a:t>
            </a:r>
            <a:endParaRPr lang="en-US" altLang="ja-JP" sz="1200" dirty="0">
              <a:solidFill>
                <a:srgbClr val="000000"/>
              </a:solidFill>
              <a:latin typeface="Meiryo" charset="-128"/>
              <a:ea typeface="Meiryo" charset="-128"/>
              <a:cs typeface="Meiryo" charset="-128"/>
            </a:endParaRPr>
          </a:p>
          <a:p>
            <a:r>
              <a:rPr lang="ja-JP" altLang="en-US" sz="1200" dirty="0">
                <a:solidFill>
                  <a:srgbClr val="000000"/>
                </a:solidFill>
                <a:latin typeface="Meiryo" charset="-128"/>
                <a:ea typeface="Meiryo" charset="-128"/>
                <a:cs typeface="Meiryo" charset="-128"/>
              </a:rPr>
              <a:t>取ることができます。所在地から近くの</a:t>
            </a:r>
            <a:endParaRPr lang="en-US" altLang="ja-JP" sz="1200" dirty="0">
              <a:solidFill>
                <a:srgbClr val="000000"/>
              </a:solidFill>
              <a:latin typeface="Meiryo" charset="-128"/>
              <a:ea typeface="Meiryo" charset="-128"/>
              <a:cs typeface="Meiryo" charset="-128"/>
            </a:endParaRPr>
          </a:p>
          <a:p>
            <a:r>
              <a:rPr lang="ja-JP" altLang="en-US" sz="1200" dirty="0">
                <a:solidFill>
                  <a:srgbClr val="000000"/>
                </a:solidFill>
                <a:latin typeface="Meiryo" charset="-128"/>
                <a:ea typeface="Meiryo" charset="-128"/>
                <a:cs typeface="Meiryo" charset="-128"/>
              </a:rPr>
              <a:t>オンライン診察に対応した医療機関を</a:t>
            </a:r>
            <a:endParaRPr lang="en-US" altLang="ja-JP" sz="1200" dirty="0">
              <a:solidFill>
                <a:srgbClr val="000000"/>
              </a:solidFill>
              <a:latin typeface="Meiryo" charset="-128"/>
              <a:ea typeface="Meiryo" charset="-128"/>
              <a:cs typeface="Meiryo" charset="-128"/>
            </a:endParaRPr>
          </a:p>
          <a:p>
            <a:r>
              <a:rPr lang="ja-JP" altLang="en-US" sz="1200" dirty="0">
                <a:solidFill>
                  <a:srgbClr val="000000"/>
                </a:solidFill>
                <a:latin typeface="Meiryo" charset="-128"/>
                <a:ea typeface="Meiryo" charset="-128"/>
                <a:cs typeface="Meiryo" charset="-128"/>
              </a:rPr>
              <a:t>探すことも可能です。</a:t>
            </a:r>
          </a:p>
          <a:p>
            <a:r>
              <a:rPr lang="ja-JP" altLang="en-US" sz="1200" dirty="0">
                <a:solidFill>
                  <a:srgbClr val="000000"/>
                </a:solidFill>
                <a:latin typeface="Meiryo" charset="-128"/>
                <a:ea typeface="Meiryo" charset="-128"/>
                <a:cs typeface="Meiryo" charset="-128"/>
              </a:rPr>
              <a:t/>
            </a:r>
            <a:br>
              <a:rPr lang="ja-JP" altLang="en-US" sz="1200" dirty="0">
                <a:solidFill>
                  <a:srgbClr val="000000"/>
                </a:solidFill>
                <a:latin typeface="Meiryo" charset="-128"/>
                <a:ea typeface="Meiryo" charset="-128"/>
                <a:cs typeface="Meiryo" charset="-128"/>
              </a:rPr>
            </a:br>
            <a:r>
              <a:rPr lang="ja-JP" altLang="en-US" sz="1800" b="1" dirty="0">
                <a:solidFill>
                  <a:srgbClr val="009650"/>
                </a:solidFill>
                <a:latin typeface="Meiryo" charset="-128"/>
                <a:ea typeface="Meiryo" charset="-128"/>
                <a:cs typeface="Meiryo" charset="-128"/>
              </a:rPr>
              <a:t>問診</a:t>
            </a:r>
            <a:r>
              <a:rPr lang="en-US" altLang="ja-JP" sz="1200" b="1" dirty="0">
                <a:solidFill>
                  <a:srgbClr val="000000"/>
                </a:solidFill>
                <a:latin typeface="Meiryo" charset="-128"/>
                <a:ea typeface="Meiryo" charset="-128"/>
                <a:cs typeface="Meiryo" charset="-128"/>
              </a:rPr>
              <a:t> </a:t>
            </a:r>
          </a:p>
          <a:p>
            <a:r>
              <a:rPr lang="ja-JP" altLang="en-US" sz="1200" b="1" dirty="0">
                <a:solidFill>
                  <a:srgbClr val="000000"/>
                </a:solidFill>
                <a:latin typeface="Meiryo" charset="-128"/>
                <a:ea typeface="Meiryo" charset="-128"/>
                <a:cs typeface="Meiryo" charset="-128"/>
              </a:rPr>
              <a:t>アプリで回答</a:t>
            </a:r>
          </a:p>
          <a:p>
            <a:r>
              <a:rPr lang="ja-JP" altLang="en-US" sz="1200" dirty="0">
                <a:solidFill>
                  <a:srgbClr val="000000"/>
                </a:solidFill>
                <a:latin typeface="Meiryo" charset="-128"/>
                <a:ea typeface="Meiryo" charset="-128"/>
                <a:cs typeface="Meiryo" charset="-128"/>
              </a:rPr>
              <a:t>事前にアプリで回答。</a:t>
            </a:r>
            <a:endParaRPr lang="en-US" altLang="ja-JP" sz="1200" dirty="0">
              <a:solidFill>
                <a:srgbClr val="000000"/>
              </a:solidFill>
              <a:latin typeface="Meiryo" charset="-128"/>
              <a:ea typeface="Meiryo" charset="-128"/>
              <a:cs typeface="Meiryo" charset="-128"/>
            </a:endParaRPr>
          </a:p>
          <a:p>
            <a:r>
              <a:rPr lang="ja-JP" altLang="en-US" sz="1200" dirty="0">
                <a:solidFill>
                  <a:srgbClr val="000000"/>
                </a:solidFill>
                <a:latin typeface="Meiryo" charset="-128"/>
                <a:ea typeface="Meiryo" charset="-128"/>
                <a:cs typeface="Meiryo" charset="-128"/>
              </a:rPr>
              <a:t>保険証や医師に見せたい資料も</a:t>
            </a:r>
            <a:endParaRPr lang="en-US" altLang="ja-JP" sz="1200" dirty="0">
              <a:solidFill>
                <a:srgbClr val="000000"/>
              </a:solidFill>
              <a:latin typeface="Meiryo" charset="-128"/>
              <a:ea typeface="Meiryo" charset="-128"/>
              <a:cs typeface="Meiryo" charset="-128"/>
            </a:endParaRPr>
          </a:p>
          <a:p>
            <a:r>
              <a:rPr lang="ja-JP" altLang="en-US" sz="1200" dirty="0">
                <a:solidFill>
                  <a:srgbClr val="000000"/>
                </a:solidFill>
                <a:latin typeface="Meiryo" charset="-128"/>
                <a:ea typeface="Meiryo" charset="-128"/>
                <a:cs typeface="Meiryo" charset="-128"/>
              </a:rPr>
              <a:t>アプリから提出できます。</a:t>
            </a:r>
          </a:p>
          <a:p>
            <a:r>
              <a:rPr lang="ja-JP" altLang="en-US" sz="1200" dirty="0">
                <a:solidFill>
                  <a:srgbClr val="000000"/>
                </a:solidFill>
                <a:latin typeface="Meiryo" charset="-128"/>
                <a:ea typeface="Meiryo" charset="-128"/>
                <a:cs typeface="Meiryo" charset="-128"/>
              </a:rPr>
              <a:t/>
            </a:r>
            <a:br>
              <a:rPr lang="ja-JP" altLang="en-US" sz="1200" dirty="0">
                <a:solidFill>
                  <a:srgbClr val="000000"/>
                </a:solidFill>
                <a:latin typeface="Meiryo" charset="-128"/>
                <a:ea typeface="Meiryo" charset="-128"/>
                <a:cs typeface="Meiryo" charset="-128"/>
              </a:rPr>
            </a:br>
            <a:r>
              <a:rPr lang="ja-JP" altLang="en-US" sz="1800" b="1" dirty="0">
                <a:solidFill>
                  <a:srgbClr val="009650"/>
                </a:solidFill>
                <a:latin typeface="Meiryo" charset="-128"/>
                <a:ea typeface="Meiryo" charset="-128"/>
                <a:cs typeface="Meiryo" charset="-128"/>
              </a:rPr>
              <a:t>診察</a:t>
            </a:r>
            <a:r>
              <a:rPr lang="en-US" altLang="ja-JP" sz="1200" b="1" dirty="0">
                <a:solidFill>
                  <a:srgbClr val="000000"/>
                </a:solidFill>
                <a:latin typeface="Meiryo" charset="-128"/>
                <a:ea typeface="Meiryo" charset="-128"/>
                <a:cs typeface="Meiryo" charset="-128"/>
              </a:rPr>
              <a:t> </a:t>
            </a:r>
          </a:p>
          <a:p>
            <a:r>
              <a:rPr lang="ja-JP" altLang="en-US" sz="1200" b="1" dirty="0">
                <a:latin typeface="Meiryo" charset="-128"/>
                <a:ea typeface="Meiryo" charset="-128"/>
                <a:cs typeface="Meiryo" charset="-128"/>
              </a:rPr>
              <a:t>待合室での</a:t>
            </a:r>
            <a:r>
              <a:rPr lang="ja-JP" altLang="en-US" sz="1200" b="1">
                <a:latin typeface="Meiryo" charset="-128"/>
                <a:ea typeface="Meiryo" charset="-128"/>
                <a:cs typeface="Meiryo" charset="-128"/>
              </a:rPr>
              <a:t>待ち</a:t>
            </a:r>
            <a:r>
              <a:rPr lang="ja-JP" altLang="en-US" sz="1200" b="1" smtClean="0">
                <a:latin typeface="Meiryo" charset="-128"/>
                <a:ea typeface="Meiryo" charset="-128"/>
                <a:cs typeface="Meiryo" charset="-128"/>
              </a:rPr>
              <a:t>時間なし</a:t>
            </a:r>
            <a:endParaRPr lang="en-US" altLang="ja-JP" sz="1200" b="1"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予約</a:t>
            </a:r>
            <a:r>
              <a:rPr lang="ja-JP" altLang="en-US" sz="1200" dirty="0">
                <a:latin typeface="Meiryo" charset="-128"/>
                <a:ea typeface="Meiryo" charset="-128"/>
                <a:cs typeface="Meiryo" charset="-128"/>
              </a:rPr>
              <a:t>時間内に医師からアプリ上で呼び</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出され、ビデオチャットで医師の診察</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が始まります。待合室で待つ必要は</a:t>
            </a:r>
            <a:endParaRPr lang="en-US" altLang="ja-JP" sz="1200" dirty="0">
              <a:latin typeface="Meiryo" charset="-128"/>
              <a:ea typeface="Meiryo" charset="-128"/>
              <a:cs typeface="Meiryo" charset="-128"/>
            </a:endParaRPr>
          </a:p>
          <a:p>
            <a:r>
              <a:rPr lang="ja-JP" altLang="en-US" sz="1200" dirty="0">
                <a:effectLst/>
                <a:latin typeface="Meiryo" charset="-128"/>
                <a:ea typeface="Meiryo" charset="-128"/>
                <a:cs typeface="Meiryo" charset="-128"/>
              </a:rPr>
              <a:t>ありません。</a:t>
            </a:r>
          </a:p>
        </p:txBody>
      </p:sp>
      <p:sp>
        <p:nvSpPr>
          <p:cNvPr id="16" name="正方形/長方形 15"/>
          <p:cNvSpPr/>
          <p:nvPr/>
        </p:nvSpPr>
        <p:spPr>
          <a:xfrm>
            <a:off x="5299033" y="2294215"/>
            <a:ext cx="3240000" cy="3877985"/>
          </a:xfrm>
          <a:prstGeom prst="rect">
            <a:avLst/>
          </a:prstGeom>
        </p:spPr>
        <p:txBody>
          <a:bodyPr>
            <a:spAutoFit/>
          </a:bodyPr>
          <a:lstStyle/>
          <a:p>
            <a:r>
              <a:rPr lang="ja-JP" altLang="en-US" sz="1800" b="1" dirty="0">
                <a:solidFill>
                  <a:srgbClr val="009650"/>
                </a:solidFill>
                <a:latin typeface="Meiryo" charset="-128"/>
                <a:ea typeface="Meiryo" charset="-128"/>
                <a:cs typeface="Meiryo" charset="-128"/>
              </a:rPr>
              <a:t>会計</a:t>
            </a:r>
            <a:r>
              <a:rPr lang="en-US" altLang="ja-JP" sz="1200" b="1" dirty="0">
                <a:solidFill>
                  <a:srgbClr val="000000"/>
                </a:solidFill>
                <a:latin typeface="Meiryo" charset="-128"/>
                <a:ea typeface="Meiryo" charset="-128"/>
                <a:cs typeface="Meiryo" charset="-128"/>
              </a:rPr>
              <a:t> </a:t>
            </a:r>
          </a:p>
          <a:p>
            <a:r>
              <a:rPr lang="ja-JP" altLang="en-US" sz="1200" b="1" dirty="0">
                <a:solidFill>
                  <a:srgbClr val="000000"/>
                </a:solidFill>
                <a:latin typeface="Meiryo" charset="-128"/>
                <a:ea typeface="Meiryo" charset="-128"/>
                <a:cs typeface="Meiryo" charset="-128"/>
              </a:rPr>
              <a:t>クレジットカードで簡単決済</a:t>
            </a:r>
          </a:p>
          <a:p>
            <a:r>
              <a:rPr lang="ja-JP" altLang="en-US" sz="1200" dirty="0">
                <a:latin typeface="Meiryo" charset="-128"/>
                <a:ea typeface="Meiryo" charset="-128"/>
                <a:cs typeface="Meiryo" charset="-128"/>
              </a:rPr>
              <a:t>登録したクレジットカードから自動で決済。面倒な振込や支払いの手続きはありません。</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会計で待つ必要もありません。</a:t>
            </a:r>
          </a:p>
          <a:p>
            <a:r>
              <a:rPr lang="ja-JP" altLang="en-US" sz="1200" dirty="0">
                <a:solidFill>
                  <a:srgbClr val="000000"/>
                </a:solidFill>
                <a:latin typeface="Meiryo" charset="-128"/>
                <a:ea typeface="Meiryo" charset="-128"/>
                <a:cs typeface="Meiryo" charset="-128"/>
              </a:rPr>
              <a:t/>
            </a:r>
            <a:br>
              <a:rPr lang="ja-JP" altLang="en-US" sz="1200" dirty="0">
                <a:solidFill>
                  <a:srgbClr val="000000"/>
                </a:solidFill>
                <a:latin typeface="Meiryo" charset="-128"/>
                <a:ea typeface="Meiryo" charset="-128"/>
                <a:cs typeface="Meiryo" charset="-128"/>
              </a:rPr>
            </a:br>
            <a:r>
              <a:rPr lang="ja-JP" altLang="en-US" sz="1800" b="1" dirty="0">
                <a:solidFill>
                  <a:srgbClr val="009650"/>
                </a:solidFill>
                <a:latin typeface="Meiryo" charset="-128"/>
                <a:ea typeface="Meiryo" charset="-128"/>
                <a:cs typeface="Meiryo" charset="-128"/>
              </a:rPr>
              <a:t>処方</a:t>
            </a:r>
            <a:r>
              <a:rPr lang="en-US" altLang="ja-JP" sz="1200" b="1" dirty="0">
                <a:solidFill>
                  <a:srgbClr val="000000"/>
                </a:solidFill>
                <a:latin typeface="Meiryo" charset="-128"/>
                <a:ea typeface="Meiryo" charset="-128"/>
                <a:cs typeface="Meiryo" charset="-128"/>
              </a:rPr>
              <a:t> </a:t>
            </a:r>
          </a:p>
          <a:p>
            <a:r>
              <a:rPr lang="ja-JP" altLang="en-US" sz="1200" b="1" dirty="0">
                <a:solidFill>
                  <a:srgbClr val="000000"/>
                </a:solidFill>
                <a:latin typeface="Meiryo" charset="-128"/>
                <a:ea typeface="Meiryo" charset="-128"/>
                <a:cs typeface="Meiryo" charset="-128"/>
              </a:rPr>
              <a:t>処方箋データをアップロード</a:t>
            </a:r>
          </a:p>
          <a:p>
            <a:r>
              <a:rPr lang="ja-JP" altLang="en-US" sz="1200" dirty="0">
                <a:solidFill>
                  <a:srgbClr val="000000"/>
                </a:solidFill>
                <a:latin typeface="Meiryo" charset="-128"/>
                <a:ea typeface="Meiryo" charset="-128"/>
                <a:cs typeface="Meiryo" charset="-128"/>
              </a:rPr>
              <a:t>医療機関から処方箋データをアップロード</a:t>
            </a:r>
            <a:endParaRPr lang="en-US" altLang="ja-JP" sz="1200" dirty="0">
              <a:solidFill>
                <a:srgbClr val="000000"/>
              </a:solidFill>
              <a:latin typeface="Meiryo" charset="-128"/>
              <a:ea typeface="Meiryo" charset="-128"/>
              <a:cs typeface="Meiryo" charset="-128"/>
            </a:endParaRPr>
          </a:p>
          <a:p>
            <a:r>
              <a:rPr lang="ja-JP" altLang="en-US" sz="1200" dirty="0">
                <a:solidFill>
                  <a:srgbClr val="000000"/>
                </a:solidFill>
                <a:latin typeface="Meiryo" charset="-128"/>
                <a:ea typeface="Meiryo" charset="-128"/>
                <a:cs typeface="Meiryo" charset="-128"/>
              </a:rPr>
              <a:t>してもらい、調剤薬局へオンライン服薬</a:t>
            </a:r>
            <a:endParaRPr lang="en-US" altLang="ja-JP" sz="1200" dirty="0">
              <a:solidFill>
                <a:srgbClr val="000000"/>
              </a:solidFill>
              <a:latin typeface="Meiryo" charset="-128"/>
              <a:ea typeface="Meiryo" charset="-128"/>
              <a:cs typeface="Meiryo" charset="-128"/>
            </a:endParaRPr>
          </a:p>
          <a:p>
            <a:r>
              <a:rPr lang="ja-JP" altLang="en-US" sz="1200" dirty="0">
                <a:solidFill>
                  <a:srgbClr val="000000"/>
                </a:solidFill>
                <a:latin typeface="Meiryo" charset="-128"/>
                <a:ea typeface="Meiryo" charset="-128"/>
                <a:cs typeface="Meiryo" charset="-128"/>
              </a:rPr>
              <a:t>指導を申し込むことができます。院内処方の</a:t>
            </a:r>
            <a:endParaRPr lang="en-US" altLang="ja-JP" sz="1200" dirty="0">
              <a:solidFill>
                <a:srgbClr val="000000"/>
              </a:solidFill>
              <a:latin typeface="Meiryo" charset="-128"/>
              <a:ea typeface="Meiryo" charset="-128"/>
              <a:cs typeface="Meiryo" charset="-128"/>
            </a:endParaRPr>
          </a:p>
          <a:p>
            <a:r>
              <a:rPr lang="ja-JP" altLang="en-US" sz="1200" dirty="0">
                <a:solidFill>
                  <a:srgbClr val="000000"/>
                </a:solidFill>
                <a:latin typeface="Meiryo" charset="-128"/>
                <a:ea typeface="Meiryo" charset="-128"/>
                <a:cs typeface="Meiryo" charset="-128"/>
              </a:rPr>
              <a:t>場合は登録住所に直接薬が郵送されます。</a:t>
            </a:r>
          </a:p>
          <a:p>
            <a:r>
              <a:rPr lang="ja-JP" altLang="en-US" sz="1200" dirty="0">
                <a:solidFill>
                  <a:srgbClr val="000000"/>
                </a:solidFill>
                <a:latin typeface="Meiryo" charset="-128"/>
                <a:ea typeface="Meiryo" charset="-128"/>
                <a:cs typeface="Meiryo" charset="-128"/>
              </a:rPr>
              <a:t/>
            </a:r>
            <a:br>
              <a:rPr lang="ja-JP" altLang="en-US" sz="1200" dirty="0">
                <a:solidFill>
                  <a:srgbClr val="000000"/>
                </a:solidFill>
                <a:latin typeface="Meiryo" charset="-128"/>
                <a:ea typeface="Meiryo" charset="-128"/>
                <a:cs typeface="Meiryo" charset="-128"/>
              </a:rPr>
            </a:br>
            <a:r>
              <a:rPr lang="ja-JP" altLang="en-US" sz="1800" b="1" dirty="0">
                <a:solidFill>
                  <a:srgbClr val="009650"/>
                </a:solidFill>
                <a:latin typeface="Meiryo" charset="-128"/>
                <a:ea typeface="Meiryo" charset="-128"/>
                <a:cs typeface="Meiryo" charset="-128"/>
              </a:rPr>
              <a:t>服薬指導</a:t>
            </a:r>
            <a:r>
              <a:rPr lang="en-US" altLang="ja-JP" sz="1200" b="1" dirty="0">
                <a:solidFill>
                  <a:srgbClr val="009650"/>
                </a:solidFill>
                <a:latin typeface="Meiryo" charset="-128"/>
                <a:ea typeface="Meiryo" charset="-128"/>
                <a:cs typeface="Meiryo" charset="-128"/>
              </a:rPr>
              <a:t> </a:t>
            </a:r>
          </a:p>
          <a:p>
            <a:r>
              <a:rPr lang="ja-JP" altLang="en-US" sz="1200" b="1" dirty="0">
                <a:solidFill>
                  <a:srgbClr val="000000"/>
                </a:solidFill>
                <a:latin typeface="Meiryo" charset="-128"/>
                <a:ea typeface="Meiryo" charset="-128"/>
                <a:cs typeface="Meiryo" charset="-128"/>
              </a:rPr>
              <a:t>調剤薬局がオンライン服薬指導</a:t>
            </a:r>
          </a:p>
          <a:p>
            <a:r>
              <a:rPr lang="ja-JP" altLang="en-US" sz="1200" dirty="0">
                <a:solidFill>
                  <a:srgbClr val="000000"/>
                </a:solidFill>
                <a:latin typeface="Meiryo" charset="-128"/>
                <a:ea typeface="Meiryo" charset="-128"/>
                <a:cs typeface="Meiryo" charset="-128"/>
              </a:rPr>
              <a:t>処方箋データを元に調剤薬局が薬を用意し、服薬指導もオンラインで完結。</a:t>
            </a:r>
            <a:endParaRPr lang="en-US" altLang="ja-JP" sz="1200" dirty="0">
              <a:solidFill>
                <a:srgbClr val="000000"/>
              </a:solidFill>
              <a:latin typeface="Meiryo" charset="-128"/>
              <a:ea typeface="Meiryo" charset="-128"/>
              <a:cs typeface="Meiryo" charset="-128"/>
            </a:endParaRPr>
          </a:p>
          <a:p>
            <a:r>
              <a:rPr lang="ja-JP" altLang="en-US" sz="1200" dirty="0">
                <a:solidFill>
                  <a:srgbClr val="000000"/>
                </a:solidFill>
                <a:latin typeface="Meiryo" charset="-128"/>
                <a:ea typeface="Meiryo" charset="-128"/>
                <a:cs typeface="Meiryo" charset="-128"/>
              </a:rPr>
              <a:t>クレジットカード決済ができ、</a:t>
            </a:r>
            <a:endParaRPr lang="en-US" altLang="ja-JP" sz="1200" dirty="0">
              <a:solidFill>
                <a:srgbClr val="000000"/>
              </a:solidFill>
              <a:latin typeface="Meiryo" charset="-128"/>
              <a:ea typeface="Meiryo" charset="-128"/>
              <a:cs typeface="Meiryo" charset="-128"/>
            </a:endParaRPr>
          </a:p>
          <a:p>
            <a:r>
              <a:rPr lang="ja-JP" altLang="en-US" sz="1200" dirty="0">
                <a:solidFill>
                  <a:srgbClr val="000000"/>
                </a:solidFill>
                <a:latin typeface="Meiryo" charset="-128"/>
                <a:ea typeface="Meiryo" charset="-128"/>
                <a:cs typeface="Meiryo" charset="-128"/>
              </a:rPr>
              <a:t>薬も登録住所に直接郵送されます。</a:t>
            </a:r>
            <a:endParaRPr lang="ja-JP" altLang="en-US" sz="1200" dirty="0">
              <a:solidFill>
                <a:srgbClr val="000000"/>
              </a:solidFill>
              <a:effectLst/>
              <a:latin typeface="Meiryo" charset="-128"/>
              <a:ea typeface="Meiryo" charset="-128"/>
              <a:cs typeface="Meiryo" charset="-128"/>
            </a:endParaRPr>
          </a:p>
        </p:txBody>
      </p:sp>
      <p:sp>
        <p:nvSpPr>
          <p:cNvPr id="8"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3524245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１</a:t>
            </a:r>
            <a:r>
              <a:rPr lang="en-US" altLang="ja-JP" sz="2800" dirty="0" smtClean="0">
                <a:latin typeface="Meiryo"/>
                <a:ea typeface="Meiryo"/>
                <a:cs typeface="Meiryo"/>
                <a:sym typeface="Meiryo"/>
              </a:rPr>
              <a:t>】</a:t>
            </a:r>
            <a:r>
              <a:rPr lang="en-US" altLang="ja-JP" sz="2800" spc="90" dirty="0" smtClean="0"/>
              <a:t>CLINICS</a:t>
            </a:r>
            <a:r>
              <a:rPr lang="ja-JP" altLang="en-US" sz="2800" spc="90" dirty="0"/>
              <a:t>のインストール</a:t>
            </a:r>
            <a:endParaRPr lang="ja-JP" altLang="en-US" sz="2800" dirty="0"/>
          </a:p>
        </p:txBody>
      </p:sp>
      <p:sp>
        <p:nvSpPr>
          <p:cNvPr id="13" name="object 6">
            <a:extLst>
              <a:ext uri="{FF2B5EF4-FFF2-40B4-BE49-F238E27FC236}">
                <a16:creationId xmlns:a16="http://schemas.microsoft.com/office/drawing/2014/main" id="{11D7FA28-D6F3-4E50-81D2-2B905C1CCA23}"/>
              </a:ext>
            </a:extLst>
          </p:cNvPr>
          <p:cNvSpPr txBox="1"/>
          <p:nvPr/>
        </p:nvSpPr>
        <p:spPr>
          <a:xfrm>
            <a:off x="562212" y="1371600"/>
            <a:ext cx="7920000" cy="1075360"/>
          </a:xfrm>
          <a:prstGeom prst="rect">
            <a:avLst/>
          </a:prstGeom>
        </p:spPr>
        <p:txBody>
          <a:bodyPr vert="horz" wrap="square" lIns="0" tIns="10860" rIns="0" bIns="0" rtlCol="0">
            <a:spAutoFit/>
          </a:bodyPr>
          <a:lstStyle/>
          <a:p>
            <a:pPr marL="10860" marR="4344" indent="36381">
              <a:lnSpc>
                <a:spcPct val="125000"/>
              </a:lnSpc>
              <a:spcBef>
                <a:spcPts val="85"/>
              </a:spcBef>
            </a:pPr>
            <a:r>
              <a:rPr lang="en-US" altLang="ja-JP" sz="1800" b="1" dirty="0">
                <a:solidFill>
                  <a:srgbClr val="009650"/>
                </a:solidFill>
                <a:latin typeface="Meiryo" charset="-128"/>
                <a:ea typeface="Meiryo" charset="-128"/>
                <a:cs typeface="Meiryo" charset="-128"/>
              </a:rPr>
              <a:t>Android </a:t>
            </a:r>
            <a:r>
              <a:rPr lang="ja-JP" altLang="en-US" sz="1800" b="1" dirty="0">
                <a:solidFill>
                  <a:srgbClr val="009650"/>
                </a:solidFill>
                <a:latin typeface="Meiryo" charset="-128"/>
                <a:ea typeface="Meiryo" charset="-128"/>
                <a:cs typeface="Meiryo" charset="-128"/>
              </a:rPr>
              <a:t>の場合</a:t>
            </a:r>
          </a:p>
          <a:p>
            <a:pPr marL="12700" marR="5080" indent="42545" algn="just">
              <a:lnSpc>
                <a:spcPct val="125000"/>
              </a:lnSpc>
              <a:spcBef>
                <a:spcPts val="100"/>
              </a:spcBef>
            </a:pPr>
            <a:r>
              <a:rPr lang="ja-JP" altLang="en-US" sz="1800" b="1" dirty="0" smtClean="0">
                <a:latin typeface="メイリオ" panose="020B0604030504040204" pitchFamily="50" charset="-128"/>
                <a:ea typeface="メイリオ" panose="020B0604030504040204" pitchFamily="50" charset="-128"/>
                <a:cs typeface="AoyagiKouzanFontT"/>
              </a:rPr>
              <a:t>「</a:t>
            </a:r>
            <a:r>
              <a:rPr lang="en-US" altLang="ja-JP" sz="1800" b="1" dirty="0">
                <a:latin typeface="メイリオ" panose="020B0604030504040204" pitchFamily="50" charset="-128"/>
                <a:ea typeface="メイリオ" panose="020B0604030504040204" pitchFamily="50" charset="-128"/>
                <a:cs typeface="AoyagiKouzanFontT"/>
              </a:rPr>
              <a:t>Play</a:t>
            </a:r>
            <a:r>
              <a:rPr lang="ja-JP" altLang="en-US" sz="1800" b="1" dirty="0">
                <a:latin typeface="メイリオ" panose="020B0604030504040204" pitchFamily="50" charset="-128"/>
                <a:ea typeface="メイリオ" panose="020B0604030504040204" pitchFamily="50" charset="-128"/>
                <a:cs typeface="AoyagiKouzanFontT"/>
              </a:rPr>
              <a:t>ストア</a:t>
            </a:r>
            <a:r>
              <a:rPr lang="ja-JP" altLang="en-US" sz="1800" b="1" spc="-500" dirty="0">
                <a:latin typeface="Meiryo" charset="-128"/>
                <a:ea typeface="Meiryo" charset="-128"/>
                <a:cs typeface="Meiryo" charset="-128"/>
              </a:rPr>
              <a:t>」</a:t>
            </a:r>
            <a:r>
              <a:rPr lang="ja-JP" altLang="en-US" sz="1800" b="1" spc="-500" dirty="0">
                <a:latin typeface="メイリオ" panose="020B0604030504040204" pitchFamily="50" charset="-128"/>
                <a:ea typeface="メイリオ" panose="020B0604030504040204" pitchFamily="50" charset="-128"/>
                <a:cs typeface="AoyagiKouzanFontT"/>
              </a:rPr>
              <a:t>で</a:t>
            </a:r>
            <a:r>
              <a:rPr lang="ja-JP" altLang="en-US" sz="1800" b="1" dirty="0">
                <a:latin typeface="メイリオ" panose="020B0604030504040204" pitchFamily="50" charset="-128"/>
                <a:ea typeface="メイリオ" panose="020B0604030504040204" pitchFamily="50" charset="-128"/>
                <a:cs typeface="AoyagiKouzanFontT"/>
              </a:rPr>
              <a:t>「クリニクス</a:t>
            </a:r>
            <a:r>
              <a:rPr lang="ja-JP" altLang="en-US" sz="1800" b="1" spc="-500" dirty="0">
                <a:latin typeface="Meiryo" charset="-128"/>
                <a:ea typeface="Meiryo" charset="-128"/>
                <a:cs typeface="Meiryo" charset="-128"/>
              </a:rPr>
              <a:t>」</a:t>
            </a:r>
            <a:r>
              <a:rPr lang="ja-JP" altLang="en-US" sz="1800" b="1" dirty="0" smtClean="0">
                <a:latin typeface="メイリオ" panose="020B0604030504040204" pitchFamily="50" charset="-128"/>
                <a:ea typeface="メイリオ" panose="020B0604030504040204" pitchFamily="50" charset="-128"/>
                <a:cs typeface="AoyagiKouzanFontT"/>
              </a:rPr>
              <a:t>と検索してアプリ</a:t>
            </a:r>
            <a:r>
              <a:rPr lang="ja-JP" altLang="en-US" sz="1800" b="1" dirty="0">
                <a:latin typeface="メイリオ" panose="020B0604030504040204" pitchFamily="50" charset="-128"/>
                <a:ea typeface="メイリオ" panose="020B0604030504040204" pitchFamily="50" charset="-128"/>
                <a:cs typeface="AoyagiKouzanFontT"/>
              </a:rPr>
              <a:t>を</a:t>
            </a:r>
            <a:r>
              <a:rPr lang="ja-JP" altLang="en-US" sz="1800" b="1" dirty="0" smtClean="0">
                <a:latin typeface="メイリオ" panose="020B0604030504040204" pitchFamily="50" charset="-128"/>
                <a:ea typeface="メイリオ" panose="020B0604030504040204" pitchFamily="50" charset="-128"/>
                <a:cs typeface="AoyagiKouzanFontT"/>
              </a:rPr>
              <a:t>見つけてインストール</a:t>
            </a:r>
            <a:r>
              <a:rPr lang="ja-JP" altLang="en-US" sz="1800" b="1" dirty="0">
                <a:latin typeface="メイリオ" panose="020B0604030504040204" pitchFamily="50" charset="-128"/>
                <a:ea typeface="メイリオ" panose="020B0604030504040204" pitchFamily="50" charset="-128"/>
                <a:cs typeface="AoyagiKouzanFontT"/>
              </a:rPr>
              <a:t>して下さい。</a:t>
            </a:r>
          </a:p>
        </p:txBody>
      </p:sp>
      <p:sp>
        <p:nvSpPr>
          <p:cNvPr id="21" name="object 8">
            <a:extLst>
              <a:ext uri="{FF2B5EF4-FFF2-40B4-BE49-F238E27FC236}">
                <a16:creationId xmlns:a16="http://schemas.microsoft.com/office/drawing/2014/main" id="{E7C9283A-20AB-461F-872B-077CA9F6BD10}"/>
              </a:ext>
            </a:extLst>
          </p:cNvPr>
          <p:cNvSpPr txBox="1"/>
          <p:nvPr/>
        </p:nvSpPr>
        <p:spPr>
          <a:xfrm>
            <a:off x="626794" y="4495800"/>
            <a:ext cx="7344000" cy="1395961"/>
          </a:xfrm>
          <a:prstGeom prst="rect">
            <a:avLst/>
          </a:prstGeom>
        </p:spPr>
        <p:txBody>
          <a:bodyPr vert="horz" wrap="square" lIns="0" tIns="10860" rIns="0" bIns="0" rtlCol="0">
            <a:spAutoFit/>
          </a:bodyPr>
          <a:lstStyle/>
          <a:p>
            <a:pPr marL="10860" marR="4344">
              <a:lnSpc>
                <a:spcPct val="125000"/>
              </a:lnSpc>
            </a:pPr>
            <a:r>
              <a:rPr kumimoji="0" lang="en-US" altLang="ja-JP" sz="1800" b="1" kern="0" dirty="0">
                <a:solidFill>
                  <a:srgbClr val="009650"/>
                </a:solidFill>
                <a:latin typeface="Meiryo" charset="-128"/>
                <a:ea typeface="Meiryo" charset="-128"/>
                <a:cs typeface="Meiryo" charset="-128"/>
              </a:rPr>
              <a:t>iPhone</a:t>
            </a:r>
            <a:r>
              <a:rPr kumimoji="0" lang="ja-JP" altLang="en-US" sz="1800" b="1" kern="0" dirty="0" smtClean="0">
                <a:solidFill>
                  <a:srgbClr val="009650"/>
                </a:solidFill>
                <a:latin typeface="Meiryo" charset="-128"/>
                <a:ea typeface="Meiryo" charset="-128"/>
                <a:cs typeface="Meiryo" charset="-128"/>
              </a:rPr>
              <a:t>の</a:t>
            </a:r>
            <a:r>
              <a:rPr kumimoji="0" lang="ja-JP" altLang="en-US" sz="1800" b="1" kern="0" dirty="0">
                <a:solidFill>
                  <a:srgbClr val="009650"/>
                </a:solidFill>
                <a:latin typeface="Meiryo" charset="-128"/>
                <a:ea typeface="Meiryo" charset="-128"/>
                <a:cs typeface="Meiryo" charset="-128"/>
              </a:rPr>
              <a:t>場合</a:t>
            </a:r>
          </a:p>
          <a:p>
            <a:pPr marL="12700" marR="5080">
              <a:lnSpc>
                <a:spcPct val="125000"/>
              </a:lnSpc>
            </a:pPr>
            <a:r>
              <a:rPr lang="ja-JP" altLang="en-US" sz="1800" b="1" dirty="0" smtClean="0">
                <a:latin typeface="メイリオ" panose="020B0604030504040204" pitchFamily="50" charset="-128"/>
                <a:ea typeface="メイリオ" panose="020B0604030504040204" pitchFamily="50" charset="-128"/>
                <a:cs typeface="AoyagiKouzanFontT"/>
              </a:rPr>
              <a:t>「</a:t>
            </a:r>
            <a:r>
              <a:rPr lang="en-US" altLang="ja-JP" sz="1800" b="1" dirty="0">
                <a:latin typeface="メイリオ" panose="020B0604030504040204" pitchFamily="50" charset="-128"/>
                <a:ea typeface="メイリオ" panose="020B0604030504040204" pitchFamily="50" charset="-128"/>
                <a:cs typeface="AoyagiKouzanFontT"/>
              </a:rPr>
              <a:t>Apple</a:t>
            </a:r>
            <a:r>
              <a:rPr lang="ja-JP" altLang="en-US" sz="1800" b="1" dirty="0">
                <a:latin typeface="メイリオ" panose="020B0604030504040204" pitchFamily="50" charset="-128"/>
                <a:ea typeface="メイリオ" panose="020B0604030504040204" pitchFamily="50" charset="-128"/>
                <a:cs typeface="AoyagiKouzanFontT"/>
              </a:rPr>
              <a:t> </a:t>
            </a:r>
            <a:r>
              <a:rPr lang="en-US" altLang="ja-JP" sz="1800" b="1" dirty="0">
                <a:latin typeface="メイリオ" panose="020B0604030504040204" pitchFamily="50" charset="-128"/>
                <a:ea typeface="メイリオ" panose="020B0604030504040204" pitchFamily="50" charset="-128"/>
                <a:cs typeface="AoyagiKouzanFontT"/>
              </a:rPr>
              <a:t>Store</a:t>
            </a:r>
            <a:r>
              <a:rPr lang="ja-JP" altLang="en-US" sz="1800" b="1" spc="-500" dirty="0">
                <a:latin typeface="Meiryo" charset="-128"/>
                <a:ea typeface="Meiryo" charset="-128"/>
                <a:cs typeface="Meiryo" charset="-128"/>
              </a:rPr>
              <a:t> 」</a:t>
            </a:r>
            <a:r>
              <a:rPr lang="ja-JP" altLang="en-US" sz="1800" b="1" dirty="0">
                <a:latin typeface="メイリオ" panose="020B0604030504040204" pitchFamily="50" charset="-128"/>
                <a:ea typeface="メイリオ" panose="020B0604030504040204" pitchFamily="50" charset="-128"/>
                <a:cs typeface="AoyagiKouzanFontT"/>
              </a:rPr>
              <a:t>か</a:t>
            </a:r>
            <a:r>
              <a:rPr lang="ja-JP" altLang="en-US" sz="1800" b="1" spc="-500" dirty="0">
                <a:latin typeface="メイリオ" panose="020B0604030504040204" pitchFamily="50" charset="-128"/>
                <a:ea typeface="メイリオ" panose="020B0604030504040204" pitchFamily="50" charset="-128"/>
                <a:cs typeface="AoyagiKouzanFontT"/>
              </a:rPr>
              <a:t>ら</a:t>
            </a:r>
            <a:r>
              <a:rPr lang="ja-JP" altLang="en-US" sz="1800" b="1" dirty="0">
                <a:latin typeface="メイリオ" panose="020B0604030504040204" pitchFamily="50" charset="-128"/>
                <a:ea typeface="メイリオ" panose="020B0604030504040204" pitchFamily="50" charset="-128"/>
                <a:cs typeface="AoyagiKouzanFontT"/>
              </a:rPr>
              <a:t>「クリニクス</a:t>
            </a:r>
            <a:r>
              <a:rPr lang="ja-JP" altLang="en-US" sz="1800" b="1" spc="-500" dirty="0">
                <a:latin typeface="Meiryo" charset="-128"/>
                <a:ea typeface="Meiryo" charset="-128"/>
                <a:cs typeface="Meiryo" charset="-128"/>
              </a:rPr>
              <a:t>」</a:t>
            </a:r>
            <a:r>
              <a:rPr lang="ja-JP" altLang="en-US" sz="1800" b="1" dirty="0">
                <a:latin typeface="メイリオ" panose="020B0604030504040204" pitchFamily="50" charset="-128"/>
                <a:ea typeface="メイリオ" panose="020B0604030504040204" pitchFamily="50" charset="-128"/>
                <a:cs typeface="AoyagiKouzanFontT"/>
              </a:rPr>
              <a:t>と検索してアプリを</a:t>
            </a:r>
            <a:endParaRPr lang="en-US" altLang="ja-JP" sz="1800" b="1" dirty="0">
              <a:latin typeface="メイリオ" panose="020B0604030504040204" pitchFamily="50" charset="-128"/>
              <a:ea typeface="メイリオ" panose="020B0604030504040204" pitchFamily="50" charset="-128"/>
              <a:cs typeface="AoyagiKouzanFontT"/>
            </a:endParaRPr>
          </a:p>
          <a:p>
            <a:pPr marL="12700" marR="5080">
              <a:lnSpc>
                <a:spcPct val="125000"/>
              </a:lnSpc>
            </a:pPr>
            <a:r>
              <a:rPr lang="ja-JP" altLang="en-US" sz="1800" b="1" dirty="0" smtClean="0">
                <a:latin typeface="メイリオ" panose="020B0604030504040204" pitchFamily="50" charset="-128"/>
                <a:ea typeface="メイリオ" panose="020B0604030504040204" pitchFamily="50" charset="-128"/>
                <a:cs typeface="AoyagiKouzanFontT"/>
              </a:rPr>
              <a:t>見つけてインストール</a:t>
            </a:r>
            <a:r>
              <a:rPr lang="ja-JP" altLang="en-US" sz="1800" b="1" dirty="0">
                <a:latin typeface="メイリオ" panose="020B0604030504040204" pitchFamily="50" charset="-128"/>
                <a:ea typeface="メイリオ" panose="020B0604030504040204" pitchFamily="50" charset="-128"/>
                <a:cs typeface="AoyagiKouzanFontT"/>
              </a:rPr>
              <a:t>してください</a:t>
            </a:r>
            <a:r>
              <a:rPr lang="ja-JP" altLang="en-US" sz="1800" b="1" dirty="0" smtClean="0">
                <a:latin typeface="メイリオ" panose="020B0604030504040204" pitchFamily="50" charset="-128"/>
                <a:ea typeface="メイリオ" panose="020B0604030504040204" pitchFamily="50" charset="-128"/>
                <a:cs typeface="AoyagiKouzanFontT"/>
              </a:rPr>
              <a:t>。</a:t>
            </a:r>
            <a:endParaRPr lang="en-US" altLang="ja-JP" sz="1800" b="1" dirty="0" smtClean="0">
              <a:latin typeface="メイリオ" panose="020B0604030504040204" pitchFamily="50" charset="-128"/>
              <a:ea typeface="メイリオ" panose="020B0604030504040204" pitchFamily="50" charset="-128"/>
              <a:cs typeface="AoyagiKouzanFontT"/>
            </a:endParaRPr>
          </a:p>
          <a:p>
            <a:pPr marL="12700" marR="5080">
              <a:lnSpc>
                <a:spcPct val="125000"/>
              </a:lnSpc>
            </a:pPr>
            <a:r>
              <a:rPr lang="en-US" altLang="ja-JP" sz="1800" b="1" dirty="0" smtClean="0">
                <a:latin typeface="メイリオ" panose="020B0604030504040204" pitchFamily="50" charset="-128"/>
                <a:ea typeface="メイリオ" panose="020B0604030504040204" pitchFamily="50" charset="-128"/>
                <a:cs typeface="AoyagiKouzanFontT"/>
              </a:rPr>
              <a:t>OS13.0</a:t>
            </a:r>
            <a:r>
              <a:rPr lang="ja-JP" altLang="en-US" sz="1800" b="1" dirty="0">
                <a:latin typeface="メイリオ" panose="020B0604030504040204" pitchFamily="50" charset="-128"/>
                <a:ea typeface="メイリオ" panose="020B0604030504040204" pitchFamily="50" charset="-128"/>
                <a:cs typeface="AoyagiKouzanFontT"/>
              </a:rPr>
              <a:t>以降の </a:t>
            </a:r>
            <a:r>
              <a:rPr lang="en-US" altLang="ja-JP" sz="1800" b="1" dirty="0" smtClean="0">
                <a:latin typeface="メイリオ" panose="020B0604030504040204" pitchFamily="50" charset="-128"/>
                <a:ea typeface="メイリオ" panose="020B0604030504040204" pitchFamily="50" charset="-128"/>
                <a:cs typeface="AoyagiKouzanFontT"/>
              </a:rPr>
              <a:t>iPhone</a:t>
            </a:r>
            <a:r>
              <a:rPr lang="ja-JP" altLang="en-US" sz="1800" b="1" spc="-500" dirty="0" smtClean="0">
                <a:latin typeface="Meiryo" charset="-128"/>
                <a:ea typeface="Meiryo" charset="-128"/>
                <a:cs typeface="Meiryo" charset="-128"/>
              </a:rPr>
              <a:t> </a:t>
            </a:r>
            <a:r>
              <a:rPr lang="ja-JP" altLang="en-US" sz="1800" b="1" spc="-500" dirty="0">
                <a:latin typeface="Meiryo" charset="-128"/>
                <a:ea typeface="Meiryo" charset="-128"/>
                <a:cs typeface="Meiryo" charset="-128"/>
              </a:rPr>
              <a:t>、 </a:t>
            </a:r>
            <a:r>
              <a:rPr lang="en-US" altLang="ja-JP" sz="1800" b="1" dirty="0">
                <a:latin typeface="メイリオ" panose="020B0604030504040204" pitchFamily="50" charset="-128"/>
                <a:ea typeface="メイリオ" panose="020B0604030504040204" pitchFamily="50" charset="-128"/>
                <a:cs typeface="AoyagiKouzanFontT"/>
              </a:rPr>
              <a:t>iPad</a:t>
            </a:r>
            <a:r>
              <a:rPr lang="ja-JP" altLang="en-US" sz="1800" b="1" spc="-500" dirty="0">
                <a:latin typeface="Meiryo" charset="-128"/>
                <a:ea typeface="Meiryo" charset="-128"/>
                <a:cs typeface="Meiryo" charset="-128"/>
              </a:rPr>
              <a:t> 、</a:t>
            </a:r>
            <a:r>
              <a:rPr lang="ja-JP" altLang="en-US" sz="1800" b="1" dirty="0">
                <a:latin typeface="メイリオ" panose="020B0604030504040204" pitchFamily="50" charset="-128"/>
                <a:ea typeface="メイリオ" panose="020B0604030504040204" pitchFamily="50" charset="-128"/>
                <a:cs typeface="AoyagiKouzanFontT"/>
              </a:rPr>
              <a:t>および </a:t>
            </a:r>
            <a:r>
              <a:rPr lang="en-US" altLang="ja-JP" sz="1800" b="1" dirty="0">
                <a:latin typeface="メイリオ" panose="020B0604030504040204" pitchFamily="50" charset="-128"/>
                <a:ea typeface="メイリオ" panose="020B0604030504040204" pitchFamily="50" charset="-128"/>
                <a:cs typeface="AoyagiKouzanFontT"/>
              </a:rPr>
              <a:t>iPod</a:t>
            </a:r>
            <a:r>
              <a:rPr lang="ja-JP" altLang="en-US" sz="1800" b="1" dirty="0">
                <a:latin typeface="メイリオ" panose="020B0604030504040204" pitchFamily="50" charset="-128"/>
                <a:ea typeface="メイリオ" panose="020B0604030504040204" pitchFamily="50" charset="-128"/>
                <a:cs typeface="AoyagiKouzanFontT"/>
              </a:rPr>
              <a:t> </a:t>
            </a:r>
            <a:r>
              <a:rPr lang="en-US" altLang="ja-JP" sz="1800" b="1" dirty="0">
                <a:latin typeface="メイリオ" panose="020B0604030504040204" pitchFamily="50" charset="-128"/>
                <a:ea typeface="メイリオ" panose="020B0604030504040204" pitchFamily="50" charset="-128"/>
                <a:cs typeface="AoyagiKouzanFontT"/>
              </a:rPr>
              <a:t>touch</a:t>
            </a:r>
            <a:r>
              <a:rPr lang="ja-JP" altLang="en-US" sz="1800" b="1" dirty="0">
                <a:latin typeface="メイリオ" panose="020B0604030504040204" pitchFamily="50" charset="-128"/>
                <a:ea typeface="メイリオ" panose="020B0604030504040204" pitchFamily="50" charset="-128"/>
                <a:cs typeface="AoyagiKouzanFontT"/>
              </a:rPr>
              <a:t>に対応しています。</a:t>
            </a:r>
          </a:p>
        </p:txBody>
      </p:sp>
      <p:graphicFrame>
        <p:nvGraphicFramePr>
          <p:cNvPr id="8" name="object 5">
            <a:extLst>
              <a:ext uri="{FF2B5EF4-FFF2-40B4-BE49-F238E27FC236}">
                <a16:creationId xmlns:a16="http://schemas.microsoft.com/office/drawing/2014/main" id="{93E560AA-50ED-451C-869B-A0C833A1F175}"/>
              </a:ext>
            </a:extLst>
          </p:cNvPr>
          <p:cNvGraphicFramePr>
            <a:graphicFrameLocks noGrp="1"/>
          </p:cNvGraphicFramePr>
          <p:nvPr>
            <p:extLst/>
          </p:nvPr>
        </p:nvGraphicFramePr>
        <p:xfrm>
          <a:off x="609600" y="2514600"/>
          <a:ext cx="6781800" cy="1721124"/>
        </p:xfrm>
        <a:graphic>
          <a:graphicData uri="http://schemas.openxmlformats.org/drawingml/2006/table">
            <a:tbl>
              <a:tblPr firstRow="1" bandRow="1">
                <a:tableStyleId>{2D5ABB26-0587-4C30-8999-92F81FD0307C}</a:tableStyleId>
              </a:tblPr>
              <a:tblGrid>
                <a:gridCol w="1325179">
                  <a:extLst>
                    <a:ext uri="{9D8B030D-6E8A-4147-A177-3AD203B41FA5}">
                      <a16:colId xmlns:a16="http://schemas.microsoft.com/office/drawing/2014/main" val="20000"/>
                    </a:ext>
                  </a:extLst>
                </a:gridCol>
                <a:gridCol w="3704021">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198184">
                <a:tc>
                  <a:txBody>
                    <a:bodyPr/>
                    <a:lstStyle/>
                    <a:p>
                      <a:pPr marL="177800">
                        <a:lnSpc>
                          <a:spcPct val="100000"/>
                        </a:lnSpc>
                        <a:spcBef>
                          <a:spcPts val="405"/>
                        </a:spcBef>
                      </a:pPr>
                      <a:r>
                        <a:rPr sz="1200" spc="5" dirty="0">
                          <a:latin typeface="メイリオ" panose="020B0604030504040204" pitchFamily="50" charset="-128"/>
                          <a:ea typeface="メイリオ" panose="020B0604030504040204" pitchFamily="50" charset="-128"/>
                          <a:cs typeface="AoyagiKouzanFontT"/>
                        </a:rPr>
                        <a:t>ア</a:t>
                      </a:r>
                      <a:r>
                        <a:rPr sz="1200" spc="-25" dirty="0">
                          <a:latin typeface="メイリオ" panose="020B0604030504040204" pitchFamily="50" charset="-128"/>
                          <a:ea typeface="メイリオ" panose="020B0604030504040204" pitchFamily="50" charset="-128"/>
                          <a:cs typeface="AoyagiKouzanFontT"/>
                        </a:rPr>
                        <a:t>イ</a:t>
                      </a:r>
                      <a:r>
                        <a:rPr sz="1200" spc="-30" dirty="0">
                          <a:latin typeface="メイリオ" panose="020B0604030504040204" pitchFamily="50" charset="-128"/>
                          <a:ea typeface="メイリオ" panose="020B0604030504040204" pitchFamily="50" charset="-128"/>
                          <a:cs typeface="AoyagiKouzanFontT"/>
                        </a:rPr>
                        <a:t>コ</a:t>
                      </a:r>
                      <a:r>
                        <a:rPr sz="1200" spc="10" dirty="0">
                          <a:latin typeface="メイリオ" panose="020B0604030504040204" pitchFamily="50" charset="-128"/>
                          <a:ea typeface="メイリオ" panose="020B0604030504040204" pitchFamily="50" charset="-128"/>
                          <a:cs typeface="AoyagiKouzanFontT"/>
                        </a:rPr>
                        <a:t>ン</a:t>
                      </a:r>
                      <a:endParaRPr sz="1200" dirty="0">
                        <a:latin typeface="メイリオ" panose="020B0604030504040204" pitchFamily="50" charset="-128"/>
                        <a:ea typeface="メイリオ" panose="020B0604030504040204" pitchFamily="50" charset="-128"/>
                        <a:cs typeface="AoyagiKouzanFontT"/>
                      </a:endParaRP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lvl="1" algn="l">
                        <a:lnSpc>
                          <a:spcPct val="100000"/>
                        </a:lnSpc>
                        <a:spcBef>
                          <a:spcPts val="405"/>
                        </a:spcBef>
                        <a:tabLst>
                          <a:tab pos="304165" algn="l"/>
                          <a:tab pos="761365" algn="l"/>
                          <a:tab pos="1066165" algn="l"/>
                        </a:tabLst>
                      </a:pPr>
                      <a:r>
                        <a:rPr sz="1200" dirty="0">
                          <a:latin typeface="メイリオ" panose="020B0604030504040204" pitchFamily="50" charset="-128"/>
                          <a:ea typeface="メイリオ" panose="020B0604030504040204" pitchFamily="50" charset="-128"/>
                          <a:cs typeface="AoyagiKouzanFontT"/>
                        </a:rPr>
                        <a:t>概要</a:t>
                      </a: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0830" lvl="0" algn="l">
                        <a:lnSpc>
                          <a:spcPct val="100000"/>
                        </a:lnSpc>
                        <a:spcBef>
                          <a:spcPts val="405"/>
                        </a:spcBef>
                      </a:pPr>
                      <a:r>
                        <a:rPr sz="1200" spc="5" dirty="0">
                          <a:latin typeface="メイリオ" panose="020B0604030504040204" pitchFamily="50" charset="-128"/>
                          <a:ea typeface="メイリオ" panose="020B0604030504040204" pitchFamily="50" charset="-128"/>
                          <a:cs typeface="AoyagiKouzanFontT"/>
                        </a:rPr>
                        <a:t>ア</a:t>
                      </a:r>
                      <a:r>
                        <a:rPr sz="1200" spc="-5" dirty="0">
                          <a:latin typeface="メイリオ" panose="020B0604030504040204" pitchFamily="50" charset="-128"/>
                          <a:ea typeface="メイリオ" panose="020B0604030504040204" pitchFamily="50" charset="-128"/>
                          <a:cs typeface="AoyagiKouzanFontT"/>
                        </a:rPr>
                        <a:t>プ</a:t>
                      </a:r>
                      <a:r>
                        <a:rPr sz="1200" spc="-15" dirty="0">
                          <a:latin typeface="メイリオ" panose="020B0604030504040204" pitchFamily="50" charset="-128"/>
                          <a:ea typeface="メイリオ" panose="020B0604030504040204" pitchFamily="50" charset="-128"/>
                          <a:cs typeface="AoyagiKouzanFontT"/>
                        </a:rPr>
                        <a:t>リ</a:t>
                      </a:r>
                      <a:endParaRPr sz="1200" dirty="0">
                        <a:latin typeface="メイリオ" panose="020B0604030504040204" pitchFamily="50" charset="-128"/>
                        <a:ea typeface="メイリオ" panose="020B0604030504040204" pitchFamily="50" charset="-128"/>
                        <a:cs typeface="AoyagiKouzanFontT"/>
                      </a:endParaRP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835702">
                <a:tc rowSpan="2">
                  <a:txBody>
                    <a:bodyPr/>
                    <a:lstStyle/>
                    <a:p>
                      <a:pPr>
                        <a:lnSpc>
                          <a:spcPct val="100000"/>
                        </a:lnSpc>
                      </a:pPr>
                      <a:endParaRPr sz="11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lvl="1" algn="l">
                        <a:lnSpc>
                          <a:spcPct val="100000"/>
                        </a:lnSpc>
                        <a:spcBef>
                          <a:spcPts val="280"/>
                        </a:spcBef>
                      </a:pPr>
                      <a:endParaRPr lang="en-US" sz="1200" spc="85" dirty="0" smtClean="0">
                        <a:latin typeface="メイリオ" panose="020B0604030504040204" pitchFamily="50" charset="-128"/>
                        <a:ea typeface="メイリオ" panose="020B0604030504040204" pitchFamily="50" charset="-128"/>
                        <a:cs typeface="AoyagiKouzanFontT"/>
                      </a:endParaRPr>
                    </a:p>
                    <a:p>
                      <a:pPr lvl="1" algn="l">
                        <a:lnSpc>
                          <a:spcPct val="100000"/>
                        </a:lnSpc>
                        <a:spcBef>
                          <a:spcPts val="280"/>
                        </a:spcBef>
                      </a:pPr>
                      <a:r>
                        <a:rPr sz="1200" spc="85" dirty="0" smtClean="0">
                          <a:latin typeface="メイリオ" panose="020B0604030504040204" pitchFamily="50" charset="-128"/>
                          <a:ea typeface="メイリオ" panose="020B0604030504040204" pitchFamily="50" charset="-128"/>
                          <a:cs typeface="AoyagiKouzanFontT"/>
                        </a:rPr>
                        <a:t>CLINICS</a:t>
                      </a:r>
                      <a:r>
                        <a:rPr sz="1200" spc="-254" dirty="0" smtClean="0">
                          <a:latin typeface="メイリオ" panose="020B0604030504040204" pitchFamily="50" charset="-128"/>
                          <a:ea typeface="メイリオ" panose="020B0604030504040204" pitchFamily="50" charset="-128"/>
                          <a:cs typeface="AoyagiKouzanFontT"/>
                        </a:rPr>
                        <a:t> </a:t>
                      </a:r>
                      <a:r>
                        <a:rPr lang="ja-JP" altLang="en-US" sz="1200" spc="-254" dirty="0">
                          <a:latin typeface="メイリオ" panose="020B0604030504040204" pitchFamily="50" charset="-128"/>
                          <a:ea typeface="メイリオ" panose="020B0604030504040204" pitchFamily="50" charset="-128"/>
                          <a:cs typeface="AoyagiKouzanFontT"/>
                        </a:rPr>
                        <a:t>では、</a:t>
                      </a:r>
                      <a:r>
                        <a:rPr sz="1200" spc="-5" dirty="0" err="1">
                          <a:latin typeface="メイリオ" panose="020B0604030504040204" pitchFamily="50" charset="-128"/>
                          <a:ea typeface="メイリオ" panose="020B0604030504040204" pitchFamily="50" charset="-128"/>
                          <a:cs typeface="AoyagiKouzanFontT"/>
                        </a:rPr>
                        <a:t>オ</a:t>
                      </a:r>
                      <a:r>
                        <a:rPr sz="1200" spc="5" dirty="0" err="1">
                          <a:latin typeface="メイリオ" panose="020B0604030504040204" pitchFamily="50" charset="-128"/>
                          <a:ea typeface="メイリオ" panose="020B0604030504040204" pitchFamily="50" charset="-128"/>
                          <a:cs typeface="AoyagiKouzanFontT"/>
                        </a:rPr>
                        <a:t>ン</a:t>
                      </a:r>
                      <a:r>
                        <a:rPr sz="1200" spc="-5" dirty="0" err="1">
                          <a:latin typeface="メイリオ" panose="020B0604030504040204" pitchFamily="50" charset="-128"/>
                          <a:ea typeface="メイリオ" panose="020B0604030504040204" pitchFamily="50" charset="-128"/>
                          <a:cs typeface="AoyagiKouzanFontT"/>
                        </a:rPr>
                        <a:t>ラ</a:t>
                      </a:r>
                      <a:r>
                        <a:rPr sz="1200" spc="-25" dirty="0" err="1">
                          <a:latin typeface="メイリオ" panose="020B0604030504040204" pitchFamily="50" charset="-128"/>
                          <a:ea typeface="メイリオ" panose="020B0604030504040204" pitchFamily="50" charset="-128"/>
                          <a:cs typeface="AoyagiKouzanFontT"/>
                        </a:rPr>
                        <a:t>イ</a:t>
                      </a:r>
                      <a:r>
                        <a:rPr sz="1200" spc="5" dirty="0" err="1">
                          <a:latin typeface="メイリオ" panose="020B0604030504040204" pitchFamily="50" charset="-128"/>
                          <a:ea typeface="メイリオ" panose="020B0604030504040204" pitchFamily="50" charset="-128"/>
                          <a:cs typeface="AoyagiKouzanFontT"/>
                        </a:rPr>
                        <a:t>ン</a:t>
                      </a:r>
                      <a:r>
                        <a:rPr sz="1200" spc="-10" dirty="0" err="1">
                          <a:latin typeface="メイリオ" panose="020B0604030504040204" pitchFamily="50" charset="-128"/>
                          <a:ea typeface="メイリオ" panose="020B0604030504040204" pitchFamily="50" charset="-128"/>
                          <a:cs typeface="AoyagiKouzanFontT"/>
                        </a:rPr>
                        <a:t>で</a:t>
                      </a:r>
                      <a:r>
                        <a:rPr sz="1200" spc="-5" dirty="0" err="1">
                          <a:latin typeface="メイリオ" panose="020B0604030504040204" pitchFamily="50" charset="-128"/>
                          <a:ea typeface="メイリオ" panose="020B0604030504040204" pitchFamily="50" charset="-128"/>
                          <a:cs typeface="AoyagiKouzanFontT"/>
                        </a:rPr>
                        <a:t>医師</a:t>
                      </a:r>
                      <a:r>
                        <a:rPr sz="1200" spc="-40" dirty="0" err="1">
                          <a:latin typeface="メイリオ" panose="020B0604030504040204" pitchFamily="50" charset="-128"/>
                          <a:ea typeface="メイリオ" panose="020B0604030504040204" pitchFamily="50" charset="-128"/>
                          <a:cs typeface="AoyagiKouzanFontT"/>
                        </a:rPr>
                        <a:t>の</a:t>
                      </a:r>
                      <a:r>
                        <a:rPr sz="1200" spc="5" dirty="0" err="1">
                          <a:latin typeface="メイリオ" panose="020B0604030504040204" pitchFamily="50" charset="-128"/>
                          <a:ea typeface="メイリオ" panose="020B0604030504040204" pitchFamily="50" charset="-128"/>
                          <a:cs typeface="AoyagiKouzanFontT"/>
                        </a:rPr>
                        <a:t>診</a:t>
                      </a:r>
                      <a:r>
                        <a:rPr sz="1200" spc="-5" dirty="0" err="1">
                          <a:latin typeface="メイリオ" panose="020B0604030504040204" pitchFamily="50" charset="-128"/>
                          <a:ea typeface="メイリオ" panose="020B0604030504040204" pitchFamily="50" charset="-128"/>
                          <a:cs typeface="AoyagiKouzanFontT"/>
                        </a:rPr>
                        <a:t>察</a:t>
                      </a:r>
                      <a:r>
                        <a:rPr sz="1200" spc="25" dirty="0" err="1">
                          <a:latin typeface="メイリオ" panose="020B0604030504040204" pitchFamily="50" charset="-128"/>
                          <a:ea typeface="メイリオ" panose="020B0604030504040204" pitchFamily="50" charset="-128"/>
                          <a:cs typeface="AoyagiKouzanFontT"/>
                        </a:rPr>
                        <a:t>を</a:t>
                      </a:r>
                      <a:r>
                        <a:rPr sz="1200" spc="10" dirty="0" err="1">
                          <a:latin typeface="メイリオ" panose="020B0604030504040204" pitchFamily="50" charset="-128"/>
                          <a:ea typeface="メイリオ" panose="020B0604030504040204" pitchFamily="50" charset="-128"/>
                          <a:cs typeface="AoyagiKouzanFontT"/>
                        </a:rPr>
                        <a:t>受</a:t>
                      </a:r>
                      <a:r>
                        <a:rPr sz="1200" spc="5" dirty="0" err="1">
                          <a:latin typeface="メイリオ" panose="020B0604030504040204" pitchFamily="50" charset="-128"/>
                          <a:ea typeface="メイリオ" panose="020B0604030504040204" pitchFamily="50" charset="-128"/>
                          <a:cs typeface="AoyagiKouzanFontT"/>
                        </a:rPr>
                        <a:t>け</a:t>
                      </a:r>
                      <a:r>
                        <a:rPr sz="1200" spc="-455" dirty="0">
                          <a:latin typeface="メイリオ" panose="020B0604030504040204" pitchFamily="50" charset="-128"/>
                          <a:ea typeface="メイリオ" panose="020B0604030504040204" pitchFamily="50" charset="-128"/>
                          <a:cs typeface="AoyagiKouzanFontT"/>
                        </a:rPr>
                        <a:t>、</a:t>
                      </a:r>
                      <a:endParaRPr lang="en-US" sz="1200" spc="-455" dirty="0">
                        <a:latin typeface="メイリオ" panose="020B0604030504040204" pitchFamily="50" charset="-128"/>
                        <a:ea typeface="メイリオ" panose="020B0604030504040204" pitchFamily="50" charset="-128"/>
                        <a:cs typeface="AoyagiKouzanFontT"/>
                      </a:endParaRPr>
                    </a:p>
                    <a:p>
                      <a:pPr lvl="1" algn="l">
                        <a:lnSpc>
                          <a:spcPct val="100000"/>
                        </a:lnSpc>
                        <a:spcBef>
                          <a:spcPts val="280"/>
                        </a:spcBef>
                      </a:pPr>
                      <a:r>
                        <a:rPr sz="1200" spc="5" dirty="0" err="1">
                          <a:latin typeface="メイリオ" panose="020B0604030504040204" pitchFamily="50" charset="-128"/>
                          <a:ea typeface="メイリオ" panose="020B0604030504040204" pitchFamily="50" charset="-128"/>
                          <a:cs typeface="AoyagiKouzanFontT"/>
                        </a:rPr>
                        <a:t>処</a:t>
                      </a:r>
                      <a:r>
                        <a:rPr sz="1200" spc="-5" dirty="0" err="1">
                          <a:latin typeface="メイリオ" panose="020B0604030504040204" pitchFamily="50" charset="-128"/>
                          <a:ea typeface="メイリオ" panose="020B0604030504040204" pitchFamily="50" charset="-128"/>
                          <a:cs typeface="AoyagiKouzanFontT"/>
                        </a:rPr>
                        <a:t>方箋</a:t>
                      </a:r>
                      <a:r>
                        <a:rPr lang="ja-JP" altLang="en-US" sz="1200" spc="-5" dirty="0">
                          <a:latin typeface="メイリオ" panose="020B0604030504040204" pitchFamily="50" charset="-128"/>
                          <a:ea typeface="メイリオ" panose="020B0604030504040204" pitchFamily="50" charset="-128"/>
                          <a:cs typeface="AoyagiKouzanFontT"/>
                        </a:rPr>
                        <a:t>データをアップロードしてもらい、</a:t>
                      </a:r>
                      <a:endParaRPr lang="en-US" altLang="ja-JP" sz="1200" spc="-5" dirty="0">
                        <a:latin typeface="メイリオ" panose="020B0604030504040204" pitchFamily="50" charset="-128"/>
                        <a:ea typeface="メイリオ" panose="020B0604030504040204" pitchFamily="50" charset="-128"/>
                        <a:cs typeface="AoyagiKouzanFontT"/>
                      </a:endParaRPr>
                    </a:p>
                    <a:p>
                      <a:pPr lvl="1" algn="l">
                        <a:lnSpc>
                          <a:spcPct val="100000"/>
                        </a:lnSpc>
                        <a:spcBef>
                          <a:spcPts val="280"/>
                        </a:spcBef>
                      </a:pPr>
                      <a:r>
                        <a:rPr lang="ja-JP" altLang="en-US" sz="1200" spc="-5" dirty="0">
                          <a:latin typeface="メイリオ" panose="020B0604030504040204" pitchFamily="50" charset="-128"/>
                          <a:ea typeface="メイリオ" panose="020B0604030504040204" pitchFamily="50" charset="-128"/>
                          <a:cs typeface="AoyagiKouzanFontT"/>
                        </a:rPr>
                        <a:t>オンラインで薬剤師から服薬指導を受け、</a:t>
                      </a:r>
                      <a:endParaRPr lang="en-US" altLang="ja-JP" sz="1200" spc="-5" dirty="0">
                        <a:latin typeface="メイリオ" panose="020B0604030504040204" pitchFamily="50" charset="-128"/>
                        <a:ea typeface="メイリオ" panose="020B0604030504040204" pitchFamily="50" charset="-128"/>
                        <a:cs typeface="AoyagiKouzanFontT"/>
                      </a:endParaRPr>
                    </a:p>
                    <a:p>
                      <a:pPr lvl="1" algn="l">
                        <a:lnSpc>
                          <a:spcPct val="100000"/>
                        </a:lnSpc>
                        <a:spcBef>
                          <a:spcPts val="280"/>
                        </a:spcBef>
                      </a:pPr>
                      <a:r>
                        <a:rPr lang="ja-JP" altLang="en-US" sz="1200" spc="-5" dirty="0">
                          <a:latin typeface="メイリオ" panose="020B0604030504040204" pitchFamily="50" charset="-128"/>
                          <a:ea typeface="メイリオ" panose="020B0604030504040204" pitchFamily="50" charset="-128"/>
                          <a:cs typeface="AoyagiKouzanFontT"/>
                        </a:rPr>
                        <a:t>薬は郵送で自宅等で受け取ることができます。</a:t>
                      </a:r>
                      <a:endParaRPr lang="en-US" altLang="ja-JP" sz="1200" spc="-5" dirty="0">
                        <a:latin typeface="メイリオ" panose="020B0604030504040204" pitchFamily="50" charset="-128"/>
                        <a:ea typeface="メイリオ" panose="020B0604030504040204" pitchFamily="50" charset="-128"/>
                        <a:cs typeface="AoyagiKouzanFontT"/>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67945" lvl="0" algn="l">
                        <a:lnSpc>
                          <a:spcPct val="100000"/>
                        </a:lnSpc>
                        <a:spcBef>
                          <a:spcPts val="25"/>
                        </a:spcBef>
                      </a:pPr>
                      <a:endParaRPr lang="en-US" sz="1200" spc="-20" dirty="0">
                        <a:latin typeface="メイリオ" panose="020B0604030504040204" pitchFamily="50" charset="-128"/>
                        <a:ea typeface="メイリオ" panose="020B0604030504040204" pitchFamily="50" charset="-128"/>
                        <a:cs typeface="AoyagiKouzanFontT"/>
                      </a:endParaRPr>
                    </a:p>
                    <a:p>
                      <a:pPr marL="67945" lvl="0" algn="l">
                        <a:lnSpc>
                          <a:spcPct val="100000"/>
                        </a:lnSpc>
                        <a:spcBef>
                          <a:spcPts val="25"/>
                        </a:spcBef>
                      </a:pPr>
                      <a:r>
                        <a:rPr lang="en-US" sz="1200" spc="-20" dirty="0" err="1" smtClean="0">
                          <a:latin typeface="メイリオ" panose="020B0604030504040204" pitchFamily="50" charset="-128"/>
                          <a:ea typeface="メイリオ" panose="020B0604030504040204" pitchFamily="50" charset="-128"/>
                          <a:cs typeface="AoyagiKouzanFontT"/>
                        </a:rPr>
                        <a:t>Medley,inc</a:t>
                      </a:r>
                      <a:r>
                        <a:rPr lang="en-US" sz="1200" spc="-20" dirty="0" smtClean="0">
                          <a:latin typeface="メイリオ" panose="020B0604030504040204" pitchFamily="50" charset="-128"/>
                          <a:ea typeface="メイリオ" panose="020B0604030504040204" pitchFamily="50" charset="-128"/>
                          <a:cs typeface="AoyagiKouzanFontT"/>
                        </a:rPr>
                        <a:t>.</a:t>
                      </a:r>
                    </a:p>
                    <a:p>
                      <a:pPr marL="67945" lvl="0" algn="l">
                        <a:lnSpc>
                          <a:spcPct val="100000"/>
                        </a:lnSpc>
                        <a:spcBef>
                          <a:spcPts val="25"/>
                        </a:spcBef>
                      </a:pPr>
                      <a:r>
                        <a:rPr lang="en-US" altLang="ja-JP" sz="1200" spc="-20" dirty="0" smtClean="0">
                          <a:latin typeface="メイリオ" panose="020B0604030504040204" pitchFamily="50" charset="-128"/>
                          <a:ea typeface="メイリオ" panose="020B0604030504040204" pitchFamily="50" charset="-128"/>
                          <a:cs typeface="AoyagiKouzanFontT"/>
                        </a:rPr>
                        <a:t>Android6.0</a:t>
                      </a:r>
                      <a:r>
                        <a:rPr lang="ja-JP" altLang="en-US" sz="1200" spc="-20" dirty="0" smtClean="0">
                          <a:latin typeface="メイリオ" panose="020B0604030504040204" pitchFamily="50" charset="-128"/>
                          <a:ea typeface="メイリオ" panose="020B0604030504040204" pitchFamily="50" charset="-128"/>
                          <a:cs typeface="AoyagiKouzanFontT"/>
                        </a:rPr>
                        <a:t>以上</a:t>
                      </a:r>
                    </a:p>
                    <a:p>
                      <a:pPr marL="67945" lvl="0" algn="l">
                        <a:lnSpc>
                          <a:spcPct val="100000"/>
                        </a:lnSpc>
                        <a:spcBef>
                          <a:spcPts val="25"/>
                        </a:spcBef>
                      </a:pPr>
                      <a:r>
                        <a:rPr lang="ja-JP" altLang="en-US" sz="1200" spc="-20" dirty="0" smtClean="0">
                          <a:latin typeface="メイリオ" panose="020B0604030504040204" pitchFamily="50" charset="-128"/>
                          <a:ea typeface="メイリオ" panose="020B0604030504040204" pitchFamily="50" charset="-128"/>
                          <a:cs typeface="AoyagiKouzanFontT"/>
                        </a:rPr>
                        <a:t>インストール費</a:t>
                      </a:r>
                      <a:r>
                        <a:rPr lang="ja-JP" altLang="en-US" sz="1200" spc="-20" dirty="0">
                          <a:latin typeface="メイリオ" panose="020B0604030504040204" pitchFamily="50" charset="-128"/>
                          <a:ea typeface="メイリオ" panose="020B0604030504040204" pitchFamily="50" charset="-128"/>
                          <a:cs typeface="AoyagiKouzanFontT"/>
                        </a:rPr>
                        <a:t>、</a:t>
                      </a:r>
                      <a:endParaRPr lang="en-US" altLang="ja-JP" sz="1200" spc="-20" dirty="0">
                        <a:latin typeface="メイリオ" panose="020B0604030504040204" pitchFamily="50" charset="-128"/>
                        <a:ea typeface="メイリオ" panose="020B0604030504040204" pitchFamily="50" charset="-128"/>
                        <a:cs typeface="AoyagiKouzanFontT"/>
                      </a:endParaRPr>
                    </a:p>
                    <a:p>
                      <a:pPr marL="67945" lvl="0" algn="l">
                        <a:lnSpc>
                          <a:spcPct val="100000"/>
                        </a:lnSpc>
                        <a:spcBef>
                          <a:spcPts val="25"/>
                        </a:spcBef>
                      </a:pPr>
                      <a:r>
                        <a:rPr lang="ja-JP" altLang="en-US" sz="1200" spc="-20" dirty="0">
                          <a:latin typeface="メイリオ" panose="020B0604030504040204" pitchFamily="50" charset="-128"/>
                          <a:ea typeface="メイリオ" panose="020B0604030504040204" pitchFamily="50" charset="-128"/>
                          <a:cs typeface="AoyagiKouzanFontT"/>
                        </a:rPr>
                        <a:t>利用料とも無料</a:t>
                      </a:r>
                      <a:endParaRPr lang="en-US" altLang="ja-JP" sz="1200" spc="-20" dirty="0">
                        <a:latin typeface="メイリオ" panose="020B0604030504040204" pitchFamily="50" charset="-128"/>
                        <a:ea typeface="メイリオ" panose="020B0604030504040204" pitchFamily="50" charset="-128"/>
                        <a:cs typeface="AoyagiKouzanFontT"/>
                      </a:endParaRPr>
                    </a:p>
                    <a:p>
                      <a:pPr marL="67945" lvl="0" algn="l">
                        <a:lnSpc>
                          <a:spcPct val="100000"/>
                        </a:lnSpc>
                        <a:spcBef>
                          <a:spcPts val="25"/>
                        </a:spcBef>
                      </a:pPr>
                      <a:r>
                        <a:rPr lang="ja-JP" altLang="en-US" sz="1200" spc="-20" dirty="0" smtClean="0">
                          <a:latin typeface="メイリオ" panose="020B0604030504040204" pitchFamily="50" charset="-128"/>
                          <a:ea typeface="メイリオ" panose="020B0604030504040204" pitchFamily="50" charset="-128"/>
                          <a:cs typeface="AoyagiKouzanFontT"/>
                        </a:rPr>
                        <a:t>一部</a:t>
                      </a:r>
                      <a:r>
                        <a:rPr lang="en-US" altLang="ja-JP" sz="1200" spc="-20" dirty="0" smtClean="0">
                          <a:latin typeface="メイリオ" panose="020B0604030504040204" pitchFamily="50" charset="-128"/>
                          <a:ea typeface="メイリオ" panose="020B0604030504040204" pitchFamily="50" charset="-128"/>
                          <a:cs typeface="AoyagiKouzanFontT"/>
                        </a:rPr>
                        <a:t>Galaxy</a:t>
                      </a:r>
                      <a:r>
                        <a:rPr lang="ja-JP" altLang="en-US" sz="1200" spc="-20" dirty="0" smtClean="0">
                          <a:latin typeface="メイリオ" panose="020B0604030504040204" pitchFamily="50" charset="-128"/>
                          <a:ea typeface="メイリオ" panose="020B0604030504040204" pitchFamily="50" charset="-128"/>
                          <a:cs typeface="AoyagiKouzanFontT"/>
                        </a:rPr>
                        <a:t>端末非対応</a:t>
                      </a:r>
                      <a:endParaRPr sz="1200" dirty="0">
                        <a:latin typeface="メイリオ" panose="020B0604030504040204" pitchFamily="50" charset="-128"/>
                        <a:ea typeface="メイリオ" panose="020B0604030504040204" pitchFamily="50" charset="-128"/>
                        <a:cs typeface="AoyagiKouzanFontT"/>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tcPr>
                </a:tc>
                <a:extLst>
                  <a:ext uri="{0D108BD9-81ED-4DB2-BD59-A6C34878D82A}">
                    <a16:rowId xmlns:a16="http://schemas.microsoft.com/office/drawing/2014/main" val="10001"/>
                  </a:ext>
                </a:extLst>
              </a:tr>
              <a:tr h="384449">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59538" marR="62865" lvl="1" algn="l">
                        <a:lnSpc>
                          <a:spcPct val="150000"/>
                        </a:lnSpc>
                      </a:pPr>
                      <a:endParaRPr sz="1200" dirty="0">
                        <a:latin typeface="メイリオ" panose="020B0604030504040204" pitchFamily="50" charset="-128"/>
                        <a:ea typeface="メイリオ" panose="020B0604030504040204" pitchFamily="50" charset="-128"/>
                        <a:cs typeface="AoyagiKouzanFontT"/>
                      </a:endParaRPr>
                    </a:p>
                  </a:txBody>
                  <a:tcPr marL="0" marR="0" marT="32384"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marL="67945" marR="60960" lvl="0" algn="l">
                        <a:lnSpc>
                          <a:spcPct val="100000"/>
                        </a:lnSpc>
                        <a:spcBef>
                          <a:spcPts val="40"/>
                        </a:spcBef>
                      </a:pPr>
                      <a:endParaRPr sz="1200" dirty="0">
                        <a:latin typeface="AoyagiKouzanFontT"/>
                        <a:cs typeface="AoyagiKouzanFontT"/>
                      </a:endParaRPr>
                    </a:p>
                  </a:txBody>
                  <a:tcPr marL="0" marR="0" marT="55244"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2"/>
                  </a:ext>
                </a:extLst>
              </a:tr>
            </a:tbl>
          </a:graphicData>
        </a:graphic>
      </p:graphicFrame>
      <p:sp>
        <p:nvSpPr>
          <p:cNvPr id="9" name="object 2">
            <a:extLst>
              <a:ext uri="{FF2B5EF4-FFF2-40B4-BE49-F238E27FC236}">
                <a16:creationId xmlns:a16="http://schemas.microsoft.com/office/drawing/2014/main" id="{91114A6D-3EF0-4D7A-B401-0FE68D200B66}"/>
              </a:ext>
            </a:extLst>
          </p:cNvPr>
          <p:cNvSpPr/>
          <p:nvPr/>
        </p:nvSpPr>
        <p:spPr>
          <a:xfrm>
            <a:off x="800102" y="2911148"/>
            <a:ext cx="846751" cy="753956"/>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dirty="0"/>
          </a:p>
        </p:txBody>
      </p:sp>
      <p:sp>
        <p:nvSpPr>
          <p:cNvPr id="10"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3473375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２</a:t>
            </a:r>
            <a:r>
              <a:rPr lang="en-US" altLang="ja-JP" sz="2800" dirty="0" smtClean="0">
                <a:latin typeface="Meiryo"/>
                <a:ea typeface="Meiryo"/>
                <a:cs typeface="Meiryo"/>
                <a:sym typeface="Meiryo"/>
              </a:rPr>
              <a:t>】</a:t>
            </a:r>
            <a:r>
              <a:rPr lang="ja-JP" altLang="en-US" sz="2800" dirty="0" smtClean="0">
                <a:latin typeface="AoyagiKouzanFontT"/>
                <a:cs typeface="AoyagiKouzanFontT"/>
              </a:rPr>
              <a:t>アカウント</a:t>
            </a:r>
            <a:r>
              <a:rPr lang="ja-JP" altLang="en-US" sz="2800" dirty="0">
                <a:latin typeface="AoyagiKouzanFontT"/>
                <a:cs typeface="AoyagiKouzanFontT"/>
              </a:rPr>
              <a:t>の</a:t>
            </a:r>
            <a:r>
              <a:rPr lang="ja-JP" altLang="en-US" sz="2800" spc="-20" dirty="0">
                <a:latin typeface="AoyagiKouzanFontT"/>
                <a:cs typeface="AoyagiKouzanFontT"/>
              </a:rPr>
              <a:t>登録</a:t>
            </a:r>
            <a:endParaRPr lang="ja-JP" altLang="en-US" sz="2800" dirty="0"/>
          </a:p>
        </p:txBody>
      </p:sp>
      <p:sp>
        <p:nvSpPr>
          <p:cNvPr id="13" name="object 6">
            <a:extLst>
              <a:ext uri="{FF2B5EF4-FFF2-40B4-BE49-F238E27FC236}">
                <a16:creationId xmlns:a16="http://schemas.microsoft.com/office/drawing/2014/main" id="{11D7FA28-D6F3-4E50-81D2-2B905C1CCA23}"/>
              </a:ext>
            </a:extLst>
          </p:cNvPr>
          <p:cNvSpPr txBox="1"/>
          <p:nvPr/>
        </p:nvSpPr>
        <p:spPr>
          <a:xfrm>
            <a:off x="628233" y="1436957"/>
            <a:ext cx="7438787" cy="287965"/>
          </a:xfrm>
          <a:prstGeom prst="rect">
            <a:avLst/>
          </a:prstGeom>
        </p:spPr>
        <p:txBody>
          <a:bodyPr vert="horz" wrap="square" lIns="0" tIns="10860" rIns="0" bIns="0" rtlCol="0">
            <a:spAutoFit/>
          </a:bodyPr>
          <a:lstStyle/>
          <a:p>
            <a:r>
              <a:rPr lang="ja-JP" altLang="en-US" sz="1800" b="1" dirty="0">
                <a:latin typeface="Meiryo" charset="-128"/>
                <a:ea typeface="Meiryo" charset="-128"/>
                <a:cs typeface="Meiryo" charset="-128"/>
              </a:rPr>
              <a:t>インストールをして最初にアカウントの登録をしましょう</a:t>
            </a:r>
          </a:p>
        </p:txBody>
      </p:sp>
      <p:pic>
        <p:nvPicPr>
          <p:cNvPr id="11" name="図 10">
            <a:extLst>
              <a:ext uri="{FF2B5EF4-FFF2-40B4-BE49-F238E27FC236}">
                <a16:creationId xmlns:a16="http://schemas.microsoft.com/office/drawing/2014/main" id="{DA258D07-14AB-4E29-829B-96C96D9473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938" y="2006600"/>
            <a:ext cx="1620000" cy="2880011"/>
          </a:xfrm>
          <a:prstGeom prst="rect">
            <a:avLst/>
          </a:prstGeom>
          <a:ln>
            <a:solidFill>
              <a:schemeClr val="tx1"/>
            </a:solidFill>
          </a:ln>
        </p:spPr>
      </p:pic>
      <p:sp>
        <p:nvSpPr>
          <p:cNvPr id="27" name="object 24">
            <a:extLst>
              <a:ext uri="{FF2B5EF4-FFF2-40B4-BE49-F238E27FC236}">
                <a16:creationId xmlns:a16="http://schemas.microsoft.com/office/drawing/2014/main" id="{70F42EE3-5D96-4D25-AF2B-6ED6B9A7D2D0}"/>
              </a:ext>
            </a:extLst>
          </p:cNvPr>
          <p:cNvSpPr txBox="1"/>
          <p:nvPr/>
        </p:nvSpPr>
        <p:spPr>
          <a:xfrm>
            <a:off x="311592" y="1905000"/>
            <a:ext cx="2520000" cy="4822154"/>
          </a:xfrm>
          <a:prstGeom prst="rect">
            <a:avLst/>
          </a:prstGeom>
          <a:noFill/>
        </p:spPr>
        <p:txBody>
          <a:bodyPr vert="horz" wrap="square" lIns="0" tIns="12700" rIns="0" bIns="0" rtlCol="0">
            <a:spAutoFit/>
          </a:bodyPr>
          <a:lstStyle/>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❶</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アカウント登録」</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12700">
              <a:lnSpc>
                <a:spcPct val="100000"/>
              </a:lnSpc>
              <a:spcBef>
                <a:spcPts val="100"/>
              </a:spcBef>
              <a:tabLst>
                <a:tab pos="352425" algn="l"/>
              </a:tabLst>
            </a:pPr>
            <a:r>
              <a:rPr lang="ja-JP" altLang="en-US" sz="2400" b="1" dirty="0">
                <a:solidFill>
                  <a:srgbClr val="009650"/>
                </a:solidFill>
                <a:latin typeface="Meiryo" charset="-128"/>
                <a:ea typeface="Meiryo" charset="-128"/>
                <a:cs typeface="Meiryo" charset="-128"/>
              </a:rPr>
              <a:t>❷</a:t>
            </a:r>
            <a:r>
              <a:rPr lang="en-US" altLang="ja-JP" sz="1800" b="1"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姓名、生年月日、</a:t>
            </a:r>
            <a:endParaRPr lang="en-US" altLang="ja-JP" sz="1800" b="1" dirty="0">
              <a:latin typeface="Meiryo" charset="-128"/>
              <a:ea typeface="Meiryo" charset="-128"/>
              <a:cs typeface="Meiryo" charset="-128"/>
            </a:endParaRPr>
          </a:p>
          <a:p>
            <a:pPr marL="12700">
              <a:lnSpc>
                <a:spcPct val="1000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電話番号、パス</a:t>
            </a:r>
            <a:endParaRPr lang="en-US" altLang="ja-JP" sz="1800" b="1" dirty="0">
              <a:latin typeface="Meiryo" charset="-128"/>
              <a:ea typeface="Meiryo" charset="-128"/>
              <a:cs typeface="Meiryo" charset="-128"/>
            </a:endParaRPr>
          </a:p>
          <a:p>
            <a:pPr marL="12700">
              <a:lnSpc>
                <a:spcPct val="1000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ワードを入力</a:t>
            </a:r>
            <a:endParaRPr lang="en-US" altLang="ja-JP" sz="1800" b="1" dirty="0">
              <a:latin typeface="Meiryo" charset="-128"/>
              <a:ea typeface="Meiryo" charset="-128"/>
              <a:cs typeface="Meiryo" charset="-128"/>
            </a:endParaRPr>
          </a:p>
          <a:p>
            <a:pPr marL="12700">
              <a:lnSpc>
                <a:spcPct val="100000"/>
              </a:lnSpc>
              <a:spcBef>
                <a:spcPts val="100"/>
              </a:spcBef>
              <a:tabLst>
                <a:tab pos="352425" algn="l"/>
              </a:tabLst>
            </a:pPr>
            <a:r>
              <a:rPr lang="ja-JP" altLang="en-US" sz="2400" b="1" dirty="0">
                <a:solidFill>
                  <a:srgbClr val="009650"/>
                </a:solidFill>
                <a:latin typeface="Meiryo" charset="-128"/>
                <a:ea typeface="Meiryo" charset="-128"/>
                <a:cs typeface="Meiryo" charset="-128"/>
              </a:rPr>
              <a:t>❸</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アカウント登録</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a:t>
            </a:r>
            <a:endParaRPr lang="en-US" altLang="ja-JP" sz="1800" b="1" dirty="0">
              <a:latin typeface="Meiryo" charset="-128"/>
              <a:ea typeface="Meiryo" charset="-128"/>
              <a:cs typeface="Meiryo" charset="-128"/>
            </a:endParaRPr>
          </a:p>
          <a:p>
            <a:pPr marL="12700">
              <a:lnSpc>
                <a:spcPct val="100000"/>
              </a:lnSpc>
              <a:spcBef>
                <a:spcPts val="100"/>
              </a:spcBef>
              <a:tabLst>
                <a:tab pos="352425" algn="l"/>
              </a:tabLst>
            </a:pPr>
            <a:r>
              <a:rPr lang="ja-JP" altLang="en-US" sz="2400" b="1" dirty="0">
                <a:solidFill>
                  <a:srgbClr val="009650"/>
                </a:solidFill>
                <a:latin typeface="Meiryo" charset="-128"/>
                <a:ea typeface="Meiryo" charset="-128"/>
                <a:cs typeface="Meiryo" charset="-128"/>
              </a:rPr>
              <a:t>❹</a:t>
            </a:r>
            <a:r>
              <a:rPr lang="en-US" altLang="ja-JP" sz="1800" b="1"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入力したスマホの</a:t>
            </a:r>
            <a:endParaRPr lang="en-US" altLang="ja-JP" sz="1800" b="1" dirty="0">
              <a:latin typeface="Meiryo" charset="-128"/>
              <a:ea typeface="Meiryo" charset="-128"/>
              <a:cs typeface="Meiryo" charset="-128"/>
            </a:endParaRPr>
          </a:p>
          <a:p>
            <a:pPr marL="12700">
              <a:lnSpc>
                <a:spcPct val="1000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電話番号に</a:t>
            </a:r>
            <a:endParaRPr lang="en-US" altLang="ja-JP" sz="1800" b="1" dirty="0">
              <a:latin typeface="Meiryo" charset="-128"/>
              <a:ea typeface="Meiryo" charset="-128"/>
              <a:cs typeface="Meiryo" charset="-128"/>
            </a:endParaRPr>
          </a:p>
          <a:p>
            <a:pPr marL="12700">
              <a:lnSpc>
                <a:spcPct val="1000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認証コード</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番号が</a:t>
            </a:r>
            <a:endParaRPr lang="en-US" altLang="ja-JP" sz="1800" b="1" dirty="0">
              <a:latin typeface="Meiryo" charset="-128"/>
              <a:ea typeface="Meiryo" charset="-128"/>
              <a:cs typeface="Meiryo" charset="-128"/>
            </a:endParaRPr>
          </a:p>
          <a:p>
            <a:pPr marL="12700">
              <a:lnSpc>
                <a:spcPct val="1000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ＳＭＳで</a:t>
            </a:r>
            <a:endParaRPr lang="en-US" altLang="ja-JP" sz="1800" b="1" dirty="0">
              <a:latin typeface="Meiryo" charset="-128"/>
              <a:ea typeface="Meiryo" charset="-128"/>
              <a:cs typeface="Meiryo" charset="-128"/>
            </a:endParaRPr>
          </a:p>
          <a:p>
            <a:pPr marL="12700">
              <a:lnSpc>
                <a:spcPct val="1000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送られてきます</a:t>
            </a:r>
          </a:p>
          <a:p>
            <a:pPr marL="12700" marR="5080">
              <a:lnSpc>
                <a:spcPct val="107800"/>
              </a:lnSpc>
              <a:spcBef>
                <a:spcPts val="100"/>
              </a:spcBef>
              <a:tabLst>
                <a:tab pos="352425" algn="l"/>
              </a:tabLst>
            </a:pPr>
            <a:endParaRPr lang="ja-JP" altLang="en-US" sz="1800" b="1" dirty="0">
              <a:latin typeface="Meiryo" charset="-128"/>
              <a:ea typeface="Meiryo" charset="-128"/>
              <a:cs typeface="Meiryo" charset="-128"/>
            </a:endParaRPr>
          </a:p>
          <a:p>
            <a:pPr marL="12700" marR="5080">
              <a:lnSpc>
                <a:spcPct val="107800"/>
              </a:lnSpc>
              <a:spcBef>
                <a:spcPts val="100"/>
              </a:spcBef>
              <a:tabLst>
                <a:tab pos="261938" algn="l"/>
              </a:tabLst>
            </a:pPr>
            <a:endParaRPr lang="ja-JP" altLang="en-US" sz="1800" b="1" dirty="0">
              <a:latin typeface="Meiryo" charset="-128"/>
              <a:ea typeface="Meiryo" charset="-128"/>
              <a:cs typeface="Meiryo" charset="-128"/>
            </a:endParaRPr>
          </a:p>
          <a:p>
            <a:pPr marL="12700" marR="5080">
              <a:lnSpc>
                <a:spcPct val="107800"/>
              </a:lnSpc>
              <a:spcBef>
                <a:spcPts val="100"/>
              </a:spcBef>
              <a:tabLst>
                <a:tab pos="261938" algn="l"/>
              </a:tabLst>
            </a:pPr>
            <a:endParaRPr sz="1800" b="1" dirty="0">
              <a:latin typeface="Meiryo" charset="-128"/>
              <a:ea typeface="Meiryo" charset="-128"/>
              <a:cs typeface="Meiryo" charset="-128"/>
            </a:endParaRPr>
          </a:p>
        </p:txBody>
      </p:sp>
      <p:pic>
        <p:nvPicPr>
          <p:cNvPr id="10" name="図 9">
            <a:extLst>
              <a:ext uri="{FF2B5EF4-FFF2-40B4-BE49-F238E27FC236}">
                <a16:creationId xmlns:a16="http://schemas.microsoft.com/office/drawing/2014/main" id="{E250F732-9EEF-4E25-B058-8333E9DA01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5454" y="2006600"/>
            <a:ext cx="1615046" cy="2871203"/>
          </a:xfrm>
          <a:prstGeom prst="rect">
            <a:avLst/>
          </a:prstGeom>
          <a:ln>
            <a:solidFill>
              <a:schemeClr val="tx1"/>
            </a:solidFill>
          </a:ln>
        </p:spPr>
      </p:pic>
      <p:pic>
        <p:nvPicPr>
          <p:cNvPr id="28" name="図 27">
            <a:extLst>
              <a:ext uri="{FF2B5EF4-FFF2-40B4-BE49-F238E27FC236}">
                <a16:creationId xmlns:a16="http://schemas.microsoft.com/office/drawing/2014/main" id="{7DF71A68-FB12-4EE9-9762-201C2BE8D6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0500" y="2112012"/>
            <a:ext cx="1620000" cy="2747620"/>
          </a:xfrm>
          <a:prstGeom prst="rect">
            <a:avLst/>
          </a:prstGeom>
          <a:ln w="9525">
            <a:solidFill>
              <a:schemeClr val="tx1"/>
            </a:solidFill>
          </a:ln>
        </p:spPr>
      </p:pic>
      <p:grpSp>
        <p:nvGrpSpPr>
          <p:cNvPr id="6" name="図形グループ 5"/>
          <p:cNvGrpSpPr>
            <a:grpSpLocks noChangeAspect="1"/>
          </p:cNvGrpSpPr>
          <p:nvPr/>
        </p:nvGrpSpPr>
        <p:grpSpPr>
          <a:xfrm>
            <a:off x="6903212" y="2006600"/>
            <a:ext cx="1620000" cy="2880011"/>
            <a:chOff x="6982758" y="2752653"/>
            <a:chExt cx="1599421" cy="2843426"/>
          </a:xfrm>
        </p:grpSpPr>
        <p:pic>
          <p:nvPicPr>
            <p:cNvPr id="33" name="図 32">
              <a:extLst>
                <a:ext uri="{FF2B5EF4-FFF2-40B4-BE49-F238E27FC236}">
                  <a16:creationId xmlns:a16="http://schemas.microsoft.com/office/drawing/2014/main" id="{5AF3B5AA-8D55-4D2F-8D3B-DACC8707A1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2758" y="2752653"/>
              <a:ext cx="1599421" cy="2843426"/>
            </a:xfrm>
            <a:prstGeom prst="rect">
              <a:avLst/>
            </a:prstGeom>
            <a:ln>
              <a:solidFill>
                <a:schemeClr val="tx1"/>
              </a:solidFill>
            </a:ln>
          </p:spPr>
        </p:pic>
        <p:pic>
          <p:nvPicPr>
            <p:cNvPr id="34" name="図 33">
              <a:extLst>
                <a:ext uri="{FF2B5EF4-FFF2-40B4-BE49-F238E27FC236}">
                  <a16:creationId xmlns:a16="http://schemas.microsoft.com/office/drawing/2014/main" id="{6A7E5D70-761B-4ADC-B961-A8283FEEDB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1203" y="2875073"/>
              <a:ext cx="1477350" cy="2459285"/>
            </a:xfrm>
            <a:prstGeom prst="rect">
              <a:avLst/>
            </a:prstGeom>
          </p:spPr>
        </p:pic>
        <p:sp>
          <p:nvSpPr>
            <p:cNvPr id="36" name="正方形/長方形 35">
              <a:extLst>
                <a:ext uri="{FF2B5EF4-FFF2-40B4-BE49-F238E27FC236}">
                  <a16:creationId xmlns:a16="http://schemas.microsoft.com/office/drawing/2014/main" id="{D8B25456-CED6-4C49-8C86-D805E9AFFF27}"/>
                </a:ext>
              </a:extLst>
            </p:cNvPr>
            <p:cNvSpPr/>
            <p:nvPr/>
          </p:nvSpPr>
          <p:spPr>
            <a:xfrm>
              <a:off x="7292224" y="3239350"/>
              <a:ext cx="383883" cy="3511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正方形/長方形 36"/>
          <p:cNvSpPr/>
          <p:nvPr/>
        </p:nvSpPr>
        <p:spPr>
          <a:xfrm>
            <a:off x="2979721" y="4089200"/>
            <a:ext cx="1548000" cy="43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37"/>
          <p:cNvGrpSpPr/>
          <p:nvPr/>
        </p:nvGrpSpPr>
        <p:grpSpPr>
          <a:xfrm>
            <a:off x="2759480" y="3892490"/>
            <a:ext cx="441146" cy="400110"/>
            <a:chOff x="3501100" y="4812902"/>
            <a:chExt cx="441146" cy="400110"/>
          </a:xfrm>
        </p:grpSpPr>
        <p:sp>
          <p:nvSpPr>
            <p:cNvPr id="39" name="円/楕円 3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a:spLocks/>
            </p:cNvSpPr>
            <p:nvPr/>
          </p:nvSpPr>
          <p:spPr>
            <a:xfrm>
              <a:off x="3501100" y="4812902"/>
              <a:ext cx="441146"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41" name="正方形/長方形 40"/>
          <p:cNvSpPr/>
          <p:nvPr/>
        </p:nvSpPr>
        <p:spPr>
          <a:xfrm>
            <a:off x="4956088" y="4041254"/>
            <a:ext cx="1548000" cy="43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図形グループ 41"/>
          <p:cNvGrpSpPr/>
          <p:nvPr/>
        </p:nvGrpSpPr>
        <p:grpSpPr>
          <a:xfrm>
            <a:off x="4674085" y="3844544"/>
            <a:ext cx="441147" cy="400110"/>
            <a:chOff x="3501100" y="4812902"/>
            <a:chExt cx="441147" cy="400110"/>
          </a:xfrm>
        </p:grpSpPr>
        <p:sp>
          <p:nvSpPr>
            <p:cNvPr id="43" name="円/楕円 4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45" name="正方形/長方形 44"/>
          <p:cNvSpPr/>
          <p:nvPr/>
        </p:nvSpPr>
        <p:spPr>
          <a:xfrm>
            <a:off x="4956088" y="2364854"/>
            <a:ext cx="1548000" cy="136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図形グループ 45"/>
          <p:cNvGrpSpPr/>
          <p:nvPr/>
        </p:nvGrpSpPr>
        <p:grpSpPr>
          <a:xfrm>
            <a:off x="4674085" y="2168144"/>
            <a:ext cx="441147" cy="400110"/>
            <a:chOff x="3501100" y="4812902"/>
            <a:chExt cx="441147" cy="400110"/>
          </a:xfrm>
        </p:grpSpPr>
        <p:sp>
          <p:nvSpPr>
            <p:cNvPr id="47" name="円/楕円 4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49" name="正方形/長方形 48"/>
          <p:cNvSpPr/>
          <p:nvPr/>
        </p:nvSpPr>
        <p:spPr>
          <a:xfrm>
            <a:off x="7206500" y="3955910"/>
            <a:ext cx="1116000" cy="43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図形グループ 49"/>
          <p:cNvGrpSpPr/>
          <p:nvPr/>
        </p:nvGrpSpPr>
        <p:grpSpPr>
          <a:xfrm>
            <a:off x="6986259" y="3759200"/>
            <a:ext cx="441147" cy="400110"/>
            <a:chOff x="3501100" y="4812902"/>
            <a:chExt cx="441147" cy="400110"/>
          </a:xfrm>
        </p:grpSpPr>
        <p:sp>
          <p:nvSpPr>
            <p:cNvPr id="51" name="円/楕円 5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53" name="図形グループ 52"/>
          <p:cNvGrpSpPr>
            <a:grpSpLocks noChangeAspect="1"/>
          </p:cNvGrpSpPr>
          <p:nvPr/>
        </p:nvGrpSpPr>
        <p:grpSpPr>
          <a:xfrm>
            <a:off x="6498000" y="2956085"/>
            <a:ext cx="360000" cy="345915"/>
            <a:chOff x="2743754" y="4622188"/>
            <a:chExt cx="720000" cy="691832"/>
          </a:xfrm>
        </p:grpSpPr>
        <p:cxnSp>
          <p:nvCxnSpPr>
            <p:cNvPr id="54" name="直線コネクタ 53"/>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7" name="図形グループ 56"/>
          <p:cNvGrpSpPr>
            <a:grpSpLocks noChangeAspect="1"/>
          </p:cNvGrpSpPr>
          <p:nvPr/>
        </p:nvGrpSpPr>
        <p:grpSpPr>
          <a:xfrm>
            <a:off x="4516800" y="2956085"/>
            <a:ext cx="360000" cy="345915"/>
            <a:chOff x="2743754" y="4622188"/>
            <a:chExt cx="720000" cy="691832"/>
          </a:xfrm>
        </p:grpSpPr>
        <p:cxnSp>
          <p:nvCxnSpPr>
            <p:cNvPr id="58" name="直線コネクタ 57"/>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1"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3399671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a:t>
            </a:r>
            <a:r>
              <a:rPr lang="ja-JP" altLang="en-US" sz="2800" dirty="0" smtClean="0">
                <a:latin typeface="Meiryo"/>
                <a:ea typeface="Meiryo"/>
                <a:cs typeface="Meiryo"/>
                <a:sym typeface="Meiryo"/>
              </a:rPr>
              <a:t>２</a:t>
            </a:r>
            <a:r>
              <a:rPr lang="en-US" altLang="ja-JP" sz="2800" dirty="0" smtClean="0">
                <a:latin typeface="Meiryo"/>
                <a:ea typeface="Meiryo"/>
                <a:cs typeface="Meiryo"/>
                <a:sym typeface="Meiryo"/>
              </a:rPr>
              <a:t>】</a:t>
            </a:r>
            <a:r>
              <a:rPr lang="ja-JP" altLang="en-US" sz="2800" dirty="0" smtClean="0">
                <a:latin typeface="AoyagiKouzanFontT"/>
                <a:cs typeface="AoyagiKouzanFontT"/>
              </a:rPr>
              <a:t>アカウント</a:t>
            </a:r>
            <a:r>
              <a:rPr lang="ja-JP" altLang="en-US" sz="2800" dirty="0">
                <a:latin typeface="AoyagiKouzanFontT"/>
                <a:cs typeface="AoyagiKouzanFontT"/>
              </a:rPr>
              <a:t>の</a:t>
            </a:r>
            <a:r>
              <a:rPr lang="ja-JP" altLang="en-US" sz="2800" spc="-20" dirty="0">
                <a:latin typeface="AoyagiKouzanFontT"/>
                <a:cs typeface="AoyagiKouzanFontT"/>
              </a:rPr>
              <a:t>登録</a:t>
            </a:r>
            <a:endParaRPr lang="ja-JP" altLang="en-US" sz="2800" dirty="0"/>
          </a:p>
        </p:txBody>
      </p:sp>
      <p:grpSp>
        <p:nvGrpSpPr>
          <p:cNvPr id="16" name="グループ化 5">
            <a:extLst>
              <a:ext uri="{FF2B5EF4-FFF2-40B4-BE49-F238E27FC236}">
                <a16:creationId xmlns:a16="http://schemas.microsoft.com/office/drawing/2014/main" id="{9F0386D8-6BF2-4436-8775-2AED3CD4C799}"/>
              </a:ext>
            </a:extLst>
          </p:cNvPr>
          <p:cNvGrpSpPr/>
          <p:nvPr/>
        </p:nvGrpSpPr>
        <p:grpSpPr>
          <a:xfrm>
            <a:off x="3141937" y="1644199"/>
            <a:ext cx="2354976" cy="4186625"/>
            <a:chOff x="1112570" y="2463904"/>
            <a:chExt cx="2354976" cy="4186625"/>
          </a:xfrm>
        </p:grpSpPr>
        <p:pic>
          <p:nvPicPr>
            <p:cNvPr id="17" name="図 16">
              <a:extLst>
                <a:ext uri="{FF2B5EF4-FFF2-40B4-BE49-F238E27FC236}">
                  <a16:creationId xmlns:a16="http://schemas.microsoft.com/office/drawing/2014/main" id="{255B35CC-D421-44CA-9A06-8AFB7A382E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570" y="2463904"/>
              <a:ext cx="2354976" cy="4186625"/>
            </a:xfrm>
            <a:prstGeom prst="rect">
              <a:avLst/>
            </a:prstGeom>
            <a:ln>
              <a:solidFill>
                <a:schemeClr val="tx1"/>
              </a:solidFill>
            </a:ln>
          </p:spPr>
        </p:pic>
        <p:pic>
          <p:nvPicPr>
            <p:cNvPr id="18" name="図 17">
              <a:extLst>
                <a:ext uri="{FF2B5EF4-FFF2-40B4-BE49-F238E27FC236}">
                  <a16:creationId xmlns:a16="http://schemas.microsoft.com/office/drawing/2014/main" id="{52642961-CEE9-435D-84BD-0288564F9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499" y="2701195"/>
              <a:ext cx="2256745" cy="3594830"/>
            </a:xfrm>
            <a:prstGeom prst="rect">
              <a:avLst/>
            </a:prstGeom>
          </p:spPr>
        </p:pic>
      </p:grpSp>
      <p:sp>
        <p:nvSpPr>
          <p:cNvPr id="20" name="テキスト ボックス 19">
            <a:extLst>
              <a:ext uri="{FF2B5EF4-FFF2-40B4-BE49-F238E27FC236}">
                <a16:creationId xmlns:a16="http://schemas.microsoft.com/office/drawing/2014/main" id="{3C3DB31E-5FAF-4BCA-A710-8F6747FD6F5B}"/>
              </a:ext>
            </a:extLst>
          </p:cNvPr>
          <p:cNvSpPr txBox="1"/>
          <p:nvPr/>
        </p:nvSpPr>
        <p:spPr>
          <a:xfrm>
            <a:off x="6075600" y="3126700"/>
            <a:ext cx="2916000" cy="2462213"/>
          </a:xfrm>
          <a:prstGeom prst="rect">
            <a:avLst/>
          </a:prstGeom>
          <a:noFill/>
        </p:spPr>
        <p:txBody>
          <a:bodyPr wrap="square">
            <a:spAutoFit/>
          </a:bodyPr>
          <a:lstStyle/>
          <a:p>
            <a:pPr algn="l" defTabSz="1300480">
              <a:defRPr sz="1600">
                <a:solidFill>
                  <a:srgbClr val="E60012"/>
                </a:solidFill>
                <a:latin typeface="ヒラギノ角ゴ Pro W6"/>
                <a:ea typeface="ヒラギノ角ゴ Pro W6"/>
                <a:cs typeface="ヒラギノ角ゴ Pro W6"/>
                <a:sym typeface="ヒラギノ角ゴ Pro W6"/>
              </a:defRPr>
            </a:pPr>
            <a:r>
              <a:rPr lang="en-US" altLang="ja-JP" sz="1400" dirty="0">
                <a:solidFill>
                  <a:srgbClr val="009650"/>
                </a:solidFill>
                <a:latin typeface="Meiryo" charset="-128"/>
                <a:ea typeface="Meiryo" charset="-128"/>
                <a:cs typeface="Meiryo" charset="-128"/>
              </a:rPr>
              <a:t>30</a:t>
            </a:r>
            <a:r>
              <a:rPr lang="ja-JP" altLang="en-US" sz="1400" dirty="0">
                <a:solidFill>
                  <a:srgbClr val="009650"/>
                </a:solidFill>
                <a:latin typeface="Meiryo" charset="-128"/>
                <a:ea typeface="Meiryo" charset="-128"/>
                <a:cs typeface="Meiryo" charset="-128"/>
              </a:rPr>
              <a:t>秒ほど待っても</a:t>
            </a:r>
            <a:r>
              <a:rPr lang="en-US" altLang="ja-JP" sz="1400" dirty="0">
                <a:solidFill>
                  <a:srgbClr val="009650"/>
                </a:solidFill>
                <a:latin typeface="Meiryo" charset="-128"/>
                <a:ea typeface="Meiryo" charset="-128"/>
                <a:cs typeface="Meiryo" charset="-128"/>
              </a:rPr>
              <a:t>SMS</a:t>
            </a:r>
            <a:r>
              <a:rPr lang="ja-JP" altLang="en-US" sz="1400" dirty="0">
                <a:solidFill>
                  <a:srgbClr val="009650"/>
                </a:solidFill>
                <a:latin typeface="Meiryo" charset="-128"/>
                <a:ea typeface="Meiryo" charset="-128"/>
                <a:cs typeface="Meiryo" charset="-128"/>
              </a:rPr>
              <a:t>が</a:t>
            </a:r>
            <a:endParaRPr lang="en-US" altLang="ja-JP" sz="1400" dirty="0">
              <a:solidFill>
                <a:srgbClr val="009650"/>
              </a:solidFill>
              <a:latin typeface="Meiryo" charset="-128"/>
              <a:ea typeface="Meiryo" charset="-128"/>
              <a:cs typeface="Meiryo" charset="-128"/>
            </a:endParaRPr>
          </a:p>
          <a:p>
            <a:pPr algn="l" defTabSz="1300480">
              <a:defRPr sz="1600">
                <a:solidFill>
                  <a:srgbClr val="E60012"/>
                </a:solidFill>
                <a:latin typeface="ヒラギノ角ゴ Pro W6"/>
                <a:ea typeface="ヒラギノ角ゴ Pro W6"/>
                <a:cs typeface="ヒラギノ角ゴ Pro W6"/>
                <a:sym typeface="ヒラギノ角ゴ Pro W6"/>
              </a:defRPr>
            </a:pPr>
            <a:r>
              <a:rPr lang="ja-JP" altLang="en-US" sz="1400" dirty="0">
                <a:solidFill>
                  <a:srgbClr val="009650"/>
                </a:solidFill>
                <a:latin typeface="Meiryo" charset="-128"/>
                <a:ea typeface="Meiryo" charset="-128"/>
                <a:cs typeface="Meiryo" charset="-128"/>
              </a:rPr>
              <a:t>届かない場合や、固定電話での</a:t>
            </a:r>
            <a:endParaRPr lang="en-US" altLang="ja-JP" sz="1400" dirty="0">
              <a:solidFill>
                <a:srgbClr val="009650"/>
              </a:solidFill>
              <a:latin typeface="Meiryo" charset="-128"/>
              <a:ea typeface="Meiryo" charset="-128"/>
              <a:cs typeface="Meiryo" charset="-128"/>
            </a:endParaRPr>
          </a:p>
          <a:p>
            <a:pPr algn="l" defTabSz="1300480">
              <a:defRPr sz="1600">
                <a:solidFill>
                  <a:srgbClr val="E60012"/>
                </a:solidFill>
                <a:latin typeface="ヒラギノ角ゴ Pro W6"/>
                <a:ea typeface="ヒラギノ角ゴ Pro W6"/>
                <a:cs typeface="ヒラギノ角ゴ Pro W6"/>
                <a:sym typeface="ヒラギノ角ゴ Pro W6"/>
              </a:defRPr>
            </a:pPr>
            <a:r>
              <a:rPr lang="ja-JP" altLang="en-US" sz="1400" dirty="0">
                <a:solidFill>
                  <a:srgbClr val="009650"/>
                </a:solidFill>
                <a:latin typeface="Meiryo" charset="-128"/>
                <a:ea typeface="Meiryo" charset="-128"/>
                <a:cs typeface="Meiryo" charset="-128"/>
              </a:rPr>
              <a:t>登録をご希望の場合は、</a:t>
            </a:r>
            <a:endParaRPr lang="en-US" altLang="ja-JP" sz="1400" dirty="0">
              <a:solidFill>
                <a:srgbClr val="009650"/>
              </a:solidFill>
              <a:latin typeface="Meiryo" charset="-128"/>
              <a:ea typeface="Meiryo" charset="-128"/>
              <a:cs typeface="Meiryo" charset="-128"/>
            </a:endParaRPr>
          </a:p>
          <a:p>
            <a:pPr algn="l" defTabSz="1300480">
              <a:defRPr sz="1600">
                <a:solidFill>
                  <a:srgbClr val="E60012"/>
                </a:solidFill>
                <a:latin typeface="ヒラギノ角ゴ Pro W6"/>
                <a:ea typeface="ヒラギノ角ゴ Pro W6"/>
                <a:cs typeface="ヒラギノ角ゴ Pro W6"/>
                <a:sym typeface="ヒラギノ角ゴ Pro W6"/>
              </a:defRPr>
            </a:pPr>
            <a:r>
              <a:rPr lang="ja-JP" altLang="en-US" sz="1400" dirty="0">
                <a:solidFill>
                  <a:srgbClr val="009650"/>
                </a:solidFill>
                <a:latin typeface="Meiryo" charset="-128"/>
                <a:ea typeface="Meiryo" charset="-128"/>
                <a:cs typeface="Meiryo" charset="-128"/>
              </a:rPr>
              <a:t>「電話で認証コードを確認する」をタップしてください。</a:t>
            </a:r>
            <a:endParaRPr lang="en-US" altLang="ja-JP" sz="1400" dirty="0">
              <a:solidFill>
                <a:srgbClr val="009650"/>
              </a:solidFill>
              <a:latin typeface="Meiryo" charset="-128"/>
              <a:ea typeface="Meiryo" charset="-128"/>
              <a:cs typeface="Meiryo" charset="-128"/>
            </a:endParaRPr>
          </a:p>
          <a:p>
            <a:pPr algn="l" defTabSz="1300480">
              <a:defRPr sz="1600">
                <a:solidFill>
                  <a:srgbClr val="E60012"/>
                </a:solidFill>
                <a:latin typeface="ヒラギノ角ゴ Pro W6"/>
                <a:ea typeface="ヒラギノ角ゴ Pro W6"/>
                <a:cs typeface="ヒラギノ角ゴ Pro W6"/>
                <a:sym typeface="ヒラギノ角ゴ Pro W6"/>
              </a:defRPr>
            </a:pPr>
            <a:endParaRPr lang="en-US" altLang="ja-JP" sz="1400" dirty="0">
              <a:solidFill>
                <a:srgbClr val="009650"/>
              </a:solidFill>
              <a:latin typeface="Meiryo" charset="-128"/>
              <a:ea typeface="Meiryo" charset="-128"/>
              <a:cs typeface="Meiryo" charset="-128"/>
            </a:endParaRPr>
          </a:p>
          <a:p>
            <a:pPr defTabSz="1300480">
              <a:defRPr sz="1400">
                <a:latin typeface="ヒラギノ角ゴ Pro W3"/>
                <a:ea typeface="ヒラギノ角ゴ Pro W3"/>
                <a:cs typeface="ヒラギノ角ゴ Pro W3"/>
                <a:sym typeface="ヒラギノ角ゴ Pro W3"/>
              </a:defRPr>
            </a:pPr>
            <a:endParaRPr lang="en-US" altLang="ja-JP" dirty="0">
              <a:solidFill>
                <a:srgbClr val="009650"/>
              </a:solidFill>
              <a:latin typeface="Meiryo" charset="-128"/>
              <a:ea typeface="Meiryo" charset="-128"/>
              <a:cs typeface="Meiryo" charset="-128"/>
            </a:endParaRPr>
          </a:p>
          <a:p>
            <a:pPr defTabSz="1300480">
              <a:defRPr sz="1400">
                <a:latin typeface="ヒラギノ角ゴ Pro W3"/>
                <a:ea typeface="ヒラギノ角ゴ Pro W3"/>
                <a:cs typeface="ヒラギノ角ゴ Pro W3"/>
                <a:sym typeface="ヒラギノ角ゴ Pro W3"/>
              </a:defRPr>
            </a:pPr>
            <a:r>
              <a:rPr lang="ja-JP" altLang="en-US" dirty="0">
                <a:solidFill>
                  <a:srgbClr val="009650"/>
                </a:solidFill>
                <a:latin typeface="Meiryo" charset="-128"/>
                <a:ea typeface="Meiryo" charset="-128"/>
                <a:cs typeface="Meiryo" charset="-128"/>
              </a:rPr>
              <a:t>電話がかかって来るので</a:t>
            </a:r>
          </a:p>
          <a:p>
            <a:pPr defTabSz="1300480">
              <a:defRPr sz="1400">
                <a:latin typeface="ヒラギノ角ゴ Pro W3"/>
                <a:ea typeface="ヒラギノ角ゴ Pro W3"/>
                <a:cs typeface="ヒラギノ角ゴ Pro W3"/>
                <a:sym typeface="ヒラギノ角ゴ Pro W3"/>
              </a:defRPr>
            </a:pPr>
            <a:r>
              <a:rPr lang="ja-JP" altLang="en-US" dirty="0">
                <a:solidFill>
                  <a:srgbClr val="009650"/>
                </a:solidFill>
                <a:latin typeface="Meiryo" charset="-128"/>
                <a:ea typeface="Meiryo" charset="-128"/>
                <a:cs typeface="Meiryo" charset="-128"/>
              </a:rPr>
              <a:t>お取りください。自動音声で</a:t>
            </a:r>
            <a:endParaRPr lang="en-US" altLang="ja-JP" dirty="0">
              <a:solidFill>
                <a:srgbClr val="009650"/>
              </a:solidFill>
              <a:latin typeface="Meiryo" charset="-128"/>
              <a:ea typeface="Meiryo" charset="-128"/>
              <a:cs typeface="Meiryo" charset="-128"/>
            </a:endParaRPr>
          </a:p>
          <a:p>
            <a:pPr defTabSz="1300480">
              <a:defRPr sz="1400">
                <a:latin typeface="ヒラギノ角ゴ Pro W3"/>
                <a:ea typeface="ヒラギノ角ゴ Pro W3"/>
                <a:cs typeface="ヒラギノ角ゴ Pro W3"/>
                <a:sym typeface="ヒラギノ角ゴ Pro W3"/>
              </a:defRPr>
            </a:pPr>
            <a:r>
              <a:rPr lang="ja-JP" altLang="en-US" dirty="0">
                <a:solidFill>
                  <a:srgbClr val="009650"/>
                </a:solidFill>
                <a:latin typeface="Meiryo" charset="-128"/>
                <a:ea typeface="Meiryo" charset="-128"/>
                <a:cs typeface="Meiryo" charset="-128"/>
              </a:rPr>
              <a:t>認証コードを伝えます。</a:t>
            </a:r>
          </a:p>
          <a:p>
            <a:pPr algn="l" defTabSz="1300480">
              <a:defRPr sz="1600">
                <a:solidFill>
                  <a:srgbClr val="E60012"/>
                </a:solidFill>
                <a:latin typeface="ヒラギノ角ゴ Pro W6"/>
                <a:ea typeface="ヒラギノ角ゴ Pro W6"/>
                <a:cs typeface="ヒラギノ角ゴ Pro W6"/>
                <a:sym typeface="ヒラギノ角ゴ Pro W6"/>
              </a:defRPr>
            </a:pPr>
            <a:endParaRPr lang="ja-JP" altLang="en-US" sz="1400" dirty="0">
              <a:solidFill>
                <a:srgbClr val="009650"/>
              </a:solidFill>
              <a:latin typeface="Meiryo" charset="-128"/>
              <a:ea typeface="Meiryo" charset="-128"/>
              <a:cs typeface="Meiryo" charset="-128"/>
            </a:endParaRPr>
          </a:p>
        </p:txBody>
      </p:sp>
      <p:pic>
        <p:nvPicPr>
          <p:cNvPr id="23" name="イメージ" descr="イメージ">
            <a:extLst>
              <a:ext uri="{FF2B5EF4-FFF2-40B4-BE49-F238E27FC236}">
                <a16:creationId xmlns:a16="http://schemas.microsoft.com/office/drawing/2014/main" id="{C4C10C0C-5A47-4E30-B7F7-89CE736587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00000">
            <a:off x="6171481" y="5386122"/>
            <a:ext cx="480423" cy="996091"/>
          </a:xfrm>
          <a:prstGeom prst="rect">
            <a:avLst/>
          </a:prstGeom>
          <a:ln w="12700">
            <a:miter lim="400000"/>
          </a:ln>
        </p:spPr>
      </p:pic>
      <p:grpSp>
        <p:nvGrpSpPr>
          <p:cNvPr id="24" name="グループ">
            <a:extLst>
              <a:ext uri="{FF2B5EF4-FFF2-40B4-BE49-F238E27FC236}">
                <a16:creationId xmlns:a16="http://schemas.microsoft.com/office/drawing/2014/main" id="{8801FCC9-DE55-4256-ABD5-00F335149C2C}"/>
              </a:ext>
            </a:extLst>
          </p:cNvPr>
          <p:cNvGrpSpPr/>
          <p:nvPr/>
        </p:nvGrpSpPr>
        <p:grpSpPr>
          <a:xfrm>
            <a:off x="6776089" y="5523010"/>
            <a:ext cx="1623677" cy="722314"/>
            <a:chOff x="-135335" y="0"/>
            <a:chExt cx="1623676" cy="722313"/>
          </a:xfrm>
        </p:grpSpPr>
        <p:sp>
          <p:nvSpPr>
            <p:cNvPr id="25" name="コールアウト">
              <a:extLst>
                <a:ext uri="{FF2B5EF4-FFF2-40B4-BE49-F238E27FC236}">
                  <a16:creationId xmlns:a16="http://schemas.microsoft.com/office/drawing/2014/main" id="{59C4A4B3-2D26-480F-99A9-9F3F2DF20980}"/>
                </a:ext>
              </a:extLst>
            </p:cNvPr>
            <p:cNvSpPr/>
            <p:nvPr/>
          </p:nvSpPr>
          <p:spPr>
            <a:xfrm>
              <a:off x="-135335" y="0"/>
              <a:ext cx="1620839" cy="722313"/>
            </a:xfrm>
            <a:custGeom>
              <a:avLst/>
              <a:gdLst/>
              <a:ahLst/>
              <a:cxnLst>
                <a:cxn ang="0">
                  <a:pos x="wd2" y="hd2"/>
                </a:cxn>
                <a:cxn ang="5400000">
                  <a:pos x="wd2" y="hd2"/>
                </a:cxn>
                <a:cxn ang="10800000">
                  <a:pos x="wd2" y="hd2"/>
                </a:cxn>
                <a:cxn ang="16200000">
                  <a:pos x="wd2" y="hd2"/>
                </a:cxn>
              </a:cxnLst>
              <a:rect l="0" t="0" r="r" b="b"/>
              <a:pathLst>
                <a:path w="21600" h="21600" extrusionOk="0">
                  <a:moveTo>
                    <a:pt x="2687" y="0"/>
                  </a:moveTo>
                  <a:cubicBezTo>
                    <a:pt x="2199" y="0"/>
                    <a:pt x="1804" y="888"/>
                    <a:pt x="1804" y="1982"/>
                  </a:cubicBezTo>
                  <a:lnTo>
                    <a:pt x="1804" y="15357"/>
                  </a:lnTo>
                  <a:lnTo>
                    <a:pt x="0" y="21600"/>
                  </a:lnTo>
                  <a:lnTo>
                    <a:pt x="9150" y="19998"/>
                  </a:lnTo>
                  <a:lnTo>
                    <a:pt x="20717" y="19998"/>
                  </a:lnTo>
                  <a:cubicBezTo>
                    <a:pt x="21204" y="19998"/>
                    <a:pt x="21600" y="19110"/>
                    <a:pt x="21600" y="18016"/>
                  </a:cubicBezTo>
                  <a:lnTo>
                    <a:pt x="21600" y="1982"/>
                  </a:lnTo>
                  <a:cubicBezTo>
                    <a:pt x="21600" y="888"/>
                    <a:pt x="21204" y="0"/>
                    <a:pt x="20717" y="0"/>
                  </a:cubicBezTo>
                  <a:lnTo>
                    <a:pt x="2687" y="0"/>
                  </a:lnTo>
                  <a:close/>
                </a:path>
              </a:pathLst>
            </a:custGeom>
            <a:solidFill>
              <a:srgbClr val="E2E2E2"/>
            </a:solidFill>
            <a:ln w="12700" cap="flat">
              <a:noFill/>
              <a:miter lim="400000"/>
            </a:ln>
            <a:effectLst/>
          </p:spPr>
          <p:txBody>
            <a:bodyPr wrap="square" lIns="60022" tIns="60022" rIns="60022" bIns="60022" numCol="1" anchor="ctr">
              <a:noAutofit/>
            </a:bodyPr>
            <a:lstStyle/>
            <a:p>
              <a:pPr algn="l" defTabSz="1300480">
                <a:defRPr>
                  <a:latin typeface="Calibri"/>
                  <a:ea typeface="Calibri"/>
                  <a:cs typeface="Calibri"/>
                  <a:sym typeface="Calibri"/>
                </a:defRPr>
              </a:pPr>
              <a:endParaRPr/>
            </a:p>
          </p:txBody>
        </p:sp>
        <p:sp>
          <p:nvSpPr>
            <p:cNvPr id="26" name="CLINICS認証コードは123456です。">
              <a:extLst>
                <a:ext uri="{FF2B5EF4-FFF2-40B4-BE49-F238E27FC236}">
                  <a16:creationId xmlns:a16="http://schemas.microsoft.com/office/drawing/2014/main" id="{390906F0-1B6C-459B-B6D5-A5B0BA304122}"/>
                </a:ext>
              </a:extLst>
            </p:cNvPr>
            <p:cNvSpPr txBox="1"/>
            <p:nvPr/>
          </p:nvSpPr>
          <p:spPr>
            <a:xfrm>
              <a:off x="46884" y="51289"/>
              <a:ext cx="1441457" cy="4289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60022" tIns="60022" rIns="60022" bIns="60022" numCol="1" anchor="t">
              <a:spAutoFit/>
            </a:bodyPr>
            <a:lstStyle>
              <a:lvl1pPr algn="l" defTabSz="1300480">
                <a:defRPr sz="1100">
                  <a:latin typeface="Calibri"/>
                  <a:ea typeface="Calibri"/>
                  <a:cs typeface="Calibri"/>
                  <a:sym typeface="Calibri"/>
                </a:defRPr>
              </a:lvl1pPr>
            </a:lstStyle>
            <a:p>
              <a:r>
                <a:rPr sz="1000" dirty="0">
                  <a:latin typeface="Meiryo" charset="-128"/>
                  <a:ea typeface="Meiryo" charset="-128"/>
                  <a:cs typeface="Meiryo" charset="-128"/>
                </a:rPr>
                <a:t>CLINICS認証コードは123456です。</a:t>
              </a:r>
            </a:p>
          </p:txBody>
        </p:sp>
      </p:grpSp>
      <p:cxnSp>
        <p:nvCxnSpPr>
          <p:cNvPr id="28" name="直線矢印コネクタ 27">
            <a:extLst>
              <a:ext uri="{FF2B5EF4-FFF2-40B4-BE49-F238E27FC236}">
                <a16:creationId xmlns:a16="http://schemas.microsoft.com/office/drawing/2014/main" id="{A93BF86E-99F2-42DE-AD42-78D859C17A50}"/>
              </a:ext>
            </a:extLst>
          </p:cNvPr>
          <p:cNvCxnSpPr>
            <a:cxnSpLocks/>
          </p:cNvCxnSpPr>
          <p:nvPr/>
        </p:nvCxnSpPr>
        <p:spPr>
          <a:xfrm>
            <a:off x="6472825" y="4252200"/>
            <a:ext cx="0" cy="396000"/>
          </a:xfrm>
          <a:prstGeom prst="straightConnector1">
            <a:avLst/>
          </a:prstGeom>
          <a:ln w="190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9" name="object 24">
            <a:extLst>
              <a:ext uri="{FF2B5EF4-FFF2-40B4-BE49-F238E27FC236}">
                <a16:creationId xmlns:a16="http://schemas.microsoft.com/office/drawing/2014/main" id="{70F42EE3-5D96-4D25-AF2B-6ED6B9A7D2D0}"/>
              </a:ext>
            </a:extLst>
          </p:cNvPr>
          <p:cNvSpPr txBox="1"/>
          <p:nvPr/>
        </p:nvSpPr>
        <p:spPr>
          <a:xfrm>
            <a:off x="313827" y="1905000"/>
            <a:ext cx="2520000" cy="2006896"/>
          </a:xfrm>
          <a:prstGeom prst="rect">
            <a:avLst/>
          </a:prstGeom>
          <a:noFill/>
        </p:spPr>
        <p:txBody>
          <a:bodyPr vert="horz" wrap="square" lIns="0" tIns="12700" rIns="0" bIns="0" rtlCol="0">
            <a:spAutoFit/>
          </a:bodyPr>
          <a:lstStyle/>
          <a:p>
            <a:pPr marL="12700">
              <a:lnSpc>
                <a:spcPct val="100000"/>
              </a:lnSpc>
              <a:spcBef>
                <a:spcPts val="100"/>
              </a:spcBef>
              <a:tabLst>
                <a:tab pos="352425" algn="l"/>
              </a:tabLst>
            </a:pPr>
            <a:r>
              <a:rPr lang="ja-JP" altLang="en-US" sz="2400" b="1" dirty="0">
                <a:solidFill>
                  <a:srgbClr val="009650"/>
                </a:solidFill>
                <a:latin typeface="Meiryo" charset="-128"/>
                <a:ea typeface="Meiryo" charset="-128"/>
                <a:cs typeface="Meiryo" charset="-128"/>
              </a:rPr>
              <a:t>❺</a:t>
            </a:r>
            <a:r>
              <a:rPr lang="ja-JP" altLang="en-US" sz="1800" b="1" spc="-5" dirty="0">
                <a:latin typeface="Meiryo" charset="-128"/>
                <a:ea typeface="Meiryo" charset="-128"/>
                <a:cs typeface="Meiryo" charset="-128"/>
              </a:rPr>
              <a:t>④の認証コードを</a:t>
            </a:r>
            <a:endParaRPr lang="en-US" altLang="ja-JP" sz="1800" b="1" spc="-5" dirty="0">
              <a:latin typeface="Meiryo" charset="-128"/>
              <a:ea typeface="Meiryo" charset="-128"/>
              <a:cs typeface="Meiryo" charset="-128"/>
            </a:endParaRPr>
          </a:p>
          <a:p>
            <a:pPr marL="12700">
              <a:lnSpc>
                <a:spcPct val="100000"/>
              </a:lnSpc>
              <a:spcBef>
                <a:spcPts val="100"/>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入力してください</a:t>
            </a:r>
            <a:endParaRPr lang="ja-JP" altLang="en-US" sz="1800" b="1"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❻</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入力して次へ</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タップすれば</a:t>
            </a: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アカウントの</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登録は完了です</a:t>
            </a:r>
            <a:endParaRPr sz="1800" b="1" dirty="0">
              <a:latin typeface="Meiryo" charset="-128"/>
              <a:ea typeface="Meiryo" charset="-128"/>
              <a:cs typeface="Meiryo" charset="-128"/>
            </a:endParaRPr>
          </a:p>
        </p:txBody>
      </p:sp>
      <p:sp>
        <p:nvSpPr>
          <p:cNvPr id="30" name="正方形/長方形 29"/>
          <p:cNvSpPr/>
          <p:nvPr/>
        </p:nvSpPr>
        <p:spPr>
          <a:xfrm>
            <a:off x="3187866" y="3092310"/>
            <a:ext cx="2268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30"/>
          <p:cNvGrpSpPr/>
          <p:nvPr/>
        </p:nvGrpSpPr>
        <p:grpSpPr>
          <a:xfrm>
            <a:off x="2967625" y="2895600"/>
            <a:ext cx="441147" cy="400110"/>
            <a:chOff x="3501100" y="4812902"/>
            <a:chExt cx="441147" cy="400110"/>
          </a:xfrm>
        </p:grpSpPr>
        <p:sp>
          <p:nvSpPr>
            <p:cNvPr id="32" name="円/楕円 3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34" name="正方形/長方形 33"/>
          <p:cNvSpPr/>
          <p:nvPr/>
        </p:nvSpPr>
        <p:spPr>
          <a:xfrm>
            <a:off x="3189000" y="3491598"/>
            <a:ext cx="2268000"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図形グループ 34"/>
          <p:cNvGrpSpPr/>
          <p:nvPr/>
        </p:nvGrpSpPr>
        <p:grpSpPr>
          <a:xfrm>
            <a:off x="2968759" y="3294888"/>
            <a:ext cx="441147" cy="400110"/>
            <a:chOff x="3501100" y="4812902"/>
            <a:chExt cx="441147" cy="400110"/>
          </a:xfrm>
        </p:grpSpPr>
        <p:sp>
          <p:nvSpPr>
            <p:cNvPr id="36" name="円/楕円 3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cxnSp>
        <p:nvCxnSpPr>
          <p:cNvPr id="38" name="カギ線コネクタ 37"/>
          <p:cNvCxnSpPr/>
          <p:nvPr/>
        </p:nvCxnSpPr>
        <p:spPr>
          <a:xfrm flipV="1">
            <a:off x="5455866" y="3275598"/>
            <a:ext cx="684000" cy="1260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3900025" y="4364400"/>
            <a:ext cx="1548000"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2050856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524256" y="1393793"/>
            <a:ext cx="2715819" cy="369332"/>
          </a:xfrm>
          <a:prstGeom prst="rect">
            <a:avLst/>
          </a:prstGeom>
          <a:noFill/>
        </p:spPr>
        <p:txBody>
          <a:bodyPr wrap="square" rtlCol="0">
            <a:spAutoFit/>
          </a:bodyPr>
          <a:lstStyle/>
          <a:p>
            <a:r>
              <a:rPr lang="en-US" altLang="ja-JP" sz="1800" b="1" dirty="0" smtClean="0">
                <a:solidFill>
                  <a:srgbClr val="009650"/>
                </a:solidFill>
                <a:latin typeface="Meiryo" charset="-128"/>
                <a:ea typeface="Meiryo" charset="-128"/>
                <a:cs typeface="Meiryo" charset="-128"/>
              </a:rPr>
              <a:t>Android</a:t>
            </a:r>
            <a:r>
              <a:rPr lang="ja-JP" altLang="en-US" sz="1800" b="1" dirty="0" smtClean="0">
                <a:solidFill>
                  <a:srgbClr val="009650"/>
                </a:solidFill>
                <a:latin typeface="Meiryo" charset="-128"/>
                <a:ea typeface="Meiryo" charset="-128"/>
                <a:cs typeface="Meiryo" charset="-128"/>
              </a:rPr>
              <a:t>の</a:t>
            </a:r>
            <a:r>
              <a:rPr lang="ja-JP" altLang="en-US" sz="1800" b="1" dirty="0">
                <a:solidFill>
                  <a:srgbClr val="009650"/>
                </a:solidFill>
                <a:latin typeface="Meiryo" charset="-128"/>
                <a:ea typeface="Meiryo" charset="-128"/>
                <a:cs typeface="Meiryo" charset="-128"/>
              </a:rPr>
              <a:t>場合</a:t>
            </a:r>
            <a:endParaRPr lang="ja-JP" altLang="en-US" sz="1800" b="1" dirty="0">
              <a:latin typeface="Meiryo" charset="-128"/>
              <a:ea typeface="Meiryo" charset="-128"/>
              <a:cs typeface="Meiryo" charset="-128"/>
            </a:endParaRPr>
          </a:p>
        </p:txBody>
      </p:sp>
      <p:sp>
        <p:nvSpPr>
          <p:cNvPr id="29" name="タイトル 9">
            <a:extLst>
              <a:ext uri="{FF2B5EF4-FFF2-40B4-BE49-F238E27FC236}">
                <a16:creationId xmlns:a16="http://schemas.microsoft.com/office/drawing/2014/main" id="{90554312-C88A-4EFB-BC96-DA40DB4A5902}"/>
              </a:ext>
            </a:extLst>
          </p:cNvPr>
          <p:cNvSpPr txBox="1">
            <a:spLocks/>
          </p:cNvSpPr>
          <p:nvPr/>
        </p:nvSpPr>
        <p:spPr>
          <a:xfrm>
            <a:off x="1640871"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en-US" altLang="ja-JP" sz="2800" kern="0" dirty="0" smtClean="0"/>
              <a:t>	</a:t>
            </a:r>
            <a:r>
              <a:rPr kumimoji="0" lang="ja-JP" altLang="en-US" sz="2800" kern="0" dirty="0" smtClean="0"/>
              <a:t>オンライン</a:t>
            </a:r>
            <a:r>
              <a:rPr kumimoji="0" lang="ja-JP" altLang="en-US" sz="2800" kern="0" dirty="0"/>
              <a:t>診療実施</a:t>
            </a:r>
            <a:r>
              <a:rPr kumimoji="0" lang="ja-JP" altLang="en-US" sz="2800" kern="0" dirty="0" smtClean="0"/>
              <a:t>医療</a:t>
            </a:r>
            <a:r>
              <a:rPr lang="ja-JP" altLang="en-US" sz="2800" dirty="0"/>
              <a:t>機関</a:t>
            </a:r>
            <a:r>
              <a:rPr kumimoji="0" lang="ja-JP" altLang="en-US" sz="2800" kern="0" dirty="0" smtClean="0"/>
              <a:t>の</a:t>
            </a:r>
            <a:r>
              <a:rPr kumimoji="0" lang="ja-JP" altLang="en-US" sz="2800" kern="0" dirty="0"/>
              <a:t>検索</a:t>
            </a:r>
          </a:p>
          <a:p>
            <a:pPr>
              <a:tabLst>
                <a:tab pos="217488" algn="l"/>
              </a:tabLst>
            </a:pPr>
            <a:r>
              <a:rPr lang="en-US" altLang="ja-JP" sz="2800" dirty="0">
                <a:latin typeface="Meiryo"/>
                <a:ea typeface="Meiryo"/>
                <a:sym typeface="Meiryo"/>
              </a:rPr>
              <a:t> </a:t>
            </a:r>
            <a:r>
              <a:rPr lang="en-US" altLang="ja-JP" sz="2800" dirty="0" smtClean="0">
                <a:latin typeface="Meiryo"/>
                <a:ea typeface="Meiryo"/>
                <a:sym typeface="Meiryo"/>
              </a:rPr>
              <a:t> </a:t>
            </a:r>
            <a:r>
              <a:rPr kumimoji="0" lang="ja-JP" altLang="en-US" sz="2800" kern="0" dirty="0" smtClean="0"/>
              <a:t>ヤフーマップの</a:t>
            </a:r>
            <a:r>
              <a:rPr kumimoji="0" lang="ja-JP" altLang="en-US" sz="2800" kern="0" dirty="0"/>
              <a:t>インストール</a:t>
            </a:r>
          </a:p>
        </p:txBody>
      </p:sp>
      <p:sp>
        <p:nvSpPr>
          <p:cNvPr id="30" name="Title 1">
            <a:extLst>
              <a:ext uri="{FF2B5EF4-FFF2-40B4-BE49-F238E27FC236}">
                <a16:creationId xmlns:a16="http://schemas.microsoft.com/office/drawing/2014/main" id="{09D454F7-5CCB-4D87-9B2C-DD403FC46167}"/>
              </a:ext>
            </a:extLst>
          </p:cNvPr>
          <p:cNvSpPr txBox="1">
            <a:spLocks/>
          </p:cNvSpPr>
          <p:nvPr/>
        </p:nvSpPr>
        <p:spPr>
          <a:xfrm>
            <a:off x="838200" y="381000"/>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t>2-A</a:t>
            </a:r>
            <a:endParaRPr lang="en-US" sz="3600" spc="-300" dirty="0"/>
          </a:p>
        </p:txBody>
      </p:sp>
      <p:sp>
        <p:nvSpPr>
          <p:cNvPr id="31" name="object 18">
            <a:extLst>
              <a:ext uri="{FF2B5EF4-FFF2-40B4-BE49-F238E27FC236}">
                <a16:creationId xmlns:a16="http://schemas.microsoft.com/office/drawing/2014/main" id="{84120372-64DA-4E54-A83F-BF6241F74A06}"/>
              </a:ext>
            </a:extLst>
          </p:cNvPr>
          <p:cNvSpPr txBox="1"/>
          <p:nvPr/>
        </p:nvSpPr>
        <p:spPr>
          <a:xfrm>
            <a:off x="323791" y="1905000"/>
            <a:ext cx="2520000" cy="3597780"/>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｢Play</a:t>
            </a:r>
            <a:r>
              <a:rPr lang="ja-JP" altLang="en-US" sz="1800" b="1" dirty="0">
                <a:latin typeface="Meiryo" charset="-128"/>
                <a:ea typeface="Meiryo" charset="-128"/>
                <a:cs typeface="Meiryo" charset="-128"/>
              </a:rPr>
              <a:t>ストア</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r>
              <a:rPr lang="en-US" altLang="ja-JP" sz="1800" b="1" spc="25" dirty="0">
                <a:latin typeface="Meiryo" charset="-128"/>
                <a:ea typeface="Meiryo" charset="-128"/>
                <a:cs typeface="Meiryo" charset="-128"/>
              </a:rPr>
              <a:t>	</a:t>
            </a:r>
            <a:r>
              <a:rPr lang="ja-JP" altLang="en-US" sz="1800" b="1" spc="-17"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r>
              <a:rPr lang="ja-JP" altLang="en-US" sz="2400" b="1" spc="5" dirty="0">
                <a:solidFill>
                  <a:srgbClr val="009650"/>
                </a:solidFill>
                <a:latin typeface="Meiryo" charset="-128"/>
                <a:ea typeface="Meiryo" charset="-128"/>
                <a:cs typeface="Meiryo" charset="-128"/>
              </a:rPr>
              <a:t>❷</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アプリやゲームを</a:t>
            </a:r>
            <a:endParaRPr lang="en-US" altLang="ja-JP" sz="1800" b="1" dirty="0">
              <a:latin typeface="Meiryo" charset="-128"/>
              <a:ea typeface="Meiryo" charset="-128"/>
              <a:cs typeface="Meiryo" charset="-128"/>
            </a:endParaRPr>
          </a:p>
          <a:p>
            <a:r>
              <a:rPr lang="ja-JP" altLang="en-US" sz="1800" b="1" dirty="0">
                <a:latin typeface="Meiryo" charset="-128"/>
                <a:ea typeface="Meiryo" charset="-128"/>
                <a:cs typeface="Meiryo" charset="-128"/>
              </a:rPr>
              <a:t>    検索</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r>
              <a:rPr lang="ja-JP" altLang="en-US" sz="1800" b="1" spc="-17"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525" marR="4344">
              <a:spcBef>
                <a:spcPts val="8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1800" b="1" spc="5" dirty="0">
                <a:solidFill>
                  <a:srgbClr val="009650"/>
                </a:solidFill>
                <a:latin typeface="Meiryo" charset="-128"/>
                <a:ea typeface="Meiryo" charset="-128"/>
                <a:cs typeface="Meiryo" charset="-128"/>
              </a:rPr>
              <a:t>	</a:t>
            </a:r>
            <a:r>
              <a:rPr lang="en-US" altLang="ja-JP" sz="1800" b="1" dirty="0" smtClean="0">
                <a:latin typeface="Meiryo" charset="-128"/>
                <a:ea typeface="Meiryo" charset="-128"/>
                <a:cs typeface="Meiryo" charset="-128"/>
              </a:rPr>
              <a:t>｢</a:t>
            </a:r>
            <a:r>
              <a:rPr lang="ja-JP" altLang="en-US" sz="1800" b="1" dirty="0">
                <a:latin typeface="Meiryo" charset="-128"/>
                <a:ea typeface="Meiryo" charset="-128"/>
                <a:cs typeface="Meiryo" charset="-128"/>
              </a:rPr>
              <a:t>ヤフーマップ</a:t>
            </a:r>
            <a:r>
              <a:rPr lang="en-US" altLang="ja-JP" sz="1800" b="1" dirty="0" smtClean="0">
                <a:latin typeface="Meiryo" charset="-128"/>
                <a:ea typeface="Meiryo" charset="-128"/>
                <a:cs typeface="Meiryo" charset="-128"/>
              </a:rPr>
              <a:t>｣</a:t>
            </a:r>
            <a:r>
              <a:rPr lang="ja-JP" altLang="en-US" sz="1800" b="1" spc="25" dirty="0">
                <a:latin typeface="Meiryo" charset="-128"/>
                <a:ea typeface="Meiryo" charset="-128"/>
                <a:cs typeface="Meiryo" charset="-128"/>
              </a:rPr>
              <a:t>と</a:t>
            </a:r>
            <a:endParaRPr lang="en-US" altLang="ja-JP" sz="1800" b="1" spc="25" dirty="0">
              <a:latin typeface="Meiryo" charset="-128"/>
              <a:ea typeface="Meiryo" charset="-128"/>
              <a:cs typeface="Meiryo" charset="-128"/>
            </a:endParaRPr>
          </a:p>
          <a:p>
            <a:pPr marL="9525">
              <a:spcBef>
                <a:spcPts val="82"/>
              </a:spcBef>
              <a:tabLst>
                <a:tab pos="352425" algn="l"/>
              </a:tabLst>
            </a:pPr>
            <a:r>
              <a:rPr lang="en-US" altLang="ja-JP" sz="1800" b="1" spc="25" dirty="0">
                <a:latin typeface="Meiryo" charset="-128"/>
                <a:ea typeface="Meiryo" charset="-128"/>
                <a:cs typeface="Meiryo" charset="-128"/>
              </a:rPr>
              <a:t>	</a:t>
            </a:r>
            <a:r>
              <a:rPr lang="ja-JP" altLang="en-US" sz="1800" b="1" spc="-17" dirty="0">
                <a:latin typeface="Meiryo" charset="-128"/>
                <a:ea typeface="Meiryo" charset="-128"/>
                <a:cs typeface="Meiryo" charset="-128"/>
              </a:rPr>
              <a:t>入力</a:t>
            </a:r>
            <a:endParaRPr lang="en-US" altLang="ja-JP" sz="1800" b="1" spc="-17" dirty="0">
              <a:latin typeface="Meiryo" charset="-128"/>
              <a:ea typeface="Meiryo" charset="-128"/>
              <a:cs typeface="Meiryo" charset="-128"/>
            </a:endParaRPr>
          </a:p>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1800" b="1" dirty="0" smtClean="0">
                <a:latin typeface="Meiryo" charset="-128"/>
                <a:ea typeface="Meiryo" charset="-128"/>
                <a:cs typeface="Meiryo" charset="-128"/>
              </a:rPr>
              <a:t>｢</a:t>
            </a:r>
            <a:r>
              <a:rPr lang="ja-JP" altLang="en-US" sz="1800" b="1" dirty="0">
                <a:latin typeface="Meiryo" charset="-128"/>
                <a:ea typeface="Meiryo" charset="-128"/>
                <a:cs typeface="Meiryo" charset="-128"/>
              </a:rPr>
              <a:t>ヤフーマップ</a:t>
            </a:r>
            <a:r>
              <a:rPr lang="en-US" altLang="ja-JP" sz="1800" b="1" spc="5" dirty="0" smtClean="0">
                <a:latin typeface="Meiryo" charset="-128"/>
                <a:ea typeface="Meiryo" charset="-128"/>
                <a:cs typeface="Meiryo" charset="-128"/>
              </a:rPr>
              <a:t>｣</a:t>
            </a:r>
            <a:r>
              <a:rPr lang="ja-JP" altLang="en-US" sz="1800" b="1" spc="25" dirty="0">
                <a:latin typeface="Meiryo" charset="-128"/>
                <a:ea typeface="Meiryo" charset="-128"/>
                <a:cs typeface="Meiryo" charset="-128"/>
              </a:rPr>
              <a:t>を</a:t>
            </a:r>
            <a:endParaRPr lang="en-US" altLang="ja-JP" sz="1800" b="1" spc="25" dirty="0">
              <a:latin typeface="Meiryo" charset="-128"/>
              <a:ea typeface="Meiryo" charset="-128"/>
              <a:cs typeface="Meiryo" charset="-128"/>
            </a:endParaRPr>
          </a:p>
          <a:p>
            <a:pPr marL="9525">
              <a:spcBef>
                <a:spcPts val="82"/>
              </a:spcBef>
              <a:tabLst>
                <a:tab pos="352425" algn="l"/>
              </a:tabLst>
            </a:pPr>
            <a:r>
              <a:rPr lang="en-US" altLang="ja-JP" sz="1800" b="1" spc="25" dirty="0">
                <a:latin typeface="Meiryo" charset="-128"/>
                <a:ea typeface="Meiryo" charset="-128"/>
                <a:cs typeface="Meiryo" charset="-128"/>
              </a:rPr>
              <a:t>	</a:t>
            </a:r>
            <a:r>
              <a:rPr lang="ja-JP" altLang="en-US" sz="1800" b="1" dirty="0">
                <a:latin typeface="Meiryo" charset="-128"/>
                <a:ea typeface="Meiryo" charset="-128"/>
                <a:cs typeface="Meiryo" charset="-128"/>
              </a:rPr>
              <a:t>リスト一覧から</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見つけてタップ</a:t>
            </a:r>
          </a:p>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❺</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インストール</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endParaRPr lang="en-US" altLang="ja-JP" sz="1800" b="1" spc="25" dirty="0">
              <a:latin typeface="Meiryo" charset="-128"/>
              <a:ea typeface="Meiryo" charset="-128"/>
              <a:cs typeface="Meiryo" charset="-128"/>
            </a:endParaRPr>
          </a:p>
          <a:p>
            <a:pPr marL="9525">
              <a:spcBef>
                <a:spcPts val="82"/>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a:t>
            </a:r>
            <a:endParaRPr lang="ja-JP" altLang="en-US" sz="800" dirty="0">
              <a:latin typeface="AoyagiKouzanFontT"/>
              <a:cs typeface="AoyagiKouzanFontT"/>
            </a:endParaRPr>
          </a:p>
        </p:txBody>
      </p:sp>
      <p:grpSp>
        <p:nvGrpSpPr>
          <p:cNvPr id="41" name="object 3">
            <a:extLst>
              <a:ext uri="{FF2B5EF4-FFF2-40B4-BE49-F238E27FC236}">
                <a16:creationId xmlns:a16="http://schemas.microsoft.com/office/drawing/2014/main" id="{17DA2F3E-438C-4F39-948E-DF83151350C3}"/>
              </a:ext>
            </a:extLst>
          </p:cNvPr>
          <p:cNvGrpSpPr>
            <a:grpSpLocks noChangeAspect="1"/>
          </p:cNvGrpSpPr>
          <p:nvPr/>
        </p:nvGrpSpPr>
        <p:grpSpPr>
          <a:xfrm>
            <a:off x="4876800" y="2758440"/>
            <a:ext cx="1620000" cy="1769580"/>
            <a:chOff x="3406139" y="4469892"/>
            <a:chExt cx="1620520" cy="1579245"/>
          </a:xfrm>
        </p:grpSpPr>
        <p:sp>
          <p:nvSpPr>
            <p:cNvPr id="44" name="object 4">
              <a:extLst>
                <a:ext uri="{FF2B5EF4-FFF2-40B4-BE49-F238E27FC236}">
                  <a16:creationId xmlns:a16="http://schemas.microsoft.com/office/drawing/2014/main" id="{DF168D37-D80F-4D54-B788-0AA9292B7A38}"/>
                </a:ext>
              </a:extLst>
            </p:cNvPr>
            <p:cNvSpPr/>
            <p:nvPr/>
          </p:nvSpPr>
          <p:spPr>
            <a:xfrm>
              <a:off x="3407746" y="4507123"/>
              <a:ext cx="1610867" cy="1504781"/>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dirty="0"/>
            </a:p>
          </p:txBody>
        </p:sp>
        <p:sp>
          <p:nvSpPr>
            <p:cNvPr id="45" name="object 5">
              <a:extLst>
                <a:ext uri="{FF2B5EF4-FFF2-40B4-BE49-F238E27FC236}">
                  <a16:creationId xmlns:a16="http://schemas.microsoft.com/office/drawing/2014/main" id="{68BC6E7B-E1AA-415D-B130-38A62BDF12D8}"/>
                </a:ext>
              </a:extLst>
            </p:cNvPr>
            <p:cNvSpPr/>
            <p:nvPr/>
          </p:nvSpPr>
          <p:spPr>
            <a:xfrm>
              <a:off x="3406139" y="4469892"/>
              <a:ext cx="1620520" cy="1579245"/>
            </a:xfrm>
            <a:custGeom>
              <a:avLst/>
              <a:gdLst/>
              <a:ahLst/>
              <a:cxnLst/>
              <a:rect l="l" t="t" r="r" b="b"/>
              <a:pathLst>
                <a:path w="1620520" h="1579245">
                  <a:moveTo>
                    <a:pt x="0" y="0"/>
                  </a:moveTo>
                  <a:lnTo>
                    <a:pt x="1620011" y="0"/>
                  </a:lnTo>
                  <a:lnTo>
                    <a:pt x="1620011" y="1578864"/>
                  </a:lnTo>
                  <a:lnTo>
                    <a:pt x="0" y="1578864"/>
                  </a:lnTo>
                  <a:lnTo>
                    <a:pt x="0" y="0"/>
                  </a:lnTo>
                  <a:close/>
                </a:path>
              </a:pathLst>
            </a:custGeom>
            <a:ln w="9144">
              <a:solidFill>
                <a:srgbClr val="000000"/>
              </a:solidFill>
            </a:ln>
          </p:spPr>
          <p:txBody>
            <a:bodyPr wrap="square" lIns="0" tIns="0" rIns="0" bIns="0" rtlCol="0"/>
            <a:lstStyle/>
            <a:p>
              <a:endParaRPr dirty="0"/>
            </a:p>
          </p:txBody>
        </p:sp>
      </p:grpSp>
      <p:sp>
        <p:nvSpPr>
          <p:cNvPr id="48" name="object 15"/>
          <p:cNvSpPr>
            <a:spLocks noChangeAspect="1"/>
          </p:cNvSpPr>
          <p:nvPr/>
        </p:nvSpPr>
        <p:spPr>
          <a:xfrm>
            <a:off x="2971800" y="1984739"/>
            <a:ext cx="1440000" cy="2561328"/>
          </a:xfrm>
          <a:prstGeom prst="rect">
            <a:avLst/>
          </a:prstGeom>
          <a:blipFill>
            <a:blip r:embed="rId4"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985" dirty="0"/>
          </a:p>
        </p:txBody>
      </p:sp>
      <p:grpSp>
        <p:nvGrpSpPr>
          <p:cNvPr id="50" name="object 8"/>
          <p:cNvGrpSpPr>
            <a:grpSpLocks noChangeAspect="1"/>
          </p:cNvGrpSpPr>
          <p:nvPr/>
        </p:nvGrpSpPr>
        <p:grpSpPr>
          <a:xfrm>
            <a:off x="4876800" y="1984739"/>
            <a:ext cx="1620000" cy="455709"/>
            <a:chOff x="3846576" y="2942844"/>
            <a:chExt cx="1501140" cy="422275"/>
          </a:xfrm>
        </p:grpSpPr>
        <p:sp>
          <p:nvSpPr>
            <p:cNvPr id="52" name="object 9"/>
            <p:cNvSpPr/>
            <p:nvPr/>
          </p:nvSpPr>
          <p:spPr>
            <a:xfrm>
              <a:off x="3888942" y="2951988"/>
              <a:ext cx="1449620" cy="403860"/>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985" dirty="0"/>
            </a:p>
          </p:txBody>
        </p:sp>
        <p:sp>
          <p:nvSpPr>
            <p:cNvPr id="53" name="object 10"/>
            <p:cNvSpPr/>
            <p:nvPr/>
          </p:nvSpPr>
          <p:spPr>
            <a:xfrm>
              <a:off x="3846576" y="2942844"/>
              <a:ext cx="1501140" cy="422275"/>
            </a:xfrm>
            <a:custGeom>
              <a:avLst/>
              <a:gdLst/>
              <a:ahLst/>
              <a:cxnLst/>
              <a:rect l="l" t="t" r="r" b="b"/>
              <a:pathLst>
                <a:path w="1501139" h="422275">
                  <a:moveTo>
                    <a:pt x="1498092" y="422148"/>
                  </a:moveTo>
                  <a:lnTo>
                    <a:pt x="1524" y="422148"/>
                  </a:lnTo>
                  <a:lnTo>
                    <a:pt x="0" y="420624"/>
                  </a:lnTo>
                  <a:lnTo>
                    <a:pt x="0" y="1524"/>
                  </a:lnTo>
                  <a:lnTo>
                    <a:pt x="1524" y="0"/>
                  </a:lnTo>
                  <a:lnTo>
                    <a:pt x="1498092" y="0"/>
                  </a:lnTo>
                  <a:lnTo>
                    <a:pt x="1501140" y="1524"/>
                  </a:lnTo>
                  <a:lnTo>
                    <a:pt x="1501140" y="4572"/>
                  </a:lnTo>
                  <a:lnTo>
                    <a:pt x="9144" y="4572"/>
                  </a:lnTo>
                  <a:lnTo>
                    <a:pt x="4572" y="9144"/>
                  </a:lnTo>
                  <a:lnTo>
                    <a:pt x="9144" y="9144"/>
                  </a:lnTo>
                  <a:lnTo>
                    <a:pt x="9144" y="413004"/>
                  </a:lnTo>
                  <a:lnTo>
                    <a:pt x="4572" y="413004"/>
                  </a:lnTo>
                  <a:lnTo>
                    <a:pt x="9144" y="417576"/>
                  </a:lnTo>
                  <a:lnTo>
                    <a:pt x="1501140" y="417576"/>
                  </a:lnTo>
                  <a:lnTo>
                    <a:pt x="1501140" y="420624"/>
                  </a:lnTo>
                  <a:lnTo>
                    <a:pt x="1498092" y="422148"/>
                  </a:lnTo>
                  <a:close/>
                </a:path>
                <a:path w="1501139" h="422275">
                  <a:moveTo>
                    <a:pt x="9144" y="9144"/>
                  </a:moveTo>
                  <a:lnTo>
                    <a:pt x="4572" y="9144"/>
                  </a:lnTo>
                  <a:lnTo>
                    <a:pt x="9144" y="4572"/>
                  </a:lnTo>
                  <a:lnTo>
                    <a:pt x="9144" y="9144"/>
                  </a:lnTo>
                  <a:close/>
                </a:path>
                <a:path w="1501139" h="422275">
                  <a:moveTo>
                    <a:pt x="1491996" y="9144"/>
                  </a:moveTo>
                  <a:lnTo>
                    <a:pt x="9144" y="9144"/>
                  </a:lnTo>
                  <a:lnTo>
                    <a:pt x="9144" y="4572"/>
                  </a:lnTo>
                  <a:lnTo>
                    <a:pt x="1491996" y="4572"/>
                  </a:lnTo>
                  <a:lnTo>
                    <a:pt x="1491996" y="9144"/>
                  </a:lnTo>
                  <a:close/>
                </a:path>
                <a:path w="1501139" h="422275">
                  <a:moveTo>
                    <a:pt x="1491996" y="417576"/>
                  </a:moveTo>
                  <a:lnTo>
                    <a:pt x="1491996" y="4572"/>
                  </a:lnTo>
                  <a:lnTo>
                    <a:pt x="1496568" y="9144"/>
                  </a:lnTo>
                  <a:lnTo>
                    <a:pt x="1501140" y="9144"/>
                  </a:lnTo>
                  <a:lnTo>
                    <a:pt x="1501140" y="413004"/>
                  </a:lnTo>
                  <a:lnTo>
                    <a:pt x="1496568" y="413004"/>
                  </a:lnTo>
                  <a:lnTo>
                    <a:pt x="1491996" y="417576"/>
                  </a:lnTo>
                  <a:close/>
                </a:path>
                <a:path w="1501139" h="422275">
                  <a:moveTo>
                    <a:pt x="1501140" y="9144"/>
                  </a:moveTo>
                  <a:lnTo>
                    <a:pt x="1496568" y="9144"/>
                  </a:lnTo>
                  <a:lnTo>
                    <a:pt x="1491996" y="4572"/>
                  </a:lnTo>
                  <a:lnTo>
                    <a:pt x="1501140" y="4572"/>
                  </a:lnTo>
                  <a:lnTo>
                    <a:pt x="1501140" y="9144"/>
                  </a:lnTo>
                  <a:close/>
                </a:path>
                <a:path w="1501139" h="422275">
                  <a:moveTo>
                    <a:pt x="9144" y="417576"/>
                  </a:moveTo>
                  <a:lnTo>
                    <a:pt x="4572" y="413004"/>
                  </a:lnTo>
                  <a:lnTo>
                    <a:pt x="9144" y="413004"/>
                  </a:lnTo>
                  <a:lnTo>
                    <a:pt x="9144" y="417576"/>
                  </a:lnTo>
                  <a:close/>
                </a:path>
                <a:path w="1501139" h="422275">
                  <a:moveTo>
                    <a:pt x="1491996" y="417576"/>
                  </a:moveTo>
                  <a:lnTo>
                    <a:pt x="9144" y="417576"/>
                  </a:lnTo>
                  <a:lnTo>
                    <a:pt x="9144" y="413004"/>
                  </a:lnTo>
                  <a:lnTo>
                    <a:pt x="1491996" y="413004"/>
                  </a:lnTo>
                  <a:lnTo>
                    <a:pt x="1491996" y="417576"/>
                  </a:lnTo>
                  <a:close/>
                </a:path>
                <a:path w="1501139" h="422275">
                  <a:moveTo>
                    <a:pt x="1501140" y="417576"/>
                  </a:moveTo>
                  <a:lnTo>
                    <a:pt x="1491996" y="417576"/>
                  </a:lnTo>
                  <a:lnTo>
                    <a:pt x="1496568" y="413004"/>
                  </a:lnTo>
                  <a:lnTo>
                    <a:pt x="1501140" y="413004"/>
                  </a:lnTo>
                  <a:lnTo>
                    <a:pt x="1501140" y="417576"/>
                  </a:lnTo>
                  <a:close/>
                </a:path>
              </a:pathLst>
            </a:custGeom>
            <a:solidFill>
              <a:srgbClr val="000000"/>
            </a:solidFill>
          </p:spPr>
          <p:txBody>
            <a:bodyPr wrap="square" lIns="0" tIns="0" rIns="0" bIns="0" rtlCol="0"/>
            <a:lstStyle/>
            <a:p>
              <a:endParaRPr sz="1985" dirty="0"/>
            </a:p>
          </p:txBody>
        </p:sp>
      </p:grpSp>
      <p:graphicFrame>
        <p:nvGraphicFramePr>
          <p:cNvPr id="68" name="object 19">
            <a:extLst>
              <a:ext uri="{FF2B5EF4-FFF2-40B4-BE49-F238E27FC236}">
                <a16:creationId xmlns:a16="http://schemas.microsoft.com/office/drawing/2014/main" id="{8660439A-EF83-47AC-9153-5FE6D008AC87}"/>
              </a:ext>
            </a:extLst>
          </p:cNvPr>
          <p:cNvGraphicFramePr>
            <a:graphicFrameLocks noGrp="1"/>
          </p:cNvGraphicFramePr>
          <p:nvPr>
            <p:extLst>
              <p:ext uri="{D42A27DB-BD31-4B8C-83A1-F6EECF244321}">
                <p14:modId xmlns:p14="http://schemas.microsoft.com/office/powerpoint/2010/main" val="1162259331"/>
              </p:ext>
            </p:extLst>
          </p:nvPr>
        </p:nvGraphicFramePr>
        <p:xfrm>
          <a:off x="2952749" y="4839446"/>
          <a:ext cx="5591303" cy="1294463"/>
        </p:xfrm>
        <a:graphic>
          <a:graphicData uri="http://schemas.openxmlformats.org/drawingml/2006/table">
            <a:tbl>
              <a:tblPr firstRow="1" bandRow="1">
                <a:tableStyleId>{2D5ABB26-0587-4C30-8999-92F81FD0307C}</a:tableStyleId>
              </a:tblPr>
              <a:tblGrid>
                <a:gridCol w="857251">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1381252">
                  <a:extLst>
                    <a:ext uri="{9D8B030D-6E8A-4147-A177-3AD203B41FA5}">
                      <a16:colId xmlns:a16="http://schemas.microsoft.com/office/drawing/2014/main" val="20002"/>
                    </a:ext>
                  </a:extLst>
                </a:gridCol>
              </a:tblGrid>
              <a:tr h="267859">
                <a:tc>
                  <a:txBody>
                    <a:bodyPr/>
                    <a:lstStyle/>
                    <a:p>
                      <a:pPr marL="177800">
                        <a:lnSpc>
                          <a:spcPct val="100000"/>
                        </a:lnSpc>
                        <a:spcBef>
                          <a:spcPts val="0"/>
                        </a:spcBef>
                      </a:pPr>
                      <a:r>
                        <a:rPr sz="1200" b="0" i="0" spc="5" dirty="0">
                          <a:latin typeface="Meiryo" charset="-128"/>
                          <a:ea typeface="Meiryo" charset="-128"/>
                          <a:cs typeface="Meiryo" charset="-128"/>
                        </a:rPr>
                        <a:t>ア</a:t>
                      </a:r>
                      <a:r>
                        <a:rPr sz="1200" b="0" i="0" spc="-25" dirty="0">
                          <a:latin typeface="Meiryo" charset="-128"/>
                          <a:ea typeface="Meiryo" charset="-128"/>
                          <a:cs typeface="Meiryo" charset="-128"/>
                        </a:rPr>
                        <a:t>イ</a:t>
                      </a:r>
                      <a:r>
                        <a:rPr sz="1200" b="0" i="0" spc="-30" dirty="0">
                          <a:latin typeface="Meiryo" charset="-128"/>
                          <a:ea typeface="Meiryo" charset="-128"/>
                          <a:cs typeface="Meiryo" charset="-128"/>
                        </a:rPr>
                        <a:t>コ</a:t>
                      </a:r>
                      <a:r>
                        <a:rPr sz="1200" b="0" i="0" spc="10" dirty="0">
                          <a:latin typeface="Meiryo" charset="-128"/>
                          <a:ea typeface="Meiryo" charset="-128"/>
                          <a:cs typeface="Meiryo" charset="-128"/>
                        </a:rPr>
                        <a:t>ン</a:t>
                      </a:r>
                      <a:endParaRPr sz="1200" b="0" i="0" dirty="0">
                        <a:latin typeface="Meiryo" charset="-128"/>
                        <a:ea typeface="Meiryo" charset="-128"/>
                        <a:cs typeface="Meiryo" charset="-128"/>
                      </a:endParaRP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15669" lvl="0" algn="l">
                        <a:lnSpc>
                          <a:spcPct val="100000"/>
                        </a:lnSpc>
                        <a:spcBef>
                          <a:spcPts val="0"/>
                        </a:spcBef>
                        <a:tabLst>
                          <a:tab pos="1220470" algn="l"/>
                          <a:tab pos="1677670" algn="l"/>
                          <a:tab pos="1982470" algn="l"/>
                        </a:tabLst>
                      </a:pPr>
                      <a:r>
                        <a:rPr sz="1200" b="0" i="0" dirty="0">
                          <a:latin typeface="Meiryo" charset="-128"/>
                          <a:ea typeface="Meiryo" charset="-128"/>
                          <a:cs typeface="Meiryo" charset="-128"/>
                        </a:rPr>
                        <a:t>概要</a:t>
                      </a: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90830">
                        <a:lnSpc>
                          <a:spcPct val="100000"/>
                        </a:lnSpc>
                        <a:spcBef>
                          <a:spcPts val="0"/>
                        </a:spcBef>
                      </a:pPr>
                      <a:r>
                        <a:rPr sz="1200" b="0" i="0" spc="5" dirty="0">
                          <a:latin typeface="Meiryo" charset="-128"/>
                          <a:ea typeface="Meiryo" charset="-128"/>
                          <a:cs typeface="Meiryo" charset="-128"/>
                        </a:rPr>
                        <a:t>ア</a:t>
                      </a:r>
                      <a:r>
                        <a:rPr sz="1200" b="0" i="0" spc="-5" dirty="0">
                          <a:latin typeface="Meiryo" charset="-128"/>
                          <a:ea typeface="Meiryo" charset="-128"/>
                          <a:cs typeface="Meiryo" charset="-128"/>
                        </a:rPr>
                        <a:t>プ</a:t>
                      </a:r>
                      <a:r>
                        <a:rPr sz="1200" b="0" i="0" spc="-15" dirty="0">
                          <a:latin typeface="Meiryo" charset="-128"/>
                          <a:ea typeface="Meiryo" charset="-128"/>
                          <a:cs typeface="Meiryo" charset="-128"/>
                        </a:rPr>
                        <a:t>リ</a:t>
                      </a:r>
                      <a:endParaRPr sz="1200" b="0" i="0" dirty="0">
                        <a:latin typeface="Meiryo" charset="-128"/>
                        <a:ea typeface="Meiryo" charset="-128"/>
                        <a:cs typeface="Meiryo" charset="-128"/>
                      </a:endParaRPr>
                    </a:p>
                  </a:txBody>
                  <a:tcPr marL="0" marR="0" marT="514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026604">
                <a:tc>
                  <a:txBody>
                    <a:bodyPr/>
                    <a:lstStyle/>
                    <a:p>
                      <a:pPr>
                        <a:lnSpc>
                          <a:spcPct val="100000"/>
                        </a:lnSpc>
                        <a:spcBef>
                          <a:spcPts val="0"/>
                        </a:spcBef>
                      </a:pPr>
                      <a:endParaRPr sz="1200" b="0" i="0" dirty="0">
                        <a:latin typeface="Meiryo" charset="-128"/>
                        <a:ea typeface="Meiryo"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lvl="0" algn="l">
                        <a:lnSpc>
                          <a:spcPct val="100000"/>
                        </a:lnSpc>
                        <a:spcBef>
                          <a:spcPts val="0"/>
                        </a:spcBef>
                      </a:pPr>
                      <a:r>
                        <a:rPr sz="1200" b="0" i="0" spc="-5" dirty="0">
                          <a:latin typeface="Meiryo" charset="-128"/>
                          <a:ea typeface="Meiryo" charset="-128"/>
                          <a:cs typeface="Meiryo" charset="-128"/>
                        </a:rPr>
                        <a:t>地図機</a:t>
                      </a:r>
                      <a:r>
                        <a:rPr sz="1200" b="0" i="0" spc="5" dirty="0">
                          <a:latin typeface="Meiryo" charset="-128"/>
                          <a:ea typeface="Meiryo" charset="-128"/>
                          <a:cs typeface="Meiryo" charset="-128"/>
                        </a:rPr>
                        <a:t>能</a:t>
                      </a:r>
                      <a:r>
                        <a:rPr sz="1200" b="0" i="0" spc="-40" dirty="0">
                          <a:latin typeface="Meiryo" charset="-128"/>
                          <a:ea typeface="Meiryo" charset="-128"/>
                          <a:cs typeface="Meiryo" charset="-128"/>
                        </a:rPr>
                        <a:t>の</a:t>
                      </a:r>
                      <a:r>
                        <a:rPr sz="1200" b="0" i="0" spc="-20" dirty="0">
                          <a:latin typeface="Meiryo" charset="-128"/>
                          <a:ea typeface="Meiryo" charset="-128"/>
                          <a:cs typeface="Meiryo" charset="-128"/>
                        </a:rPr>
                        <a:t>ほ</a:t>
                      </a:r>
                      <a:r>
                        <a:rPr sz="1200" b="0" i="0" spc="-10" dirty="0">
                          <a:latin typeface="Meiryo" charset="-128"/>
                          <a:ea typeface="Meiryo" charset="-128"/>
                          <a:cs typeface="Meiryo" charset="-128"/>
                        </a:rPr>
                        <a:t>か</a:t>
                      </a:r>
                      <a:r>
                        <a:rPr sz="1200" b="0" i="0" spc="-15" dirty="0">
                          <a:latin typeface="Meiryo" charset="-128"/>
                          <a:ea typeface="Meiryo" charset="-128"/>
                          <a:cs typeface="Meiryo" charset="-128"/>
                        </a:rPr>
                        <a:t>に</a:t>
                      </a:r>
                      <a:r>
                        <a:rPr sz="1200" b="0" i="0" spc="-5" dirty="0">
                          <a:latin typeface="Meiryo" charset="-128"/>
                          <a:ea typeface="Meiryo" charset="-128"/>
                          <a:cs typeface="Meiryo" charset="-128"/>
                        </a:rPr>
                        <a:t>混</a:t>
                      </a:r>
                      <a:r>
                        <a:rPr sz="1200" b="0" i="0" spc="10" dirty="0">
                          <a:latin typeface="Meiryo" charset="-128"/>
                          <a:ea typeface="Meiryo" charset="-128"/>
                          <a:cs typeface="Meiryo" charset="-128"/>
                        </a:rPr>
                        <a:t>雑</a:t>
                      </a:r>
                      <a:r>
                        <a:rPr sz="1200" b="0" i="0" spc="-5" dirty="0">
                          <a:latin typeface="Meiryo" charset="-128"/>
                          <a:ea typeface="Meiryo" charset="-128"/>
                          <a:cs typeface="Meiryo" charset="-128"/>
                        </a:rPr>
                        <a:t>予</a:t>
                      </a:r>
                      <a:r>
                        <a:rPr sz="1200" b="0" i="0" spc="5" dirty="0">
                          <a:latin typeface="Meiryo" charset="-128"/>
                          <a:ea typeface="Meiryo" charset="-128"/>
                          <a:cs typeface="Meiryo" charset="-128"/>
                        </a:rPr>
                        <a:t>報</a:t>
                      </a:r>
                      <a:r>
                        <a:rPr sz="1200" b="0" i="0" spc="-55" dirty="0">
                          <a:latin typeface="Meiryo" charset="-128"/>
                          <a:ea typeface="Meiryo" charset="-128"/>
                          <a:cs typeface="Meiryo" charset="-128"/>
                        </a:rPr>
                        <a:t>、</a:t>
                      </a:r>
                      <a:r>
                        <a:rPr sz="1200" b="0" i="0" spc="-30" dirty="0">
                          <a:latin typeface="Meiryo" charset="-128"/>
                          <a:ea typeface="Meiryo" charset="-128"/>
                          <a:cs typeface="Meiryo" charset="-128"/>
                        </a:rPr>
                        <a:t>お</a:t>
                      </a:r>
                      <a:r>
                        <a:rPr sz="1200" b="0" i="0" spc="5" dirty="0">
                          <a:latin typeface="Meiryo" charset="-128"/>
                          <a:ea typeface="Meiryo" charset="-128"/>
                          <a:cs typeface="Meiryo" charset="-128"/>
                        </a:rPr>
                        <a:t>天</a:t>
                      </a:r>
                      <a:r>
                        <a:rPr sz="1200" b="0" i="0" spc="-5" dirty="0">
                          <a:latin typeface="Meiryo" charset="-128"/>
                          <a:ea typeface="Meiryo" charset="-128"/>
                          <a:cs typeface="Meiryo" charset="-128"/>
                        </a:rPr>
                        <a:t>気情</a:t>
                      </a:r>
                      <a:r>
                        <a:rPr sz="1200" b="0" i="0" spc="5" dirty="0">
                          <a:latin typeface="Meiryo" charset="-128"/>
                          <a:ea typeface="Meiryo" charset="-128"/>
                          <a:cs typeface="Meiryo" charset="-128"/>
                        </a:rPr>
                        <a:t>報</a:t>
                      </a:r>
                      <a:r>
                        <a:rPr sz="1200" b="0" i="0" spc="25" dirty="0">
                          <a:latin typeface="Meiryo" charset="-128"/>
                          <a:ea typeface="Meiryo" charset="-128"/>
                          <a:cs typeface="Meiryo" charset="-128"/>
                        </a:rPr>
                        <a:t>を</a:t>
                      </a:r>
                      <a:endParaRPr lang="en-US" sz="1200" b="0" i="0" spc="25" dirty="0">
                        <a:latin typeface="Meiryo" charset="-128"/>
                        <a:ea typeface="Meiryo" charset="-128"/>
                        <a:cs typeface="Meiryo" charset="-128"/>
                      </a:endParaRPr>
                    </a:p>
                    <a:p>
                      <a:pPr marL="68580" lvl="0" algn="l">
                        <a:lnSpc>
                          <a:spcPct val="100000"/>
                        </a:lnSpc>
                        <a:spcBef>
                          <a:spcPts val="0"/>
                        </a:spcBef>
                      </a:pPr>
                      <a:r>
                        <a:rPr sz="1200" b="0" i="0" spc="-5" dirty="0">
                          <a:latin typeface="Meiryo" charset="-128"/>
                          <a:ea typeface="Meiryo" charset="-128"/>
                          <a:cs typeface="Meiryo" charset="-128"/>
                        </a:rPr>
                        <a:t>見</a:t>
                      </a:r>
                      <a:r>
                        <a:rPr sz="1200" b="0" i="0" spc="5" dirty="0">
                          <a:latin typeface="Meiryo" charset="-128"/>
                          <a:ea typeface="Meiryo" charset="-128"/>
                          <a:cs typeface="Meiryo" charset="-128"/>
                        </a:rPr>
                        <a:t>る</a:t>
                      </a:r>
                      <a:r>
                        <a:rPr sz="1200" b="0" i="0" spc="-10" dirty="0">
                          <a:latin typeface="Meiryo" charset="-128"/>
                          <a:ea typeface="Meiryo" charset="-128"/>
                          <a:cs typeface="Meiryo" charset="-128"/>
                        </a:rPr>
                        <a:t>こと</a:t>
                      </a:r>
                      <a:r>
                        <a:rPr sz="1200" b="0" i="0" dirty="0">
                          <a:latin typeface="Meiryo" charset="-128"/>
                          <a:ea typeface="Meiryo" charset="-128"/>
                          <a:cs typeface="Meiryo" charset="-128"/>
                        </a:rPr>
                        <a:t>に加え</a:t>
                      </a:r>
                      <a:r>
                        <a:rPr sz="1200" b="0" i="0" spc="-20" dirty="0">
                          <a:latin typeface="Meiryo" charset="-128"/>
                          <a:ea typeface="Meiryo" charset="-128"/>
                          <a:cs typeface="Meiryo" charset="-128"/>
                        </a:rPr>
                        <a:t>、</a:t>
                      </a:r>
                      <a:r>
                        <a:rPr sz="1200" b="0" i="0" spc="10" dirty="0">
                          <a:latin typeface="Meiryo" charset="-128"/>
                          <a:ea typeface="Meiryo" charset="-128"/>
                          <a:cs typeface="Meiryo" charset="-128"/>
                        </a:rPr>
                        <a:t>ホ</a:t>
                      </a:r>
                      <a:r>
                        <a:rPr sz="1200" b="0" i="0" dirty="0">
                          <a:latin typeface="Meiryo" charset="-128"/>
                          <a:ea typeface="Meiryo" charset="-128"/>
                          <a:cs typeface="Meiryo" charset="-128"/>
                        </a:rPr>
                        <a:t>テル</a:t>
                      </a:r>
                      <a:r>
                        <a:rPr sz="1200" b="0" i="0" spc="-30" dirty="0">
                          <a:latin typeface="Meiryo" charset="-128"/>
                          <a:ea typeface="Meiryo" charset="-128"/>
                          <a:cs typeface="Meiryo" charset="-128"/>
                        </a:rPr>
                        <a:t>、</a:t>
                      </a:r>
                      <a:r>
                        <a:rPr sz="1200" b="0" i="0" spc="15" dirty="0">
                          <a:latin typeface="Meiryo" charset="-128"/>
                          <a:ea typeface="Meiryo" charset="-128"/>
                          <a:cs typeface="Meiryo" charset="-128"/>
                        </a:rPr>
                        <a:t>レ</a:t>
                      </a:r>
                      <a:r>
                        <a:rPr sz="1200" b="0" i="0" dirty="0">
                          <a:latin typeface="Meiryo" charset="-128"/>
                          <a:ea typeface="Meiryo" charset="-128"/>
                          <a:cs typeface="Meiryo" charset="-128"/>
                        </a:rPr>
                        <a:t>スト</a:t>
                      </a:r>
                      <a:r>
                        <a:rPr sz="1200" b="0" i="0" spc="10" dirty="0">
                          <a:latin typeface="Meiryo" charset="-128"/>
                          <a:ea typeface="Meiryo" charset="-128"/>
                          <a:cs typeface="Meiryo" charset="-128"/>
                        </a:rPr>
                        <a:t>ラ</a:t>
                      </a:r>
                      <a:r>
                        <a:rPr sz="1200" b="0" i="0" dirty="0">
                          <a:latin typeface="Meiryo" charset="-128"/>
                          <a:ea typeface="Meiryo" charset="-128"/>
                          <a:cs typeface="Meiryo" charset="-128"/>
                        </a:rPr>
                        <a:t>ン</a:t>
                      </a:r>
                      <a:r>
                        <a:rPr lang="ja-JP" altLang="en-US" sz="1200" b="0" i="0" dirty="0">
                          <a:latin typeface="Meiryo" charset="-128"/>
                          <a:ea typeface="Meiryo" charset="-128"/>
                          <a:cs typeface="Meiryo" charset="-128"/>
                        </a:rPr>
                        <a:t>等</a:t>
                      </a:r>
                      <a:r>
                        <a:rPr sz="1200" b="0" i="0" dirty="0">
                          <a:latin typeface="Meiryo" charset="-128"/>
                          <a:ea typeface="Meiryo" charset="-128"/>
                          <a:cs typeface="Meiryo" charset="-128"/>
                        </a:rPr>
                        <a:t>の</a:t>
                      </a:r>
                      <a:endParaRPr lang="en-US" sz="1200" b="0" i="0" dirty="0">
                        <a:latin typeface="Meiryo" charset="-128"/>
                        <a:ea typeface="Meiryo" charset="-128"/>
                        <a:cs typeface="Meiryo" charset="-128"/>
                      </a:endParaRPr>
                    </a:p>
                    <a:p>
                      <a:pPr marL="68580" lvl="0" algn="l">
                        <a:lnSpc>
                          <a:spcPct val="100000"/>
                        </a:lnSpc>
                        <a:spcBef>
                          <a:spcPts val="0"/>
                        </a:spcBef>
                      </a:pPr>
                      <a:r>
                        <a:rPr sz="1200" b="0" i="0" spc="10" dirty="0">
                          <a:latin typeface="Meiryo" charset="-128"/>
                          <a:ea typeface="Meiryo" charset="-128"/>
                          <a:cs typeface="Meiryo" charset="-128"/>
                        </a:rPr>
                        <a:t>様</a:t>
                      </a:r>
                      <a:r>
                        <a:rPr sz="1200" b="0" i="0" dirty="0">
                          <a:latin typeface="Meiryo" charset="-128"/>
                          <a:ea typeface="Meiryo" charset="-128"/>
                          <a:cs typeface="Meiryo" charset="-128"/>
                        </a:rPr>
                        <a:t>々な</a:t>
                      </a:r>
                      <a:r>
                        <a:rPr sz="1200" b="0" i="0" spc="10" dirty="0">
                          <a:latin typeface="Meiryo" charset="-128"/>
                          <a:ea typeface="Meiryo" charset="-128"/>
                          <a:cs typeface="Meiryo" charset="-128"/>
                        </a:rPr>
                        <a:t>施</a:t>
                      </a:r>
                      <a:r>
                        <a:rPr sz="1200" b="0" i="0" dirty="0">
                          <a:latin typeface="Meiryo" charset="-128"/>
                          <a:ea typeface="Meiryo" charset="-128"/>
                          <a:cs typeface="Meiryo" charset="-128"/>
                        </a:rPr>
                        <a:t>設を</a:t>
                      </a:r>
                      <a:r>
                        <a:rPr sz="1200" b="0" i="0" spc="10" dirty="0">
                          <a:latin typeface="Meiryo" charset="-128"/>
                          <a:ea typeface="Meiryo" charset="-128"/>
                          <a:cs typeface="Meiryo" charset="-128"/>
                        </a:rPr>
                        <a:t>見</a:t>
                      </a:r>
                      <a:r>
                        <a:rPr sz="1200" b="0" i="0" dirty="0">
                          <a:latin typeface="Meiryo" charset="-128"/>
                          <a:ea typeface="Meiryo" charset="-128"/>
                          <a:cs typeface="Meiryo" charset="-128"/>
                        </a:rPr>
                        <a:t>つけるこ</a:t>
                      </a:r>
                      <a:r>
                        <a:rPr sz="1200" b="0" i="0" spc="10" dirty="0">
                          <a:latin typeface="Meiryo" charset="-128"/>
                          <a:ea typeface="Meiryo" charset="-128"/>
                          <a:cs typeface="Meiryo" charset="-128"/>
                        </a:rPr>
                        <a:t>と</a:t>
                      </a:r>
                      <a:r>
                        <a:rPr sz="1200" b="0" i="0" dirty="0">
                          <a:latin typeface="Meiryo" charset="-128"/>
                          <a:ea typeface="Meiryo" charset="-128"/>
                          <a:cs typeface="Meiryo" charset="-128"/>
                        </a:rPr>
                        <a:t>が出</a:t>
                      </a:r>
                      <a:r>
                        <a:rPr sz="1200" b="0" i="0" spc="10" dirty="0">
                          <a:latin typeface="Meiryo" charset="-128"/>
                          <a:ea typeface="Meiryo" charset="-128"/>
                          <a:cs typeface="Meiryo" charset="-128"/>
                        </a:rPr>
                        <a:t>来</a:t>
                      </a:r>
                      <a:r>
                        <a:rPr sz="1200" b="0" i="0" spc="-60" dirty="0">
                          <a:latin typeface="Meiryo" charset="-128"/>
                          <a:ea typeface="Meiryo" charset="-128"/>
                          <a:cs typeface="Meiryo" charset="-128"/>
                        </a:rPr>
                        <a:t>、</a:t>
                      </a:r>
                      <a:endParaRPr lang="en-US" sz="1200" b="0" i="0" spc="-60" dirty="0">
                        <a:latin typeface="Meiryo" charset="-128"/>
                        <a:ea typeface="Meiryo" charset="-128"/>
                        <a:cs typeface="Meiryo" charset="-128"/>
                      </a:endParaRPr>
                    </a:p>
                    <a:p>
                      <a:pPr marL="68580" lvl="0" algn="l">
                        <a:lnSpc>
                          <a:spcPct val="100000"/>
                        </a:lnSpc>
                        <a:spcBef>
                          <a:spcPts val="0"/>
                        </a:spcBef>
                      </a:pPr>
                      <a:r>
                        <a:rPr sz="1200" b="0" i="0" spc="15" dirty="0">
                          <a:latin typeface="Meiryo" charset="-128"/>
                          <a:ea typeface="Meiryo" charset="-128"/>
                          <a:cs typeface="Meiryo" charset="-128"/>
                        </a:rPr>
                        <a:t>そ</a:t>
                      </a:r>
                      <a:r>
                        <a:rPr sz="1200" b="0" i="0" dirty="0">
                          <a:latin typeface="Meiryo" charset="-128"/>
                          <a:ea typeface="Meiryo" charset="-128"/>
                          <a:cs typeface="Meiryo" charset="-128"/>
                        </a:rPr>
                        <a:t>の機</a:t>
                      </a:r>
                      <a:r>
                        <a:rPr sz="1200" b="0" i="0" spc="10" dirty="0">
                          <a:latin typeface="Meiryo" charset="-128"/>
                          <a:ea typeface="Meiryo" charset="-128"/>
                          <a:cs typeface="Meiryo" charset="-128"/>
                        </a:rPr>
                        <a:t>能</a:t>
                      </a:r>
                      <a:r>
                        <a:rPr sz="1200" b="0" i="0" dirty="0">
                          <a:latin typeface="Meiryo" charset="-128"/>
                          <a:ea typeface="Meiryo" charset="-128"/>
                          <a:cs typeface="Meiryo" charset="-128"/>
                        </a:rPr>
                        <a:t>の中で</a:t>
                      </a:r>
                      <a:r>
                        <a:rPr sz="1200" b="0" i="0" spc="10" dirty="0">
                          <a:latin typeface="Meiryo" charset="-128"/>
                          <a:ea typeface="Meiryo" charset="-128"/>
                          <a:cs typeface="Meiryo" charset="-128"/>
                        </a:rPr>
                        <a:t>オ</a:t>
                      </a:r>
                      <a:r>
                        <a:rPr sz="1200" b="0" i="0" dirty="0">
                          <a:latin typeface="Meiryo" charset="-128"/>
                          <a:ea typeface="Meiryo" charset="-128"/>
                          <a:cs typeface="Meiryo" charset="-128"/>
                        </a:rPr>
                        <a:t>ンラ</a:t>
                      </a:r>
                      <a:r>
                        <a:rPr sz="1200" b="0" i="0" spc="10" dirty="0">
                          <a:latin typeface="Meiryo" charset="-128"/>
                          <a:ea typeface="Meiryo" charset="-128"/>
                          <a:cs typeface="Meiryo" charset="-128"/>
                        </a:rPr>
                        <a:t>イ</a:t>
                      </a:r>
                      <a:r>
                        <a:rPr sz="1200" b="0" i="0" dirty="0">
                          <a:latin typeface="Meiryo" charset="-128"/>
                          <a:ea typeface="Meiryo" charset="-128"/>
                          <a:cs typeface="Meiryo" charset="-128"/>
                        </a:rPr>
                        <a:t>ン診</a:t>
                      </a:r>
                      <a:r>
                        <a:rPr sz="1200" b="0" i="0" spc="10" dirty="0">
                          <a:latin typeface="Meiryo" charset="-128"/>
                          <a:ea typeface="Meiryo" charset="-128"/>
                          <a:cs typeface="Meiryo" charset="-128"/>
                        </a:rPr>
                        <a:t>療</a:t>
                      </a:r>
                      <a:r>
                        <a:rPr sz="1200" b="0" i="0" dirty="0">
                          <a:latin typeface="Meiryo" charset="-128"/>
                          <a:ea typeface="Meiryo" charset="-128"/>
                          <a:cs typeface="Meiryo" charset="-128"/>
                        </a:rPr>
                        <a:t>を</a:t>
                      </a:r>
                      <a:r>
                        <a:rPr sz="1200" b="0" i="0" spc="-5" dirty="0">
                          <a:latin typeface="Meiryo" charset="-128"/>
                          <a:ea typeface="Meiryo" charset="-128"/>
                          <a:cs typeface="Meiryo" charset="-128"/>
                        </a:rPr>
                        <a:t>行</a:t>
                      </a:r>
                      <a:r>
                        <a:rPr sz="1200" b="0" i="0" spc="-35" dirty="0">
                          <a:latin typeface="Meiryo" charset="-128"/>
                          <a:ea typeface="Meiryo" charset="-128"/>
                          <a:cs typeface="Meiryo" charset="-128"/>
                        </a:rPr>
                        <a:t>っ</a:t>
                      </a:r>
                      <a:r>
                        <a:rPr sz="1200" b="0" i="0" spc="15" dirty="0">
                          <a:latin typeface="Meiryo" charset="-128"/>
                          <a:ea typeface="Meiryo" charset="-128"/>
                          <a:cs typeface="Meiryo" charset="-128"/>
                        </a:rPr>
                        <a:t>て</a:t>
                      </a:r>
                      <a:r>
                        <a:rPr sz="1200" b="0" i="0" spc="-5" dirty="0">
                          <a:latin typeface="Meiryo" charset="-128"/>
                          <a:ea typeface="Meiryo" charset="-128"/>
                          <a:cs typeface="Meiryo" charset="-128"/>
                        </a:rPr>
                        <a:t>いる</a:t>
                      </a:r>
                      <a:endParaRPr lang="en-US" sz="1200" b="0" i="0" spc="-5" dirty="0">
                        <a:latin typeface="Meiryo" charset="-128"/>
                        <a:ea typeface="Meiryo" charset="-128"/>
                        <a:cs typeface="Meiryo" charset="-128"/>
                      </a:endParaRPr>
                    </a:p>
                    <a:p>
                      <a:pPr marL="68580" lvl="0" algn="l">
                        <a:lnSpc>
                          <a:spcPct val="100000"/>
                        </a:lnSpc>
                        <a:spcBef>
                          <a:spcPts val="0"/>
                        </a:spcBef>
                      </a:pPr>
                      <a:r>
                        <a:rPr sz="1200" b="0" i="0" spc="-5" dirty="0">
                          <a:latin typeface="Meiryo" charset="-128"/>
                          <a:ea typeface="Meiryo" charset="-128"/>
                          <a:cs typeface="Meiryo" charset="-128"/>
                        </a:rPr>
                        <a:t>医</a:t>
                      </a:r>
                      <a:r>
                        <a:rPr sz="1200" b="0" i="0" spc="5" dirty="0">
                          <a:latin typeface="Meiryo" charset="-128"/>
                          <a:ea typeface="Meiryo" charset="-128"/>
                          <a:cs typeface="Meiryo" charset="-128"/>
                        </a:rPr>
                        <a:t>療</a:t>
                      </a:r>
                      <a:r>
                        <a:rPr sz="1200" b="0" i="0" spc="-5" dirty="0">
                          <a:latin typeface="Meiryo" charset="-128"/>
                          <a:ea typeface="Meiryo" charset="-128"/>
                          <a:cs typeface="Meiryo" charset="-128"/>
                        </a:rPr>
                        <a:t>機関</a:t>
                      </a:r>
                      <a:r>
                        <a:rPr sz="1200" b="0" i="0" spc="40" dirty="0">
                          <a:latin typeface="Meiryo" charset="-128"/>
                          <a:ea typeface="Meiryo" charset="-128"/>
                          <a:cs typeface="Meiryo" charset="-128"/>
                        </a:rPr>
                        <a:t>を</a:t>
                      </a:r>
                      <a:r>
                        <a:rPr sz="1200" b="0" i="0" spc="-5" dirty="0">
                          <a:latin typeface="Meiryo" charset="-128"/>
                          <a:ea typeface="Meiryo" charset="-128"/>
                          <a:cs typeface="Meiryo" charset="-128"/>
                        </a:rPr>
                        <a:t>見</a:t>
                      </a:r>
                      <a:r>
                        <a:rPr sz="1200" b="0" i="0" spc="-25" dirty="0">
                          <a:latin typeface="Meiryo" charset="-128"/>
                          <a:ea typeface="Meiryo" charset="-128"/>
                          <a:cs typeface="Meiryo" charset="-128"/>
                        </a:rPr>
                        <a:t>つ</a:t>
                      </a:r>
                      <a:r>
                        <a:rPr sz="1200" b="0" i="0" spc="5" dirty="0">
                          <a:latin typeface="Meiryo" charset="-128"/>
                          <a:ea typeface="Meiryo" charset="-128"/>
                          <a:cs typeface="Meiryo" charset="-128"/>
                        </a:rPr>
                        <a:t>け</a:t>
                      </a:r>
                      <a:r>
                        <a:rPr sz="1200" b="0" i="0" spc="-5" dirty="0">
                          <a:latin typeface="Meiryo" charset="-128"/>
                          <a:ea typeface="Meiryo" charset="-128"/>
                          <a:cs typeface="Meiryo" charset="-128"/>
                        </a:rPr>
                        <a:t>る</a:t>
                      </a:r>
                      <a:r>
                        <a:rPr sz="1200" b="0" i="0" spc="-10" dirty="0">
                          <a:latin typeface="Meiryo" charset="-128"/>
                          <a:ea typeface="Meiryo" charset="-128"/>
                          <a:cs typeface="Meiryo" charset="-128"/>
                        </a:rPr>
                        <a:t>こ</a:t>
                      </a:r>
                      <a:r>
                        <a:rPr sz="1200" b="0" i="0" dirty="0">
                          <a:latin typeface="Meiryo" charset="-128"/>
                          <a:ea typeface="Meiryo" charset="-128"/>
                          <a:cs typeface="Meiryo" charset="-128"/>
                        </a:rPr>
                        <a:t>と</a:t>
                      </a:r>
                      <a:r>
                        <a:rPr sz="1200" b="0" i="0" spc="-15" dirty="0">
                          <a:latin typeface="Meiryo" charset="-128"/>
                          <a:ea typeface="Meiryo" charset="-128"/>
                          <a:cs typeface="Meiryo" charset="-128"/>
                        </a:rPr>
                        <a:t>が</a:t>
                      </a:r>
                      <a:r>
                        <a:rPr sz="1200" b="0" i="0" spc="-5" dirty="0">
                          <a:latin typeface="Meiryo" charset="-128"/>
                          <a:ea typeface="Meiryo" charset="-128"/>
                          <a:cs typeface="Meiryo" charset="-128"/>
                        </a:rPr>
                        <a:t>出</a:t>
                      </a:r>
                      <a:r>
                        <a:rPr sz="1200" b="0" i="0" spc="5" dirty="0">
                          <a:latin typeface="Meiryo" charset="-128"/>
                          <a:ea typeface="Meiryo" charset="-128"/>
                          <a:cs typeface="Meiryo" charset="-128"/>
                        </a:rPr>
                        <a:t>来</a:t>
                      </a:r>
                      <a:r>
                        <a:rPr sz="1200" b="0" i="0" spc="-5" dirty="0">
                          <a:latin typeface="Meiryo" charset="-128"/>
                          <a:ea typeface="Meiryo" charset="-128"/>
                          <a:cs typeface="Meiryo" charset="-128"/>
                        </a:rPr>
                        <a:t>る</a:t>
                      </a:r>
                      <a:r>
                        <a:rPr sz="1200" b="0" i="0" spc="5" dirty="0">
                          <a:latin typeface="Meiryo" charset="-128"/>
                          <a:ea typeface="Meiryo" charset="-128"/>
                          <a:cs typeface="Meiryo" charset="-128"/>
                        </a:rPr>
                        <a:t>。</a:t>
                      </a:r>
                      <a:endParaRPr sz="1200" b="0" i="0" dirty="0">
                        <a:latin typeface="Meiryo" charset="-128"/>
                        <a:ea typeface="Meiryo" charset="-128"/>
                        <a:cs typeface="Meiryo" charset="-128"/>
                      </a:endParaRPr>
                    </a:p>
                  </a:txBody>
                  <a:tcPr marL="0" marR="0" marT="3556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ct val="100000"/>
                        </a:lnSpc>
                        <a:spcBef>
                          <a:spcPts val="0"/>
                        </a:spcBef>
                      </a:pPr>
                      <a:r>
                        <a:rPr sz="1200" b="0" i="0" spc="145" dirty="0">
                          <a:latin typeface="Meiryo" charset="-128"/>
                          <a:ea typeface="Meiryo" charset="-128"/>
                          <a:cs typeface="Meiryo" charset="-128"/>
                        </a:rPr>
                        <a:t>Yahoo</a:t>
                      </a:r>
                      <a:r>
                        <a:rPr sz="1200" b="0" i="0" spc="-170" dirty="0">
                          <a:latin typeface="Meiryo" charset="-128"/>
                          <a:ea typeface="Meiryo" charset="-128"/>
                          <a:cs typeface="Meiryo" charset="-128"/>
                        </a:rPr>
                        <a:t> </a:t>
                      </a:r>
                      <a:r>
                        <a:rPr sz="1200" b="0" i="0" spc="130" dirty="0">
                          <a:latin typeface="Meiryo" charset="-128"/>
                          <a:ea typeface="Meiryo" charset="-128"/>
                          <a:cs typeface="Meiryo" charset="-128"/>
                        </a:rPr>
                        <a:t>Japan</a:t>
                      </a:r>
                      <a:endParaRPr lang="en-US" sz="1200" b="0" i="0" spc="-155" dirty="0">
                        <a:latin typeface="Meiryo" charset="-128"/>
                        <a:ea typeface="Meiryo" charset="-128"/>
                        <a:cs typeface="Meiryo" charset="-128"/>
                      </a:endParaRPr>
                    </a:p>
                    <a:p>
                      <a:pPr marL="67945">
                        <a:lnSpc>
                          <a:spcPct val="100000"/>
                        </a:lnSpc>
                        <a:spcBef>
                          <a:spcPts val="0"/>
                        </a:spcBef>
                      </a:pPr>
                      <a:r>
                        <a:rPr lang="en-US" sz="1200" b="0" i="0" spc="65" dirty="0">
                          <a:latin typeface="Meiryo" charset="-128"/>
                          <a:ea typeface="Meiryo" charset="-128"/>
                          <a:cs typeface="Meiryo" charset="-128"/>
                        </a:rPr>
                        <a:t>C</a:t>
                      </a:r>
                      <a:r>
                        <a:rPr sz="1200" b="0" i="0" spc="65" dirty="0">
                          <a:latin typeface="Meiryo" charset="-128"/>
                          <a:ea typeface="Meiryo" charset="-128"/>
                          <a:cs typeface="Meiryo" charset="-128"/>
                        </a:rPr>
                        <a:t>orp</a:t>
                      </a:r>
                      <a:endParaRPr lang="en-US" sz="1200" b="0" i="0" spc="0" dirty="0">
                        <a:latin typeface="Meiryo" charset="-128"/>
                        <a:ea typeface="Meiryo" charset="-128"/>
                        <a:cs typeface="Meiryo" charset="-128"/>
                      </a:endParaRPr>
                    </a:p>
                    <a:p>
                      <a:pPr marL="67945">
                        <a:lnSpc>
                          <a:spcPct val="100000"/>
                        </a:lnSpc>
                        <a:spcBef>
                          <a:spcPts val="0"/>
                        </a:spcBef>
                      </a:pPr>
                      <a:r>
                        <a:rPr sz="1200" b="0" i="0" spc="95" dirty="0">
                          <a:latin typeface="Meiryo" charset="-128"/>
                          <a:ea typeface="Meiryo" charset="-128"/>
                          <a:cs typeface="Meiryo" charset="-128"/>
                        </a:rPr>
                        <a:t>Ver</a:t>
                      </a:r>
                      <a:r>
                        <a:rPr sz="1200" b="0" i="0" spc="-150" dirty="0">
                          <a:latin typeface="Meiryo" charset="-128"/>
                          <a:ea typeface="Meiryo" charset="-128"/>
                          <a:cs typeface="Meiryo" charset="-128"/>
                        </a:rPr>
                        <a:t> </a:t>
                      </a:r>
                      <a:r>
                        <a:rPr sz="1200" b="0" i="0" spc="90" dirty="0">
                          <a:latin typeface="Meiryo" charset="-128"/>
                          <a:ea typeface="Meiryo" charset="-128"/>
                          <a:cs typeface="Meiryo" charset="-128"/>
                        </a:rPr>
                        <a:t>7.17</a:t>
                      </a:r>
                      <a:endParaRPr sz="1200" b="0" i="0" dirty="0">
                        <a:latin typeface="Meiryo" charset="-128"/>
                        <a:ea typeface="Meiryo" charset="-128"/>
                        <a:cs typeface="Meiryo" charset="-128"/>
                      </a:endParaRPr>
                    </a:p>
                    <a:p>
                      <a:pPr marL="67945">
                        <a:lnSpc>
                          <a:spcPct val="100000"/>
                        </a:lnSpc>
                        <a:spcBef>
                          <a:spcPts val="0"/>
                        </a:spcBef>
                      </a:pPr>
                      <a:r>
                        <a:rPr sz="1200" b="0" i="0" spc="70" dirty="0">
                          <a:latin typeface="Meiryo" charset="-128"/>
                          <a:ea typeface="Meiryo" charset="-128"/>
                          <a:cs typeface="Meiryo" charset="-128"/>
                        </a:rPr>
                        <a:t>Android</a:t>
                      </a:r>
                      <a:r>
                        <a:rPr sz="1200" b="0" i="0" spc="-150" dirty="0">
                          <a:latin typeface="Meiryo" charset="-128"/>
                          <a:ea typeface="Meiryo" charset="-128"/>
                          <a:cs typeface="Meiryo" charset="-128"/>
                        </a:rPr>
                        <a:t> </a:t>
                      </a:r>
                      <a:r>
                        <a:rPr sz="1200" b="0" i="0" spc="50" dirty="0">
                          <a:latin typeface="Meiryo" charset="-128"/>
                          <a:ea typeface="Meiryo" charset="-128"/>
                          <a:cs typeface="Meiryo" charset="-128"/>
                        </a:rPr>
                        <a:t>5.0</a:t>
                      </a:r>
                      <a:r>
                        <a:rPr sz="1200" b="0" i="0" spc="-220" dirty="0">
                          <a:latin typeface="Meiryo" charset="-128"/>
                          <a:ea typeface="Meiryo" charset="-128"/>
                          <a:cs typeface="Meiryo" charset="-128"/>
                        </a:rPr>
                        <a:t> </a:t>
                      </a:r>
                      <a:r>
                        <a:rPr sz="1200" b="0" i="0" dirty="0">
                          <a:latin typeface="Meiryo" charset="-128"/>
                          <a:ea typeface="Meiryo" charset="-128"/>
                          <a:cs typeface="Meiryo" charset="-128"/>
                        </a:rPr>
                        <a:t>以上</a:t>
                      </a:r>
                    </a:p>
                    <a:p>
                      <a:pPr marL="67945">
                        <a:lnSpc>
                          <a:spcPct val="100000"/>
                        </a:lnSpc>
                        <a:spcBef>
                          <a:spcPts val="0"/>
                        </a:spcBef>
                      </a:pPr>
                      <a:r>
                        <a:rPr sz="1200" b="0" i="0" dirty="0">
                          <a:latin typeface="Meiryo" charset="-128"/>
                          <a:ea typeface="Meiryo" charset="-128"/>
                          <a:cs typeface="Meiryo" charset="-128"/>
                        </a:rPr>
                        <a:t>無料</a:t>
                      </a:r>
                    </a:p>
                  </a:txBody>
                  <a:tcPr marL="0" marR="0" marT="438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bl>
          </a:graphicData>
        </a:graphic>
      </p:graphicFrame>
      <p:pic>
        <p:nvPicPr>
          <p:cNvPr id="69" name="図 68">
            <a:extLst>
              <a:ext uri="{FF2B5EF4-FFF2-40B4-BE49-F238E27FC236}">
                <a16:creationId xmlns:a16="http://schemas.microsoft.com/office/drawing/2014/main" id="{C0179259-C56F-40E3-9399-2AEA8598FD66}"/>
              </a:ext>
            </a:extLst>
          </p:cNvPr>
          <p:cNvPicPr/>
          <p:nvPr/>
        </p:nvPicPr>
        <p:blipFill rotWithShape="1">
          <a:blip r:embed="rId6" cstate="print">
            <a:extLst>
              <a:ext uri="{28A0092B-C50C-407E-A947-70E740481C1C}">
                <a14:useLocalDpi xmlns:a14="http://schemas.microsoft.com/office/drawing/2010/main" val="0"/>
              </a:ext>
            </a:extLst>
          </a:blip>
          <a:srcRect l="18422" r="17105"/>
          <a:stretch/>
        </p:blipFill>
        <p:spPr>
          <a:xfrm>
            <a:off x="3124200" y="5129523"/>
            <a:ext cx="533400" cy="814077"/>
          </a:xfrm>
          <a:prstGeom prst="rect">
            <a:avLst/>
          </a:prstGeom>
        </p:spPr>
      </p:pic>
      <p:sp>
        <p:nvSpPr>
          <p:cNvPr id="70" name="object 2">
            <a:extLst>
              <a:ext uri="{FF2B5EF4-FFF2-40B4-BE49-F238E27FC236}">
                <a16:creationId xmlns:a16="http://schemas.microsoft.com/office/drawing/2014/main" id="{426A4A97-2F3D-4EBF-8F4F-7856DCF6815A}"/>
              </a:ext>
            </a:extLst>
          </p:cNvPr>
          <p:cNvSpPr>
            <a:spLocks noChangeAspect="1"/>
          </p:cNvSpPr>
          <p:nvPr/>
        </p:nvSpPr>
        <p:spPr>
          <a:xfrm>
            <a:off x="6921532" y="1984739"/>
            <a:ext cx="1620000" cy="2477964"/>
          </a:xfrm>
          <a:prstGeom prst="rect">
            <a:avLst/>
          </a:prstGeom>
          <a:blipFill>
            <a:blip r:embed="rId7"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dirty="0"/>
          </a:p>
        </p:txBody>
      </p:sp>
      <p:sp>
        <p:nvSpPr>
          <p:cNvPr id="72" name="正方形/長方形 71"/>
          <p:cNvSpPr/>
          <p:nvPr/>
        </p:nvSpPr>
        <p:spPr>
          <a:xfrm>
            <a:off x="3602690" y="3201017"/>
            <a:ext cx="504000" cy="43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図形グループ 72"/>
          <p:cNvGrpSpPr/>
          <p:nvPr/>
        </p:nvGrpSpPr>
        <p:grpSpPr>
          <a:xfrm>
            <a:off x="3379464" y="3029119"/>
            <a:ext cx="441146" cy="400110"/>
            <a:chOff x="3501100" y="4812902"/>
            <a:chExt cx="441146" cy="400110"/>
          </a:xfrm>
        </p:grpSpPr>
        <p:sp>
          <p:nvSpPr>
            <p:cNvPr id="74" name="円/楕円 7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a:spLocks/>
            </p:cNvSpPr>
            <p:nvPr/>
          </p:nvSpPr>
          <p:spPr>
            <a:xfrm>
              <a:off x="3501100" y="4812902"/>
              <a:ext cx="441146"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76" name="正方形/長方形 75"/>
          <p:cNvSpPr/>
          <p:nvPr/>
        </p:nvSpPr>
        <p:spPr>
          <a:xfrm>
            <a:off x="4911050" y="2074200"/>
            <a:ext cx="1512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図形グループ 76"/>
          <p:cNvGrpSpPr/>
          <p:nvPr/>
        </p:nvGrpSpPr>
        <p:grpSpPr>
          <a:xfrm>
            <a:off x="4687824" y="1902302"/>
            <a:ext cx="441147" cy="400110"/>
            <a:chOff x="3501100" y="4812902"/>
            <a:chExt cx="441147" cy="400110"/>
          </a:xfrm>
        </p:grpSpPr>
        <p:sp>
          <p:nvSpPr>
            <p:cNvPr id="78" name="円/楕円 7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80" name="正方形/長方形 79"/>
          <p:cNvSpPr/>
          <p:nvPr/>
        </p:nvSpPr>
        <p:spPr>
          <a:xfrm>
            <a:off x="4911050" y="3200400"/>
            <a:ext cx="1296000" cy="129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4911050" y="2915098"/>
            <a:ext cx="1296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図形グループ 84"/>
          <p:cNvGrpSpPr/>
          <p:nvPr/>
        </p:nvGrpSpPr>
        <p:grpSpPr>
          <a:xfrm>
            <a:off x="4687824" y="2743200"/>
            <a:ext cx="441147" cy="400110"/>
            <a:chOff x="3501100" y="4812902"/>
            <a:chExt cx="441147" cy="400110"/>
          </a:xfrm>
        </p:grpSpPr>
        <p:sp>
          <p:nvSpPr>
            <p:cNvPr id="86" name="円/楕円 8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88" name="正方形/長方形 87"/>
          <p:cNvSpPr/>
          <p:nvPr/>
        </p:nvSpPr>
        <p:spPr>
          <a:xfrm>
            <a:off x="7843226" y="2187500"/>
            <a:ext cx="684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9" name="図形グループ 88"/>
          <p:cNvGrpSpPr/>
          <p:nvPr/>
        </p:nvGrpSpPr>
        <p:grpSpPr>
          <a:xfrm>
            <a:off x="7620000" y="2015602"/>
            <a:ext cx="441147" cy="400110"/>
            <a:chOff x="3501100" y="4812902"/>
            <a:chExt cx="441147" cy="400110"/>
          </a:xfrm>
        </p:grpSpPr>
        <p:sp>
          <p:nvSpPr>
            <p:cNvPr id="90" name="円/楕円 8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cxnSp>
        <p:nvCxnSpPr>
          <p:cNvPr id="92" name="カギ線コネクタ 91"/>
          <p:cNvCxnSpPr/>
          <p:nvPr/>
        </p:nvCxnSpPr>
        <p:spPr>
          <a:xfrm flipV="1">
            <a:off x="6477000" y="2362200"/>
            <a:ext cx="540000" cy="1224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カギ線コネクタ 92"/>
          <p:cNvCxnSpPr/>
          <p:nvPr/>
        </p:nvCxnSpPr>
        <p:spPr>
          <a:xfrm flipV="1">
            <a:off x="4086600" y="2209800"/>
            <a:ext cx="792000" cy="1188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4" name="図形グループ 93"/>
          <p:cNvGrpSpPr/>
          <p:nvPr/>
        </p:nvGrpSpPr>
        <p:grpSpPr>
          <a:xfrm>
            <a:off x="4687824" y="3048000"/>
            <a:ext cx="441147" cy="400110"/>
            <a:chOff x="3501100" y="4812902"/>
            <a:chExt cx="441147" cy="400110"/>
          </a:xfrm>
        </p:grpSpPr>
        <p:sp>
          <p:nvSpPr>
            <p:cNvPr id="95" name="円/楕円 94"/>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976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smtClean="0">
                <a:latin typeface="Meiryo"/>
                <a:ea typeface="Meiryo"/>
                <a:cs typeface="Meiryo"/>
                <a:sym typeface="Meiryo"/>
              </a:rPr>
              <a:t>【</a:t>
            </a:r>
            <a:r>
              <a:rPr lang="en-US" altLang="ja-JP" sz="2800" dirty="0">
                <a:latin typeface="Meiryo"/>
                <a:ea typeface="Meiryo"/>
                <a:cs typeface="Meiryo"/>
                <a:sym typeface="Meiryo"/>
              </a:rPr>
              <a:t>3】</a:t>
            </a:r>
            <a:r>
              <a:rPr lang="ja-JP" altLang="en-US" sz="2800" dirty="0" smtClean="0">
                <a:latin typeface="AoyagiKouzanFontT"/>
                <a:cs typeface="AoyagiKouzanFontT"/>
              </a:rPr>
              <a:t>保険証</a:t>
            </a:r>
            <a:r>
              <a:rPr lang="ja-JP" altLang="en-US" sz="2800" dirty="0">
                <a:latin typeface="AoyagiKouzanFontT"/>
                <a:cs typeface="AoyagiKouzanFontT"/>
              </a:rPr>
              <a:t>の登録</a:t>
            </a:r>
            <a:endParaRPr lang="ja-JP" altLang="en-US" sz="2800" dirty="0"/>
          </a:p>
        </p:txBody>
      </p:sp>
      <p:sp>
        <p:nvSpPr>
          <p:cNvPr id="8" name="object 6">
            <a:extLst>
              <a:ext uri="{FF2B5EF4-FFF2-40B4-BE49-F238E27FC236}">
                <a16:creationId xmlns:a16="http://schemas.microsoft.com/office/drawing/2014/main" id="{11D7FA28-D6F3-4E50-81D2-2B905C1CCA23}"/>
              </a:ext>
            </a:extLst>
          </p:cNvPr>
          <p:cNvSpPr txBox="1"/>
          <p:nvPr/>
        </p:nvSpPr>
        <p:spPr>
          <a:xfrm>
            <a:off x="562213" y="1371600"/>
            <a:ext cx="7438787" cy="357215"/>
          </a:xfrm>
          <a:prstGeom prst="rect">
            <a:avLst/>
          </a:prstGeom>
        </p:spPr>
        <p:txBody>
          <a:bodyPr vert="horz" wrap="square" lIns="0" tIns="10860" rIns="0" bIns="0" rtlCol="0">
            <a:spAutoFit/>
          </a:bodyPr>
          <a:lstStyle/>
          <a:p>
            <a:pPr marL="10860" marR="4344" indent="36381">
              <a:lnSpc>
                <a:spcPct val="125000"/>
              </a:lnSpc>
              <a:spcBef>
                <a:spcPts val="85"/>
              </a:spcBef>
            </a:pPr>
            <a:r>
              <a:rPr lang="en-US" altLang="ja-JP" sz="1800" b="1" spc="82" dirty="0">
                <a:solidFill>
                  <a:srgbClr val="009650"/>
                </a:solidFill>
                <a:latin typeface="Meiryo" charset="-128"/>
                <a:ea typeface="Meiryo" charset="-128"/>
                <a:cs typeface="Meiryo" charset="-128"/>
              </a:rPr>
              <a:t>Android</a:t>
            </a:r>
            <a:r>
              <a:rPr lang="ja-JP" altLang="en-US" sz="1800" b="1" spc="-34" dirty="0">
                <a:solidFill>
                  <a:srgbClr val="009650"/>
                </a:solidFill>
                <a:latin typeface="Meiryo" charset="-128"/>
                <a:ea typeface="Meiryo" charset="-128"/>
                <a:cs typeface="Meiryo" charset="-128"/>
              </a:rPr>
              <a:t>の</a:t>
            </a:r>
            <a:r>
              <a:rPr lang="ja-JP" altLang="en-US" sz="1800" b="1" dirty="0">
                <a:solidFill>
                  <a:srgbClr val="009650"/>
                </a:solidFill>
                <a:latin typeface="Meiryo" charset="-128"/>
                <a:ea typeface="Meiryo" charset="-128"/>
                <a:cs typeface="Meiryo" charset="-128"/>
              </a:rPr>
              <a:t>場合　</a:t>
            </a:r>
            <a:r>
              <a:rPr lang="ja-JP" altLang="en-US" sz="1800" b="1" dirty="0">
                <a:latin typeface="Meiryo" charset="-128"/>
                <a:ea typeface="Meiryo" charset="-128"/>
                <a:cs typeface="Meiryo" charset="-128"/>
              </a:rPr>
              <a:t>アカウントから保険証の登録をしましょう</a:t>
            </a: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5504" y="2010273"/>
            <a:ext cx="1788896" cy="3257282"/>
          </a:xfrm>
          <a:prstGeom prst="rect">
            <a:avLst/>
          </a:prstGeom>
          <a:ln>
            <a:solidFill>
              <a:schemeClr val="tx1"/>
            </a:solidFill>
          </a:ln>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924" y="2016285"/>
            <a:ext cx="1792244" cy="3255908"/>
          </a:xfrm>
          <a:prstGeom prst="rect">
            <a:avLst/>
          </a:prstGeom>
          <a:ln>
            <a:solidFill>
              <a:schemeClr val="tx1"/>
            </a:solidFill>
          </a:ln>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7821" y="2011648"/>
            <a:ext cx="1786779" cy="3255907"/>
          </a:xfrm>
          <a:prstGeom prst="rect">
            <a:avLst/>
          </a:prstGeom>
          <a:ln>
            <a:solidFill>
              <a:schemeClr val="tx1"/>
            </a:solidFill>
          </a:ln>
        </p:spPr>
      </p:pic>
      <p:sp>
        <p:nvSpPr>
          <p:cNvPr id="24" name="object 24">
            <a:extLst>
              <a:ext uri="{FF2B5EF4-FFF2-40B4-BE49-F238E27FC236}">
                <a16:creationId xmlns:a16="http://schemas.microsoft.com/office/drawing/2014/main" id="{70F42EE3-5D96-4D25-AF2B-6ED6B9A7D2D0}"/>
              </a:ext>
            </a:extLst>
          </p:cNvPr>
          <p:cNvSpPr txBox="1"/>
          <p:nvPr/>
        </p:nvSpPr>
        <p:spPr>
          <a:xfrm>
            <a:off x="314212" y="1905000"/>
            <a:ext cx="1980000" cy="2171172"/>
          </a:xfrm>
          <a:prstGeom prst="rect">
            <a:avLst/>
          </a:prstGeom>
          <a:noFill/>
        </p:spPr>
        <p:txBody>
          <a:bodyPr vert="horz" wrap="square" lIns="0" tIns="12700" rIns="0" bIns="0" rtlCol="0">
            <a:spAutoFit/>
          </a:bodyPr>
          <a:lstStyle/>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❶</a:t>
            </a:r>
            <a:r>
              <a:rPr lang="en-US" altLang="ja-JP" sz="1800" b="1" dirty="0" smtClean="0">
                <a:solidFill>
                  <a:srgbClr val="009650"/>
                </a:solidFill>
                <a:latin typeface="Meiryo" charset="-128"/>
                <a:ea typeface="Meiryo" charset="-128"/>
                <a:cs typeface="Meiryo" charset="-128"/>
              </a:rPr>
              <a:t>	</a:t>
            </a:r>
            <a:r>
              <a:rPr lang="ja-JP" altLang="en-US" sz="1800" b="1" dirty="0" smtClean="0">
                <a:latin typeface="Meiryo" charset="-128"/>
                <a:ea typeface="Meiryo" charset="-128"/>
                <a:cs typeface="Meiryo" charset="-128"/>
              </a:rPr>
              <a:t>左上</a:t>
            </a:r>
            <a:r>
              <a:rPr lang="ja-JP" altLang="en-US" sz="1800" b="1" dirty="0">
                <a:latin typeface="Meiryo" charset="-128"/>
                <a:ea typeface="Meiryo" charset="-128"/>
                <a:cs typeface="Meiryo" charset="-128"/>
              </a:rPr>
              <a:t>の≡</a:t>
            </a:r>
            <a:r>
              <a:rPr lang="ja-JP" altLang="en-US" sz="1800" b="1" dirty="0" smtClean="0">
                <a:latin typeface="Meiryo" charset="-128"/>
                <a:ea typeface="Meiryo" charset="-128"/>
                <a:cs typeface="Meiryo" charset="-128"/>
              </a:rPr>
              <a:t>を</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smtClean="0">
                <a:latin typeface="Meiryo" charset="-128"/>
                <a:ea typeface="Meiryo" charset="-128"/>
                <a:cs typeface="Meiryo" charset="-128"/>
              </a:rPr>
              <a:t>タップ</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❷</a:t>
            </a:r>
            <a:r>
              <a:rPr lang="en-US" altLang="ja-JP" sz="2400" b="1" dirty="0" smtClean="0">
                <a:solidFill>
                  <a:srgbClr val="009650"/>
                </a:solidFill>
                <a:latin typeface="Meiryo" charset="-128"/>
                <a:ea typeface="Meiryo" charset="-128"/>
                <a:cs typeface="Meiryo" charset="-128"/>
              </a:rPr>
              <a:t>	</a:t>
            </a:r>
            <a:r>
              <a:rPr lang="ja-JP" altLang="en-US" sz="1800" b="1" dirty="0" smtClean="0">
                <a:latin typeface="Meiryo" charset="-128"/>
                <a:ea typeface="Meiryo" charset="-128"/>
                <a:cs typeface="Meiryo" charset="-128"/>
              </a:rPr>
              <a:t>アカウント</a:t>
            </a:r>
            <a:r>
              <a:rPr lang="ja-JP" altLang="en-US" sz="1800" b="1" dirty="0">
                <a:latin typeface="Meiryo" charset="-128"/>
                <a:ea typeface="Meiryo" charset="-128"/>
                <a:cs typeface="Meiryo" charset="-128"/>
              </a:rPr>
              <a:t>を</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smtClean="0">
                <a:latin typeface="Meiryo" charset="-128"/>
                <a:ea typeface="Meiryo" charset="-128"/>
                <a:cs typeface="Meiryo" charset="-128"/>
              </a:rPr>
              <a:t>	</a:t>
            </a:r>
            <a:r>
              <a:rPr lang="ja-JP" altLang="en-US" sz="1800" b="1" dirty="0" smtClean="0">
                <a:latin typeface="Meiryo" charset="-128"/>
                <a:ea typeface="Meiryo" charset="-128"/>
                <a:cs typeface="Meiryo" charset="-128"/>
              </a:rPr>
              <a:t>タップ</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❸</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保険証</a:t>
            </a:r>
            <a:r>
              <a:rPr lang="ja-JP" altLang="en-US" sz="1800" b="1" dirty="0" smtClean="0">
                <a:latin typeface="Meiryo" charset="-128"/>
                <a:ea typeface="Meiryo" charset="-128"/>
                <a:cs typeface="Meiryo" charset="-128"/>
              </a:rPr>
              <a:t>情報</a:t>
            </a:r>
            <a:r>
              <a:rPr lang="en-US" altLang="ja-JP" sz="1800" b="1" dirty="0">
                <a:latin typeface="Meiryo" charset="-128"/>
                <a:ea typeface="Meiryo" charset="-128"/>
                <a:cs typeface="Meiryo" charset="-128"/>
              </a:rPr>
              <a:t>｣</a:t>
            </a:r>
            <a:r>
              <a:rPr lang="ja-JP" altLang="en-US" sz="1800" b="1" dirty="0" smtClean="0">
                <a:latin typeface="Meiryo" charset="-128"/>
                <a:ea typeface="Meiryo" charset="-128"/>
                <a:cs typeface="Meiryo" charset="-128"/>
              </a:rPr>
              <a:t>を</a:t>
            </a:r>
          </a:p>
          <a:p>
            <a:pPr marL="12700" marR="5080">
              <a:lnSpc>
                <a:spcPct val="107800"/>
              </a:lnSpc>
              <a:spcBef>
                <a:spcPts val="100"/>
              </a:spcBef>
              <a:tabLst>
                <a:tab pos="352425" algn="l"/>
              </a:tabLst>
            </a:pPr>
            <a:r>
              <a:rPr lang="en-US" altLang="ja-JP" sz="1800" b="1" dirty="0" smtClean="0">
                <a:latin typeface="Meiryo" charset="-128"/>
                <a:ea typeface="Meiryo" charset="-128"/>
                <a:cs typeface="Meiryo" charset="-128"/>
              </a:rPr>
              <a:t>	</a:t>
            </a:r>
            <a:r>
              <a:rPr lang="ja-JP" altLang="en-US" sz="1800" b="1" dirty="0" smtClean="0">
                <a:latin typeface="Meiryo" charset="-128"/>
                <a:ea typeface="Meiryo" charset="-128"/>
                <a:cs typeface="Meiryo" charset="-128"/>
              </a:rPr>
              <a:t>タップ</a:t>
            </a:r>
            <a:endParaRPr sz="1800" b="1" dirty="0">
              <a:latin typeface="Meiryo" charset="-128"/>
              <a:ea typeface="Meiryo" charset="-128"/>
              <a:cs typeface="Meiryo" charset="-128"/>
            </a:endParaRPr>
          </a:p>
        </p:txBody>
      </p:sp>
      <p:grpSp>
        <p:nvGrpSpPr>
          <p:cNvPr id="25" name="図形グループ 24"/>
          <p:cNvGrpSpPr/>
          <p:nvPr/>
        </p:nvGrpSpPr>
        <p:grpSpPr>
          <a:xfrm>
            <a:off x="2133600" y="1841500"/>
            <a:ext cx="441147" cy="400110"/>
            <a:chOff x="3501100" y="4812902"/>
            <a:chExt cx="441147" cy="400110"/>
          </a:xfrm>
        </p:grpSpPr>
        <p:sp>
          <p:nvSpPr>
            <p:cNvPr id="26" name="円/楕円 2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28" name="図形グループ 27"/>
          <p:cNvGrpSpPr/>
          <p:nvPr/>
        </p:nvGrpSpPr>
        <p:grpSpPr>
          <a:xfrm>
            <a:off x="6493053" y="3363488"/>
            <a:ext cx="441147" cy="400110"/>
            <a:chOff x="3501100" y="4812902"/>
            <a:chExt cx="441147" cy="400110"/>
          </a:xfrm>
        </p:grpSpPr>
        <p:sp>
          <p:nvSpPr>
            <p:cNvPr id="29" name="円/楕円 2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37" name="図形グループ 36"/>
          <p:cNvGrpSpPr/>
          <p:nvPr/>
        </p:nvGrpSpPr>
        <p:grpSpPr>
          <a:xfrm>
            <a:off x="4331684" y="3063186"/>
            <a:ext cx="441147" cy="400110"/>
            <a:chOff x="3501100" y="4812902"/>
            <a:chExt cx="441147" cy="400110"/>
          </a:xfrm>
        </p:grpSpPr>
        <p:sp>
          <p:nvSpPr>
            <p:cNvPr id="38" name="円/楕円 3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0" name="図形グループ 39"/>
          <p:cNvGrpSpPr>
            <a:grpSpLocks noChangeAspect="1"/>
          </p:cNvGrpSpPr>
          <p:nvPr/>
        </p:nvGrpSpPr>
        <p:grpSpPr>
          <a:xfrm>
            <a:off x="6248400" y="2772998"/>
            <a:ext cx="360000" cy="345915"/>
            <a:chOff x="2743754" y="4622188"/>
            <a:chExt cx="720000" cy="691832"/>
          </a:xfrm>
        </p:grpSpPr>
        <p:cxnSp>
          <p:nvCxnSpPr>
            <p:cNvPr id="41" name="直線コネクタ 40"/>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図形グループ 43"/>
          <p:cNvGrpSpPr>
            <a:grpSpLocks noChangeAspect="1"/>
          </p:cNvGrpSpPr>
          <p:nvPr/>
        </p:nvGrpSpPr>
        <p:grpSpPr>
          <a:xfrm>
            <a:off x="4059600" y="2772998"/>
            <a:ext cx="360000" cy="345915"/>
            <a:chOff x="2743754" y="4622188"/>
            <a:chExt cx="720000" cy="691832"/>
          </a:xfrm>
        </p:grpSpPr>
        <p:cxnSp>
          <p:nvCxnSpPr>
            <p:cNvPr id="45" name="直線コネクタ 44"/>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39170714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smtClean="0">
                <a:latin typeface="Meiryo"/>
                <a:ea typeface="Meiryo"/>
                <a:cs typeface="Meiryo"/>
                <a:sym typeface="Meiryo"/>
              </a:rPr>
              <a:t>【3】</a:t>
            </a:r>
            <a:r>
              <a:rPr lang="ja-JP" altLang="en-US" sz="2800" dirty="0" smtClean="0">
                <a:latin typeface="AoyagiKouzanFontT"/>
                <a:cs typeface="AoyagiKouzanFontT"/>
              </a:rPr>
              <a:t>保険証</a:t>
            </a:r>
            <a:r>
              <a:rPr lang="ja-JP" altLang="en-US" sz="2800" dirty="0">
                <a:latin typeface="AoyagiKouzanFontT"/>
                <a:cs typeface="AoyagiKouzanFontT"/>
              </a:rPr>
              <a:t>の登録</a:t>
            </a:r>
            <a:endParaRPr lang="ja-JP" altLang="en-US" sz="2800" dirty="0"/>
          </a:p>
        </p:txBody>
      </p:sp>
      <p:sp>
        <p:nvSpPr>
          <p:cNvPr id="8" name="object 6">
            <a:extLst>
              <a:ext uri="{FF2B5EF4-FFF2-40B4-BE49-F238E27FC236}">
                <a16:creationId xmlns:a16="http://schemas.microsoft.com/office/drawing/2014/main" id="{11D7FA28-D6F3-4E50-81D2-2B905C1CCA23}"/>
              </a:ext>
            </a:extLst>
          </p:cNvPr>
          <p:cNvSpPr txBox="1"/>
          <p:nvPr/>
        </p:nvSpPr>
        <p:spPr>
          <a:xfrm>
            <a:off x="562213" y="1371600"/>
            <a:ext cx="7438787" cy="339902"/>
          </a:xfrm>
          <a:prstGeom prst="rect">
            <a:avLst/>
          </a:prstGeom>
        </p:spPr>
        <p:txBody>
          <a:bodyPr vert="horz" wrap="square" lIns="0" tIns="10860" rIns="0" bIns="0" rtlCol="0">
            <a:spAutoFit/>
          </a:bodyPr>
          <a:lstStyle/>
          <a:p>
            <a:pPr marL="10860" marR="4344" indent="36381">
              <a:lnSpc>
                <a:spcPct val="125000"/>
              </a:lnSpc>
              <a:spcBef>
                <a:spcPts val="85"/>
              </a:spcBef>
            </a:pPr>
            <a:r>
              <a:rPr lang="en-US" altLang="ja-JP" sz="1800" b="1" spc="82" dirty="0">
                <a:solidFill>
                  <a:srgbClr val="009650"/>
                </a:solidFill>
                <a:latin typeface="Meiryo" charset="-128"/>
                <a:ea typeface="Meiryo" charset="-128"/>
                <a:cs typeface="Meiryo" charset="-128"/>
              </a:rPr>
              <a:t>iPhone</a:t>
            </a:r>
            <a:r>
              <a:rPr lang="ja-JP" altLang="en-US" sz="1800" b="1" spc="-34" dirty="0">
                <a:solidFill>
                  <a:srgbClr val="009650"/>
                </a:solidFill>
                <a:latin typeface="Meiryo" charset="-128"/>
                <a:ea typeface="Meiryo" charset="-128"/>
                <a:cs typeface="Meiryo" charset="-128"/>
              </a:rPr>
              <a:t>の</a:t>
            </a:r>
            <a:r>
              <a:rPr lang="ja-JP" altLang="en-US" sz="1800" b="1" dirty="0">
                <a:solidFill>
                  <a:srgbClr val="009650"/>
                </a:solidFill>
                <a:latin typeface="Meiryo" charset="-128"/>
                <a:ea typeface="Meiryo" charset="-128"/>
                <a:cs typeface="Meiryo" charset="-128"/>
              </a:rPr>
              <a:t>場合　</a:t>
            </a:r>
            <a:r>
              <a:rPr lang="ja-JP" altLang="en-US" sz="1800" b="1" dirty="0">
                <a:latin typeface="Meiryo" charset="-128"/>
                <a:ea typeface="Meiryo" charset="-128"/>
                <a:cs typeface="Meiryo" charset="-128"/>
              </a:rPr>
              <a:t>アカウントから保険証の登録をしましょう</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006600"/>
            <a:ext cx="1950525" cy="3960000"/>
          </a:xfrm>
          <a:prstGeom prst="rect">
            <a:avLst/>
          </a:prstGeom>
          <a:ln w="9525">
            <a:solidFill>
              <a:schemeClr val="tx1"/>
            </a:solidFill>
          </a:ln>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2268" y="2000250"/>
            <a:ext cx="1954804" cy="3960000"/>
          </a:xfrm>
          <a:prstGeom prst="rect">
            <a:avLst/>
          </a:prstGeom>
          <a:ln w="9525">
            <a:solidFill>
              <a:schemeClr val="tx1"/>
            </a:solidFill>
          </a:ln>
        </p:spPr>
      </p:pic>
      <p:sp>
        <p:nvSpPr>
          <p:cNvPr id="34" name="object 24">
            <a:extLst>
              <a:ext uri="{FF2B5EF4-FFF2-40B4-BE49-F238E27FC236}">
                <a16:creationId xmlns:a16="http://schemas.microsoft.com/office/drawing/2014/main" id="{70F42EE3-5D96-4D25-AF2B-6ED6B9A7D2D0}"/>
              </a:ext>
            </a:extLst>
          </p:cNvPr>
          <p:cNvSpPr txBox="1"/>
          <p:nvPr/>
        </p:nvSpPr>
        <p:spPr>
          <a:xfrm>
            <a:off x="314212" y="1905000"/>
            <a:ext cx="1980000" cy="1447448"/>
          </a:xfrm>
          <a:prstGeom prst="rect">
            <a:avLst/>
          </a:prstGeom>
          <a:noFill/>
        </p:spPr>
        <p:txBody>
          <a:bodyPr vert="horz" wrap="square" lIns="0" tIns="12700" rIns="0" bIns="0" rtlCol="0">
            <a:spAutoFit/>
          </a:bodyPr>
          <a:lstStyle/>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❶</a:t>
            </a:r>
            <a:r>
              <a:rPr lang="en-US" altLang="ja-JP" sz="1800" b="1" dirty="0" smtClean="0">
                <a:solidFill>
                  <a:srgbClr val="009650"/>
                </a:solidFill>
                <a:latin typeface="Meiryo" charset="-128"/>
                <a:ea typeface="Meiryo" charset="-128"/>
                <a:cs typeface="Meiryo" charset="-128"/>
              </a:rPr>
              <a:t>	</a:t>
            </a:r>
            <a:r>
              <a:rPr lang="ja-JP" altLang="en-US" sz="1800" b="1" dirty="0" smtClean="0">
                <a:latin typeface="Meiryo" charset="-128"/>
                <a:ea typeface="Meiryo" charset="-128"/>
                <a:cs typeface="Meiryo" charset="-128"/>
              </a:rPr>
              <a:t>アカウント</a:t>
            </a:r>
            <a:r>
              <a:rPr lang="ja-JP" altLang="en-US" sz="1800" b="1" dirty="0">
                <a:latin typeface="Meiryo" charset="-128"/>
                <a:ea typeface="Meiryo" charset="-128"/>
                <a:cs typeface="Meiryo" charset="-128"/>
              </a:rPr>
              <a:t>を</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smtClean="0">
                <a:latin typeface="Meiryo" charset="-128"/>
                <a:ea typeface="Meiryo" charset="-128"/>
                <a:cs typeface="Meiryo" charset="-128"/>
              </a:rPr>
              <a:t>	</a:t>
            </a:r>
            <a:r>
              <a:rPr lang="ja-JP" altLang="en-US" sz="1800" b="1" dirty="0" smtClean="0">
                <a:latin typeface="Meiryo" charset="-128"/>
                <a:ea typeface="Meiryo" charset="-128"/>
                <a:cs typeface="Meiryo" charset="-128"/>
              </a:rPr>
              <a:t>タップ</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❷</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保険証</a:t>
            </a:r>
            <a:r>
              <a:rPr lang="ja-JP" altLang="en-US" sz="1800" b="1" dirty="0" smtClean="0">
                <a:latin typeface="Meiryo" charset="-128"/>
                <a:ea typeface="Meiryo" charset="-128"/>
                <a:cs typeface="Meiryo" charset="-128"/>
              </a:rPr>
              <a:t>情報</a:t>
            </a:r>
            <a:r>
              <a:rPr lang="en-US" altLang="ja-JP" sz="1800" b="1" dirty="0">
                <a:latin typeface="Meiryo" charset="-128"/>
                <a:ea typeface="Meiryo" charset="-128"/>
                <a:cs typeface="Meiryo" charset="-128"/>
              </a:rPr>
              <a:t>｣</a:t>
            </a:r>
            <a:r>
              <a:rPr lang="ja-JP" altLang="en-US" sz="1800" b="1" dirty="0" smtClean="0">
                <a:latin typeface="Meiryo" charset="-128"/>
                <a:ea typeface="Meiryo" charset="-128"/>
                <a:cs typeface="Meiryo" charset="-128"/>
              </a:rPr>
              <a:t>を</a:t>
            </a:r>
          </a:p>
          <a:p>
            <a:pPr marL="12700" marR="5080">
              <a:lnSpc>
                <a:spcPct val="107800"/>
              </a:lnSpc>
              <a:spcBef>
                <a:spcPts val="100"/>
              </a:spcBef>
              <a:tabLst>
                <a:tab pos="352425" algn="l"/>
              </a:tabLst>
            </a:pPr>
            <a:r>
              <a:rPr lang="en-US" altLang="ja-JP" sz="1800" b="1" dirty="0" smtClean="0">
                <a:latin typeface="Meiryo" charset="-128"/>
                <a:ea typeface="Meiryo" charset="-128"/>
                <a:cs typeface="Meiryo" charset="-128"/>
              </a:rPr>
              <a:t>	</a:t>
            </a:r>
            <a:r>
              <a:rPr lang="ja-JP" altLang="en-US" sz="1800" b="1" dirty="0" smtClean="0">
                <a:latin typeface="Meiryo" charset="-128"/>
                <a:ea typeface="Meiryo" charset="-128"/>
                <a:cs typeface="Meiryo" charset="-128"/>
              </a:rPr>
              <a:t>タップ</a:t>
            </a:r>
            <a:endParaRPr sz="1800" b="1" dirty="0">
              <a:latin typeface="Meiryo" charset="-128"/>
              <a:ea typeface="Meiryo" charset="-128"/>
              <a:cs typeface="Meiryo" charset="-128"/>
            </a:endParaRPr>
          </a:p>
        </p:txBody>
      </p:sp>
      <p:grpSp>
        <p:nvGrpSpPr>
          <p:cNvPr id="35" name="図形グループ 34"/>
          <p:cNvGrpSpPr/>
          <p:nvPr/>
        </p:nvGrpSpPr>
        <p:grpSpPr>
          <a:xfrm>
            <a:off x="3886200" y="5473700"/>
            <a:ext cx="441147" cy="400110"/>
            <a:chOff x="3501100" y="4812902"/>
            <a:chExt cx="441147" cy="400110"/>
          </a:xfrm>
        </p:grpSpPr>
        <p:sp>
          <p:nvSpPr>
            <p:cNvPr id="36" name="円/楕円 3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8" name="図形グループ 37"/>
          <p:cNvGrpSpPr/>
          <p:nvPr/>
        </p:nvGrpSpPr>
        <p:grpSpPr>
          <a:xfrm>
            <a:off x="5654853" y="4252588"/>
            <a:ext cx="441147" cy="400110"/>
            <a:chOff x="3501100" y="4812902"/>
            <a:chExt cx="441147" cy="400110"/>
          </a:xfrm>
        </p:grpSpPr>
        <p:sp>
          <p:nvSpPr>
            <p:cNvPr id="39" name="円/楕円 3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1" name="図形グループ 40"/>
          <p:cNvGrpSpPr>
            <a:grpSpLocks noChangeAspect="1"/>
          </p:cNvGrpSpPr>
          <p:nvPr/>
        </p:nvGrpSpPr>
        <p:grpSpPr>
          <a:xfrm>
            <a:off x="5168908" y="3124200"/>
            <a:ext cx="579784" cy="557101"/>
            <a:chOff x="2743754" y="4622188"/>
            <a:chExt cx="720000" cy="691832"/>
          </a:xfrm>
        </p:grpSpPr>
        <p:cxnSp>
          <p:nvCxnSpPr>
            <p:cNvPr id="42" name="直線コネクタ 41"/>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7255547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0254" y="2006998"/>
            <a:ext cx="1581746" cy="3212702"/>
          </a:xfrm>
          <a:prstGeom prst="rect">
            <a:avLst/>
          </a:prstGeom>
          <a:ln>
            <a:solidFill>
              <a:schemeClr val="tx1"/>
            </a:solidFill>
          </a:ln>
        </p:spPr>
      </p:pic>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【3</a:t>
            </a:r>
            <a:r>
              <a:rPr lang="en-US" altLang="ja-JP" sz="2800" dirty="0" smtClean="0">
                <a:latin typeface="Meiryo"/>
                <a:ea typeface="Meiryo"/>
                <a:cs typeface="Meiryo"/>
                <a:sym typeface="Meiryo"/>
              </a:rPr>
              <a:t>】</a:t>
            </a:r>
            <a:r>
              <a:rPr lang="ja-JP" altLang="en-US" sz="2800" dirty="0" smtClean="0">
                <a:latin typeface="AoyagiKouzanFontT"/>
                <a:cs typeface="AoyagiKouzanFontT"/>
              </a:rPr>
              <a:t>保険証</a:t>
            </a:r>
            <a:r>
              <a:rPr lang="ja-JP" altLang="en-US" sz="2800" dirty="0">
                <a:latin typeface="AoyagiKouzanFontT"/>
                <a:cs typeface="AoyagiKouzanFontT"/>
              </a:rPr>
              <a:t>の登録</a:t>
            </a:r>
            <a:endParaRPr lang="ja-JP" altLang="en-US" sz="2800" dirty="0"/>
          </a:p>
        </p:txBody>
      </p:sp>
      <p:pic>
        <p:nvPicPr>
          <p:cNvPr id="15" name="図 14">
            <a:extLst>
              <a:ext uri="{FF2B5EF4-FFF2-40B4-BE49-F238E27FC236}">
                <a16:creationId xmlns:a16="http://schemas.microsoft.com/office/drawing/2014/main" id="{0B60A63E-733D-4F2C-8FD5-46DBEDDF4E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2006600"/>
            <a:ext cx="1620000" cy="2879999"/>
          </a:xfrm>
          <a:prstGeom prst="rect">
            <a:avLst/>
          </a:prstGeom>
          <a:ln>
            <a:solidFill>
              <a:schemeClr val="tx1"/>
            </a:solidFill>
          </a:ln>
        </p:spPr>
      </p:pic>
      <p:pic>
        <p:nvPicPr>
          <p:cNvPr id="16" name="図 15">
            <a:extLst>
              <a:ext uri="{FF2B5EF4-FFF2-40B4-BE49-F238E27FC236}">
                <a16:creationId xmlns:a16="http://schemas.microsoft.com/office/drawing/2014/main" id="{07150F6F-FBA8-4D9E-9F28-CA8B81142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4400" y="2006600"/>
            <a:ext cx="1620000" cy="821506"/>
          </a:xfrm>
          <a:prstGeom prst="rect">
            <a:avLst/>
          </a:prstGeom>
        </p:spPr>
      </p:pic>
      <p:pic>
        <p:nvPicPr>
          <p:cNvPr id="17" name="図 16">
            <a:extLst>
              <a:ext uri="{FF2B5EF4-FFF2-40B4-BE49-F238E27FC236}">
                <a16:creationId xmlns:a16="http://schemas.microsoft.com/office/drawing/2014/main" id="{C5B992D7-F54A-48AE-A1EC-0306E78D1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4400" y="3436753"/>
            <a:ext cx="1620000" cy="1121365"/>
          </a:xfrm>
          <a:prstGeom prst="rect">
            <a:avLst/>
          </a:prstGeom>
          <a:ln>
            <a:solidFill>
              <a:schemeClr val="tx1"/>
            </a:solidFill>
          </a:ln>
        </p:spPr>
      </p:pic>
      <p:sp>
        <p:nvSpPr>
          <p:cNvPr id="24" name="object 24">
            <a:extLst>
              <a:ext uri="{FF2B5EF4-FFF2-40B4-BE49-F238E27FC236}">
                <a16:creationId xmlns:a16="http://schemas.microsoft.com/office/drawing/2014/main" id="{F83CD246-9BB0-40EE-A05B-2945B41CA196}"/>
              </a:ext>
            </a:extLst>
          </p:cNvPr>
          <p:cNvSpPr txBox="1"/>
          <p:nvPr/>
        </p:nvSpPr>
        <p:spPr>
          <a:xfrm>
            <a:off x="315632" y="1905000"/>
            <a:ext cx="2520000" cy="2582887"/>
          </a:xfrm>
          <a:prstGeom prst="rect">
            <a:avLst/>
          </a:prstGeom>
          <a:noFill/>
        </p:spPr>
        <p:txBody>
          <a:bodyPr vert="horz" wrap="square" lIns="0" tIns="12700" rIns="0" bIns="0" rtlCol="0">
            <a:spAutoFit/>
          </a:bodyPr>
          <a:lstStyle/>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❶</a:t>
            </a:r>
            <a:r>
              <a:rPr lang="en-US" altLang="ja-JP" sz="24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保険証情報</a:t>
            </a:r>
            <a:r>
              <a:rPr lang="ja-JP" altLang="en-US" sz="1800" b="1" dirty="0" smtClean="0">
                <a:latin typeface="Meiryo" charset="-128"/>
                <a:ea typeface="Meiryo" charset="-128"/>
                <a:cs typeface="Meiryo" charset="-128"/>
              </a:rPr>
              <a:t>を</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smtClean="0">
                <a:latin typeface="Meiryo" charset="-128"/>
                <a:ea typeface="Meiryo" charset="-128"/>
                <a:cs typeface="Meiryo" charset="-128"/>
              </a:rPr>
              <a:t>更新する</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❷</a:t>
            </a:r>
            <a:r>
              <a:rPr lang="en-US" altLang="ja-JP" sz="24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保険証を撮影する</a:t>
            </a:r>
            <a:r>
              <a:rPr lang="en-US" altLang="ja-JP" sz="1800" b="1" dirty="0">
                <a:latin typeface="Meiryo" charset="-128"/>
                <a:ea typeface="Meiryo" charset="-128"/>
                <a:cs typeface="Meiryo" charset="-128"/>
              </a:rPr>
              <a:t>｣</a:t>
            </a: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❸</a:t>
            </a:r>
            <a:r>
              <a:rPr lang="en-US" altLang="ja-JP" sz="24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許可</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❹</a:t>
            </a:r>
            <a:r>
              <a:rPr lang="en-US" altLang="ja-JP" sz="24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写真を撮る</a:t>
            </a:r>
            <a:r>
              <a:rPr lang="en-US" altLang="ja-JP" sz="1800" b="1" dirty="0">
                <a:latin typeface="Meiryo" charset="-128"/>
                <a:ea typeface="Meiryo" charset="-128"/>
                <a:cs typeface="Meiryo" charset="-128"/>
              </a:rPr>
              <a:t>｣</a:t>
            </a: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をタップ</a:t>
            </a:r>
            <a:endParaRPr sz="1800" b="1" dirty="0">
              <a:latin typeface="Meiryo" charset="-128"/>
              <a:ea typeface="Meiryo" charset="-128"/>
              <a:cs typeface="Meiryo" charset="-128"/>
            </a:endParaRPr>
          </a:p>
        </p:txBody>
      </p:sp>
      <p:grpSp>
        <p:nvGrpSpPr>
          <p:cNvPr id="39" name="図形グループ 38"/>
          <p:cNvGrpSpPr/>
          <p:nvPr/>
        </p:nvGrpSpPr>
        <p:grpSpPr>
          <a:xfrm>
            <a:off x="2819400" y="4654490"/>
            <a:ext cx="441147" cy="400110"/>
            <a:chOff x="3501100" y="4812902"/>
            <a:chExt cx="441147" cy="400110"/>
          </a:xfrm>
        </p:grpSpPr>
        <p:sp>
          <p:nvSpPr>
            <p:cNvPr id="40" name="円/楕円 3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42" name="正方形/長方形 41"/>
          <p:cNvSpPr/>
          <p:nvPr/>
        </p:nvSpPr>
        <p:spPr>
          <a:xfrm>
            <a:off x="5064600" y="3651110"/>
            <a:ext cx="648000" cy="54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図形グループ 42"/>
          <p:cNvGrpSpPr/>
          <p:nvPr/>
        </p:nvGrpSpPr>
        <p:grpSpPr>
          <a:xfrm>
            <a:off x="4852053" y="3454400"/>
            <a:ext cx="441147" cy="400110"/>
            <a:chOff x="3501100" y="4812902"/>
            <a:chExt cx="441147" cy="400110"/>
          </a:xfrm>
        </p:grpSpPr>
        <p:sp>
          <p:nvSpPr>
            <p:cNvPr id="44" name="円/楕円 4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46" name="正方形/長方形 45"/>
          <p:cNvSpPr/>
          <p:nvPr/>
        </p:nvSpPr>
        <p:spPr>
          <a:xfrm>
            <a:off x="6963867" y="3670675"/>
            <a:ext cx="828000"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図形グループ 46"/>
          <p:cNvGrpSpPr/>
          <p:nvPr/>
        </p:nvGrpSpPr>
        <p:grpSpPr>
          <a:xfrm>
            <a:off x="6751320" y="3473965"/>
            <a:ext cx="441147" cy="400110"/>
            <a:chOff x="3501100" y="4812902"/>
            <a:chExt cx="441147" cy="400110"/>
          </a:xfrm>
        </p:grpSpPr>
        <p:sp>
          <p:nvSpPr>
            <p:cNvPr id="48" name="円/楕円 4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50" name="図形グループ 49"/>
          <p:cNvGrpSpPr>
            <a:grpSpLocks noChangeAspect="1"/>
          </p:cNvGrpSpPr>
          <p:nvPr/>
        </p:nvGrpSpPr>
        <p:grpSpPr>
          <a:xfrm>
            <a:off x="6531528" y="2286000"/>
            <a:ext cx="360000" cy="345915"/>
            <a:chOff x="2743754" y="4622188"/>
            <a:chExt cx="720000" cy="691832"/>
          </a:xfrm>
        </p:grpSpPr>
        <p:cxnSp>
          <p:nvCxnSpPr>
            <p:cNvPr id="51" name="直線コネクタ 50"/>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8" name="正方形/長方形 57"/>
          <p:cNvSpPr/>
          <p:nvPr/>
        </p:nvSpPr>
        <p:spPr>
          <a:xfrm>
            <a:off x="8087400" y="2476400"/>
            <a:ext cx="288000"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図形グループ 58"/>
          <p:cNvGrpSpPr/>
          <p:nvPr/>
        </p:nvGrpSpPr>
        <p:grpSpPr>
          <a:xfrm>
            <a:off x="7874853" y="2279690"/>
            <a:ext cx="441147" cy="400110"/>
            <a:chOff x="3501100" y="4812902"/>
            <a:chExt cx="441147" cy="400110"/>
          </a:xfrm>
        </p:grpSpPr>
        <p:sp>
          <p:nvSpPr>
            <p:cNvPr id="60" name="円/楕円 5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62" name="図形グループ 61"/>
          <p:cNvGrpSpPr>
            <a:grpSpLocks noChangeAspect="1"/>
          </p:cNvGrpSpPr>
          <p:nvPr/>
        </p:nvGrpSpPr>
        <p:grpSpPr>
          <a:xfrm>
            <a:off x="4495800" y="2286000"/>
            <a:ext cx="360000" cy="345915"/>
            <a:chOff x="2743754" y="4622188"/>
            <a:chExt cx="720000" cy="691832"/>
          </a:xfrm>
        </p:grpSpPr>
        <p:cxnSp>
          <p:nvCxnSpPr>
            <p:cNvPr id="63" name="直線コネクタ 62"/>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23829566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588" y="2010664"/>
            <a:ext cx="2010312" cy="4059936"/>
          </a:xfrm>
          <a:prstGeom prst="rect">
            <a:avLst/>
          </a:prstGeom>
          <a:ln>
            <a:solidFill>
              <a:schemeClr val="tx1"/>
            </a:solidFill>
          </a:ln>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9486" y="2000504"/>
            <a:ext cx="1994480" cy="4038600"/>
          </a:xfrm>
          <a:prstGeom prst="rect">
            <a:avLst/>
          </a:prstGeom>
          <a:ln>
            <a:solidFill>
              <a:schemeClr val="tx1"/>
            </a:solidFill>
          </a:ln>
        </p:spPr>
      </p:pic>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【3</a:t>
            </a:r>
            <a:r>
              <a:rPr lang="en-US" altLang="ja-JP" sz="2800" dirty="0" smtClean="0">
                <a:latin typeface="Meiryo"/>
                <a:ea typeface="Meiryo"/>
                <a:cs typeface="Meiryo"/>
                <a:sym typeface="Meiryo"/>
              </a:rPr>
              <a:t>】</a:t>
            </a:r>
            <a:r>
              <a:rPr lang="ja-JP" altLang="en-US" sz="2800" dirty="0" smtClean="0">
                <a:latin typeface="AoyagiKouzanFontT"/>
                <a:cs typeface="AoyagiKouzanFontT"/>
              </a:rPr>
              <a:t>保険証</a:t>
            </a:r>
            <a:r>
              <a:rPr lang="ja-JP" altLang="en-US" sz="2800" dirty="0">
                <a:latin typeface="AoyagiKouzanFontT"/>
                <a:cs typeface="AoyagiKouzanFontT"/>
              </a:rPr>
              <a:t>の登録</a:t>
            </a:r>
            <a:endParaRPr lang="ja-JP" altLang="en-US" sz="2800" dirty="0"/>
          </a:p>
        </p:txBody>
      </p:sp>
      <p:sp>
        <p:nvSpPr>
          <p:cNvPr id="19" name="object 24">
            <a:extLst>
              <a:ext uri="{FF2B5EF4-FFF2-40B4-BE49-F238E27FC236}">
                <a16:creationId xmlns:a16="http://schemas.microsoft.com/office/drawing/2014/main" id="{FF3D9967-3ADF-4F6D-AEF4-E3DE7F039108}"/>
              </a:ext>
            </a:extLst>
          </p:cNvPr>
          <p:cNvSpPr txBox="1"/>
          <p:nvPr/>
        </p:nvSpPr>
        <p:spPr>
          <a:xfrm>
            <a:off x="315058" y="1905000"/>
            <a:ext cx="2351942" cy="1846339"/>
          </a:xfrm>
          <a:prstGeom prst="rect">
            <a:avLst/>
          </a:prstGeom>
          <a:noFill/>
        </p:spPr>
        <p:txBody>
          <a:bodyPr vert="horz" wrap="square" lIns="0" tIns="12700" rIns="0" bIns="0" rtlCol="0">
            <a:spAutoFit/>
          </a:bodyPr>
          <a:lstStyle/>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❺</a:t>
            </a:r>
            <a:r>
              <a:rPr lang="en-US" altLang="ja-JP" sz="2400" b="1"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保険証の表を撮影</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➏</a:t>
            </a:r>
            <a:r>
              <a:rPr lang="en-US" altLang="ja-JP" sz="1800" b="1" dirty="0" smtClean="0">
                <a:latin typeface="Meiryo" charset="-128"/>
                <a:ea typeface="Meiryo" charset="-128"/>
                <a:cs typeface="Meiryo" charset="-128"/>
              </a:rPr>
              <a:t>	｢</a:t>
            </a:r>
            <a:r>
              <a:rPr lang="ja-JP" altLang="en-US" sz="1800" b="1" dirty="0" smtClean="0">
                <a:solidFill>
                  <a:prstClr val="black"/>
                </a:solidFill>
                <a:latin typeface="メイリオ" panose="020B0604030504040204" pitchFamily="50" charset="-128"/>
                <a:ea typeface="メイリオ" panose="020B0604030504040204" pitchFamily="50" charset="-128"/>
              </a:rPr>
              <a:t>保険証</a:t>
            </a:r>
            <a:r>
              <a:rPr lang="ja-JP" altLang="en-US" sz="1800" b="1" dirty="0">
                <a:solidFill>
                  <a:prstClr val="black"/>
                </a:solidFill>
                <a:latin typeface="メイリオ" panose="020B0604030504040204" pitchFamily="50" charset="-128"/>
                <a:ea typeface="メイリオ" panose="020B0604030504040204" pitchFamily="50" charset="-128"/>
              </a:rPr>
              <a:t>情報</a:t>
            </a:r>
            <a:r>
              <a:rPr lang="ja-JP" altLang="en-US" sz="1800" b="1" dirty="0" smtClean="0">
                <a:solidFill>
                  <a:prstClr val="black"/>
                </a:solidFill>
                <a:latin typeface="メイリオ" panose="020B0604030504040204" pitchFamily="50" charset="-128"/>
                <a:ea typeface="メイリオ" panose="020B0604030504040204" pitchFamily="50" charset="-128"/>
              </a:rPr>
              <a:t>を</a:t>
            </a:r>
            <a:endParaRPr lang="en-US" altLang="ja-JP" sz="1800" b="1" dirty="0" smtClean="0">
              <a:solidFill>
                <a:prstClr val="black"/>
              </a:solidFill>
              <a:latin typeface="メイリオ" panose="020B0604030504040204" pitchFamily="50" charset="-128"/>
              <a:ea typeface="メイリオ" panose="020B0604030504040204" pitchFamily="50" charset="-128"/>
            </a:endParaRPr>
          </a:p>
          <a:p>
            <a:pPr marL="12700" marR="5080">
              <a:lnSpc>
                <a:spcPct val="107800"/>
              </a:lnSpc>
              <a:spcBef>
                <a:spcPts val="100"/>
              </a:spcBef>
              <a:tabLst>
                <a:tab pos="352425" algn="l"/>
              </a:tabLst>
            </a:pPr>
            <a:r>
              <a:rPr lang="en-US" altLang="ja-JP" sz="1800" b="1" dirty="0">
                <a:solidFill>
                  <a:prstClr val="black"/>
                </a:solidFill>
                <a:latin typeface="メイリオ" panose="020B0604030504040204" pitchFamily="50" charset="-128"/>
                <a:ea typeface="メイリオ" panose="020B0604030504040204" pitchFamily="50" charset="-128"/>
              </a:rPr>
              <a:t>	</a:t>
            </a:r>
            <a:r>
              <a:rPr lang="ja-JP" altLang="en-US" sz="1800" b="1" dirty="0" smtClean="0">
                <a:solidFill>
                  <a:prstClr val="black"/>
                </a:solidFill>
                <a:latin typeface="メイリオ" panose="020B0604030504040204" pitchFamily="50" charset="-128"/>
                <a:ea typeface="メイリオ" panose="020B0604030504040204" pitchFamily="50" charset="-128"/>
              </a:rPr>
              <a:t>登録する</a:t>
            </a:r>
            <a:r>
              <a:rPr lang="en-US" altLang="ja-JP" sz="1800" b="1" dirty="0">
                <a:latin typeface="Meiryo" charset="-128"/>
                <a:ea typeface="Meiryo" charset="-128"/>
                <a:cs typeface="Meiryo" charset="-128"/>
              </a:rPr>
              <a:t>｣</a:t>
            </a:r>
            <a:r>
              <a:rPr lang="ja-JP" altLang="en-US" sz="1800" b="1" dirty="0" smtClean="0">
                <a:solidFill>
                  <a:prstClr val="black"/>
                </a:solidFill>
                <a:latin typeface="メイリオ" panose="020B0604030504040204" pitchFamily="50" charset="-128"/>
                <a:ea typeface="メイリオ" panose="020B0604030504040204" pitchFamily="50" charset="-128"/>
              </a:rPr>
              <a:t>を</a:t>
            </a:r>
            <a:r>
              <a:rPr lang="ja-JP" altLang="en-US" sz="1800" b="1" dirty="0">
                <a:solidFill>
                  <a:prstClr val="black"/>
                </a:solidFill>
                <a:latin typeface="メイリオ" panose="020B0604030504040204" pitchFamily="50" charset="-128"/>
                <a:ea typeface="メイリオ" panose="020B0604030504040204" pitchFamily="50" charset="-128"/>
              </a:rPr>
              <a:t>タップ</a:t>
            </a:r>
            <a:endParaRPr lang="en-US" altLang="ja-JP" sz="1800" b="1" dirty="0">
              <a:solidFill>
                <a:srgbClr val="009650"/>
              </a:solidFill>
              <a:latin typeface="メイリオ" panose="020B0604030504040204" pitchFamily="50" charset="-128"/>
              <a:ea typeface="メイリオ" panose="020B0604030504040204" pitchFamily="50" charset="-128"/>
              <a:cs typeface="Meiryo" charset="-128"/>
            </a:endParaRPr>
          </a:p>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➐ </a:t>
            </a:r>
            <a:r>
              <a:rPr lang="ja-JP" altLang="en-US" sz="1800" b="1" dirty="0">
                <a:latin typeface="Meiryo" charset="-128"/>
                <a:ea typeface="Meiryo" charset="-128"/>
                <a:cs typeface="Meiryo" charset="-128"/>
              </a:rPr>
              <a:t>撮影</a:t>
            </a:r>
            <a:r>
              <a:rPr lang="ja-JP" altLang="en-US" sz="1800" b="1" dirty="0" smtClean="0">
                <a:latin typeface="Meiryo" charset="-128"/>
                <a:ea typeface="Meiryo" charset="-128"/>
                <a:cs typeface="Meiryo" charset="-128"/>
              </a:rPr>
              <a:t>した</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smtClean="0">
                <a:latin typeface="Meiryo" charset="-128"/>
                <a:ea typeface="Meiryo" charset="-128"/>
                <a:cs typeface="Meiryo" charset="-128"/>
              </a:rPr>
              <a:t>保険証</a:t>
            </a:r>
            <a:r>
              <a:rPr lang="ja-JP" altLang="en-US" sz="1800" b="1" dirty="0">
                <a:latin typeface="Meiryo" charset="-128"/>
                <a:ea typeface="Meiryo" charset="-128"/>
                <a:cs typeface="Meiryo" charset="-128"/>
              </a:rPr>
              <a:t>を確認</a:t>
            </a:r>
            <a:endParaRPr lang="en-US" altLang="ja-JP" sz="1800" b="1" dirty="0">
              <a:latin typeface="メイリオ" panose="020B0604030504040204" pitchFamily="50" charset="-128"/>
              <a:ea typeface="メイリオ" panose="020B0604030504040204" pitchFamily="50" charset="-128"/>
              <a:cs typeface="Meiryo" charset="-128"/>
            </a:endParaRPr>
          </a:p>
        </p:txBody>
      </p:sp>
      <p:sp>
        <p:nvSpPr>
          <p:cNvPr id="25" name="正方形/長方形 24"/>
          <p:cNvSpPr/>
          <p:nvPr/>
        </p:nvSpPr>
        <p:spPr>
          <a:xfrm>
            <a:off x="2940726" y="2861804"/>
            <a:ext cx="2052000" cy="1424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a:spLocks noChangeAspect="1"/>
          </p:cNvSpPr>
          <p:nvPr/>
        </p:nvSpPr>
        <p:spPr>
          <a:xfrm>
            <a:off x="2995473" y="5112402"/>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図形グループ 16"/>
          <p:cNvGrpSpPr/>
          <p:nvPr/>
        </p:nvGrpSpPr>
        <p:grpSpPr>
          <a:xfrm>
            <a:off x="2743200" y="2704980"/>
            <a:ext cx="441147" cy="400110"/>
            <a:chOff x="3501100" y="4812902"/>
            <a:chExt cx="441147" cy="400110"/>
          </a:xfrm>
        </p:grpSpPr>
        <p:sp>
          <p:nvSpPr>
            <p:cNvPr id="18" name="円/楕円 1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grpSp>
        <p:nvGrpSpPr>
          <p:cNvPr id="21" name="図形グループ 20"/>
          <p:cNvGrpSpPr/>
          <p:nvPr/>
        </p:nvGrpSpPr>
        <p:grpSpPr>
          <a:xfrm>
            <a:off x="6033453" y="3810000"/>
            <a:ext cx="441147" cy="400110"/>
            <a:chOff x="3501100" y="4812902"/>
            <a:chExt cx="441147" cy="400110"/>
          </a:xfrm>
        </p:grpSpPr>
        <p:sp>
          <p:nvSpPr>
            <p:cNvPr id="22" name="円/楕円 2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❼</a:t>
              </a:r>
              <a:endParaRPr lang="en-US" altLang="ja-JP" sz="2000" b="1" dirty="0">
                <a:solidFill>
                  <a:srgbClr val="009650"/>
                </a:solidFill>
                <a:latin typeface="Meiryo" charset="-128"/>
                <a:ea typeface="Meiryo" charset="-128"/>
                <a:cs typeface="Meiryo" charset="-128"/>
              </a:endParaRPr>
            </a:p>
          </p:txBody>
        </p:sp>
      </p:grpSp>
      <p:grpSp>
        <p:nvGrpSpPr>
          <p:cNvPr id="24" name="図形グループ 23"/>
          <p:cNvGrpSpPr/>
          <p:nvPr/>
        </p:nvGrpSpPr>
        <p:grpSpPr>
          <a:xfrm>
            <a:off x="2743200" y="5410200"/>
            <a:ext cx="441147" cy="400110"/>
            <a:chOff x="3501100" y="4812902"/>
            <a:chExt cx="441147" cy="400110"/>
          </a:xfrm>
        </p:grpSpPr>
        <p:sp>
          <p:nvSpPr>
            <p:cNvPr id="29" name="円/楕円 2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grpSp>
        <p:nvGrpSpPr>
          <p:cNvPr id="31" name="図形グループ 30"/>
          <p:cNvGrpSpPr>
            <a:grpSpLocks noChangeAspect="1"/>
          </p:cNvGrpSpPr>
          <p:nvPr/>
        </p:nvGrpSpPr>
        <p:grpSpPr>
          <a:xfrm>
            <a:off x="5334000" y="3124200"/>
            <a:ext cx="579784" cy="557101"/>
            <a:chOff x="2743754" y="4622188"/>
            <a:chExt cx="720000" cy="691832"/>
          </a:xfrm>
        </p:grpSpPr>
        <p:cxnSp>
          <p:nvCxnSpPr>
            <p:cNvPr id="32" name="直線コネクタ 31"/>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3839043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【4</a:t>
            </a:r>
            <a:r>
              <a:rPr lang="en-US" altLang="ja-JP" sz="2800" dirty="0" smtClean="0">
                <a:latin typeface="Meiryo"/>
                <a:ea typeface="Meiryo"/>
                <a:cs typeface="Meiryo"/>
                <a:sym typeface="Meiryo"/>
              </a:rPr>
              <a:t>】</a:t>
            </a:r>
            <a:r>
              <a:rPr lang="ja-JP" altLang="en-US" sz="2800" dirty="0" smtClean="0">
                <a:latin typeface="AoyagiKouzanFontT"/>
                <a:cs typeface="AoyagiKouzanFontT"/>
              </a:rPr>
              <a:t>クレジットカード</a:t>
            </a:r>
            <a:r>
              <a:rPr lang="ja-JP" altLang="en-US" sz="2800" dirty="0">
                <a:latin typeface="AoyagiKouzanFontT"/>
                <a:cs typeface="AoyagiKouzanFontT"/>
              </a:rPr>
              <a:t>の登録</a:t>
            </a:r>
            <a:endParaRPr lang="ja-JP" altLang="en-US" sz="2800" dirty="0"/>
          </a:p>
        </p:txBody>
      </p:sp>
      <p:sp>
        <p:nvSpPr>
          <p:cNvPr id="8" name="object 6">
            <a:extLst>
              <a:ext uri="{FF2B5EF4-FFF2-40B4-BE49-F238E27FC236}">
                <a16:creationId xmlns:a16="http://schemas.microsoft.com/office/drawing/2014/main" id="{11D7FA28-D6F3-4E50-81D2-2B905C1CCA23}"/>
              </a:ext>
            </a:extLst>
          </p:cNvPr>
          <p:cNvSpPr txBox="1"/>
          <p:nvPr/>
        </p:nvSpPr>
        <p:spPr>
          <a:xfrm>
            <a:off x="562213" y="1371600"/>
            <a:ext cx="7743587" cy="357215"/>
          </a:xfrm>
          <a:prstGeom prst="rect">
            <a:avLst/>
          </a:prstGeom>
        </p:spPr>
        <p:txBody>
          <a:bodyPr vert="horz" wrap="square" lIns="0" tIns="10860" rIns="0" bIns="0" rtlCol="0">
            <a:spAutoFit/>
          </a:bodyPr>
          <a:lstStyle/>
          <a:p>
            <a:pPr marL="10860" marR="4344" indent="36381">
              <a:lnSpc>
                <a:spcPct val="125000"/>
              </a:lnSpc>
              <a:spcBef>
                <a:spcPts val="85"/>
              </a:spcBef>
            </a:pPr>
            <a:r>
              <a:rPr lang="en-US" altLang="ja-JP" sz="1800" b="1" spc="82" dirty="0">
                <a:solidFill>
                  <a:srgbClr val="009650"/>
                </a:solidFill>
                <a:latin typeface="Meiryo" charset="-128"/>
                <a:ea typeface="Meiryo" charset="-128"/>
                <a:cs typeface="Meiryo" charset="-128"/>
              </a:rPr>
              <a:t>Android</a:t>
            </a:r>
            <a:r>
              <a:rPr lang="ja-JP" altLang="en-US" sz="1800" b="1" spc="-34" dirty="0">
                <a:solidFill>
                  <a:srgbClr val="009650"/>
                </a:solidFill>
                <a:latin typeface="Meiryo" charset="-128"/>
                <a:ea typeface="Meiryo" charset="-128"/>
                <a:cs typeface="Meiryo" charset="-128"/>
              </a:rPr>
              <a:t>の</a:t>
            </a:r>
            <a:r>
              <a:rPr lang="ja-JP" altLang="en-US" sz="1800" b="1" dirty="0">
                <a:solidFill>
                  <a:srgbClr val="009650"/>
                </a:solidFill>
                <a:latin typeface="Meiryo" charset="-128"/>
                <a:ea typeface="Meiryo" charset="-128"/>
                <a:cs typeface="Meiryo" charset="-128"/>
              </a:rPr>
              <a:t>場合　</a:t>
            </a:r>
            <a:r>
              <a:rPr lang="ja-JP" altLang="en-US" sz="1800" b="1" dirty="0">
                <a:latin typeface="Meiryo" charset="-128"/>
                <a:ea typeface="Meiryo" charset="-128"/>
                <a:cs typeface="Meiryo" charset="-128"/>
              </a:rPr>
              <a:t>アカウントからクレジットカードの登録をしましょう</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010998"/>
            <a:ext cx="1736412" cy="3154482"/>
          </a:xfrm>
          <a:prstGeom prst="rect">
            <a:avLst/>
          </a:prstGeom>
          <a:ln w="9525">
            <a:solidFill>
              <a:schemeClr val="tx1"/>
            </a:solidFill>
          </a:ln>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2010998"/>
            <a:ext cx="1731749" cy="3155631"/>
          </a:xfrm>
          <a:prstGeom prst="rect">
            <a:avLst/>
          </a:prstGeom>
          <a:ln w="9525">
            <a:solidFill>
              <a:schemeClr val="tx1"/>
            </a:solidFill>
          </a:ln>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1962" y="2010998"/>
            <a:ext cx="1732438" cy="3154482"/>
          </a:xfrm>
          <a:prstGeom prst="rect">
            <a:avLst/>
          </a:prstGeom>
          <a:ln w="9525">
            <a:solidFill>
              <a:schemeClr val="tx1"/>
            </a:solidFill>
          </a:ln>
        </p:spPr>
      </p:pic>
      <p:sp>
        <p:nvSpPr>
          <p:cNvPr id="18" name="object 24">
            <a:extLst>
              <a:ext uri="{FF2B5EF4-FFF2-40B4-BE49-F238E27FC236}">
                <a16:creationId xmlns:a16="http://schemas.microsoft.com/office/drawing/2014/main" id="{70F42EE3-5D96-4D25-AF2B-6ED6B9A7D2D0}"/>
              </a:ext>
            </a:extLst>
          </p:cNvPr>
          <p:cNvSpPr txBox="1"/>
          <p:nvPr/>
        </p:nvSpPr>
        <p:spPr>
          <a:xfrm>
            <a:off x="314212" y="1905000"/>
            <a:ext cx="1980000" cy="2171172"/>
          </a:xfrm>
          <a:prstGeom prst="rect">
            <a:avLst/>
          </a:prstGeom>
          <a:noFill/>
        </p:spPr>
        <p:txBody>
          <a:bodyPr vert="horz" wrap="square" lIns="0" tIns="12700" rIns="0" bIns="0" rtlCol="0">
            <a:spAutoFit/>
          </a:bodyPr>
          <a:lstStyle/>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❶</a:t>
            </a:r>
            <a:r>
              <a:rPr lang="en-US" altLang="ja-JP" sz="1800" b="1" dirty="0" smtClean="0">
                <a:solidFill>
                  <a:srgbClr val="009650"/>
                </a:solidFill>
                <a:latin typeface="Meiryo" charset="-128"/>
                <a:ea typeface="Meiryo" charset="-128"/>
                <a:cs typeface="Meiryo" charset="-128"/>
              </a:rPr>
              <a:t>	</a:t>
            </a:r>
            <a:r>
              <a:rPr lang="ja-JP" altLang="en-US" sz="1800" b="1" dirty="0" smtClean="0">
                <a:latin typeface="Meiryo" charset="-128"/>
                <a:ea typeface="Meiryo" charset="-128"/>
                <a:cs typeface="Meiryo" charset="-128"/>
              </a:rPr>
              <a:t>左上</a:t>
            </a:r>
            <a:r>
              <a:rPr lang="ja-JP" altLang="en-US" sz="1800" b="1" dirty="0">
                <a:latin typeface="Meiryo" charset="-128"/>
                <a:ea typeface="Meiryo" charset="-128"/>
                <a:cs typeface="Meiryo" charset="-128"/>
              </a:rPr>
              <a:t>の≡</a:t>
            </a:r>
            <a:r>
              <a:rPr lang="ja-JP" altLang="en-US" sz="1800" b="1" dirty="0" smtClean="0">
                <a:latin typeface="Meiryo" charset="-128"/>
                <a:ea typeface="Meiryo" charset="-128"/>
                <a:cs typeface="Meiryo" charset="-128"/>
              </a:rPr>
              <a:t>を</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smtClean="0">
                <a:latin typeface="Meiryo" charset="-128"/>
                <a:ea typeface="Meiryo" charset="-128"/>
                <a:cs typeface="Meiryo" charset="-128"/>
              </a:rPr>
              <a:t>タップ</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❷</a:t>
            </a:r>
            <a:r>
              <a:rPr lang="en-US" altLang="ja-JP" sz="2400" b="1" dirty="0" smtClean="0">
                <a:solidFill>
                  <a:srgbClr val="009650"/>
                </a:solidFill>
                <a:latin typeface="Meiryo" charset="-128"/>
                <a:ea typeface="Meiryo" charset="-128"/>
                <a:cs typeface="Meiryo" charset="-128"/>
              </a:rPr>
              <a:t>	</a:t>
            </a:r>
            <a:r>
              <a:rPr lang="ja-JP" altLang="en-US" sz="1800" b="1" dirty="0" smtClean="0">
                <a:latin typeface="Meiryo" charset="-128"/>
                <a:ea typeface="Meiryo" charset="-128"/>
                <a:cs typeface="Meiryo" charset="-128"/>
              </a:rPr>
              <a:t>アカウント</a:t>
            </a:r>
            <a:r>
              <a:rPr lang="ja-JP" altLang="en-US" sz="1800" b="1" dirty="0">
                <a:latin typeface="Meiryo" charset="-128"/>
                <a:ea typeface="Meiryo" charset="-128"/>
                <a:cs typeface="Meiryo" charset="-128"/>
              </a:rPr>
              <a:t>を</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smtClean="0">
                <a:latin typeface="Meiryo" charset="-128"/>
                <a:ea typeface="Meiryo" charset="-128"/>
                <a:cs typeface="Meiryo" charset="-128"/>
              </a:rPr>
              <a:t>	</a:t>
            </a:r>
            <a:r>
              <a:rPr lang="ja-JP" altLang="en-US" sz="1800" b="1" dirty="0" smtClean="0">
                <a:latin typeface="Meiryo" charset="-128"/>
                <a:ea typeface="Meiryo" charset="-128"/>
                <a:cs typeface="Meiryo" charset="-128"/>
              </a:rPr>
              <a:t>タップ</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❸</a:t>
            </a:r>
            <a:r>
              <a:rPr lang="en-US" altLang="ja-JP" sz="1800" b="1" dirty="0">
                <a:solidFill>
                  <a:srgbClr val="009650"/>
                </a:solidFill>
                <a:latin typeface="Meiryo" charset="-128"/>
                <a:ea typeface="Meiryo" charset="-128"/>
                <a:cs typeface="Meiryo" charset="-128"/>
              </a:rPr>
              <a:t>	</a:t>
            </a:r>
            <a:r>
              <a:rPr lang="en-US" altLang="ja-JP" sz="1800" b="1" dirty="0" smtClean="0">
                <a:latin typeface="Meiryo" charset="-128"/>
                <a:ea typeface="Meiryo" charset="-128"/>
                <a:cs typeface="Meiryo" charset="-128"/>
              </a:rPr>
              <a:t>｢</a:t>
            </a:r>
            <a:r>
              <a:rPr lang="ja-JP" altLang="en-US" sz="1800" b="1" dirty="0">
                <a:latin typeface="Meiryo" charset="-128"/>
                <a:ea typeface="Meiryo" charset="-128"/>
                <a:cs typeface="Meiryo" charset="-128"/>
              </a:rPr>
              <a:t>支払い情報</a:t>
            </a:r>
            <a:r>
              <a:rPr lang="en-US" altLang="ja-JP" sz="1800" b="1" dirty="0" smtClean="0">
                <a:latin typeface="Meiryo" charset="-128"/>
                <a:ea typeface="Meiryo" charset="-128"/>
                <a:cs typeface="Meiryo" charset="-128"/>
              </a:rPr>
              <a:t>｣</a:t>
            </a:r>
            <a:r>
              <a:rPr lang="ja-JP" altLang="en-US" sz="1800" b="1" dirty="0" smtClean="0">
                <a:latin typeface="Meiryo" charset="-128"/>
                <a:ea typeface="Meiryo" charset="-128"/>
                <a:cs typeface="Meiryo" charset="-128"/>
              </a:rPr>
              <a:t>を</a:t>
            </a:r>
          </a:p>
          <a:p>
            <a:pPr marL="12700" marR="5080">
              <a:lnSpc>
                <a:spcPct val="107800"/>
              </a:lnSpc>
              <a:spcBef>
                <a:spcPts val="100"/>
              </a:spcBef>
              <a:tabLst>
                <a:tab pos="352425" algn="l"/>
              </a:tabLst>
            </a:pPr>
            <a:r>
              <a:rPr lang="en-US" altLang="ja-JP" sz="1800" b="1" dirty="0" smtClean="0">
                <a:latin typeface="Meiryo" charset="-128"/>
                <a:ea typeface="Meiryo" charset="-128"/>
                <a:cs typeface="Meiryo" charset="-128"/>
              </a:rPr>
              <a:t>	</a:t>
            </a:r>
            <a:r>
              <a:rPr lang="ja-JP" altLang="en-US" sz="1800" b="1" dirty="0" smtClean="0">
                <a:latin typeface="Meiryo" charset="-128"/>
                <a:ea typeface="Meiryo" charset="-128"/>
                <a:cs typeface="Meiryo" charset="-128"/>
              </a:rPr>
              <a:t>タップ</a:t>
            </a:r>
            <a:endParaRPr sz="1800" b="1" dirty="0">
              <a:latin typeface="Meiryo" charset="-128"/>
              <a:ea typeface="Meiryo" charset="-128"/>
              <a:cs typeface="Meiryo" charset="-128"/>
            </a:endParaRPr>
          </a:p>
        </p:txBody>
      </p:sp>
      <p:grpSp>
        <p:nvGrpSpPr>
          <p:cNvPr id="36" name="図形グループ 35"/>
          <p:cNvGrpSpPr/>
          <p:nvPr/>
        </p:nvGrpSpPr>
        <p:grpSpPr>
          <a:xfrm>
            <a:off x="2209800" y="1841500"/>
            <a:ext cx="441147" cy="400110"/>
            <a:chOff x="3501100" y="4812902"/>
            <a:chExt cx="441147" cy="400110"/>
          </a:xfrm>
        </p:grpSpPr>
        <p:sp>
          <p:nvSpPr>
            <p:cNvPr id="37" name="円/楕円 3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9" name="図形グループ 38"/>
          <p:cNvGrpSpPr/>
          <p:nvPr/>
        </p:nvGrpSpPr>
        <p:grpSpPr>
          <a:xfrm>
            <a:off x="6569253" y="2677688"/>
            <a:ext cx="441147" cy="400110"/>
            <a:chOff x="3501100" y="4812902"/>
            <a:chExt cx="441147" cy="400110"/>
          </a:xfrm>
        </p:grpSpPr>
        <p:sp>
          <p:nvSpPr>
            <p:cNvPr id="40" name="円/楕円 3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42" name="図形グループ 41"/>
          <p:cNvGrpSpPr/>
          <p:nvPr/>
        </p:nvGrpSpPr>
        <p:grpSpPr>
          <a:xfrm>
            <a:off x="4407884" y="3063186"/>
            <a:ext cx="441147" cy="400110"/>
            <a:chOff x="3501100" y="4812902"/>
            <a:chExt cx="441147" cy="400110"/>
          </a:xfrm>
        </p:grpSpPr>
        <p:sp>
          <p:nvSpPr>
            <p:cNvPr id="43" name="円/楕円 4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5" name="図形グループ 44"/>
          <p:cNvGrpSpPr>
            <a:grpSpLocks noChangeAspect="1"/>
          </p:cNvGrpSpPr>
          <p:nvPr/>
        </p:nvGrpSpPr>
        <p:grpSpPr>
          <a:xfrm>
            <a:off x="6324600" y="2772998"/>
            <a:ext cx="360000" cy="345915"/>
            <a:chOff x="2743754" y="4622188"/>
            <a:chExt cx="720000" cy="691832"/>
          </a:xfrm>
        </p:grpSpPr>
        <p:cxnSp>
          <p:nvCxnSpPr>
            <p:cNvPr id="46" name="直線コネクタ 45"/>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 name="図形グループ 48"/>
          <p:cNvGrpSpPr>
            <a:grpSpLocks noChangeAspect="1"/>
          </p:cNvGrpSpPr>
          <p:nvPr/>
        </p:nvGrpSpPr>
        <p:grpSpPr>
          <a:xfrm>
            <a:off x="4135800" y="2772998"/>
            <a:ext cx="360000" cy="345915"/>
            <a:chOff x="2743754" y="4622188"/>
            <a:chExt cx="720000" cy="691832"/>
          </a:xfrm>
        </p:grpSpPr>
        <p:cxnSp>
          <p:nvCxnSpPr>
            <p:cNvPr id="50" name="直線コネクタ 49"/>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25827607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【4</a:t>
            </a:r>
            <a:r>
              <a:rPr lang="en-US" altLang="ja-JP" sz="2800" dirty="0" smtClean="0">
                <a:latin typeface="Meiryo"/>
                <a:ea typeface="Meiryo"/>
                <a:cs typeface="Meiryo"/>
                <a:sym typeface="Meiryo"/>
              </a:rPr>
              <a:t>】</a:t>
            </a:r>
            <a:r>
              <a:rPr lang="ja-JP" altLang="en-US" sz="2800" dirty="0" smtClean="0">
                <a:latin typeface="AoyagiKouzanFontT"/>
                <a:cs typeface="AoyagiKouzanFontT"/>
              </a:rPr>
              <a:t>クレジットカード</a:t>
            </a:r>
            <a:r>
              <a:rPr lang="ja-JP" altLang="en-US" sz="2800" dirty="0">
                <a:latin typeface="AoyagiKouzanFontT"/>
                <a:cs typeface="AoyagiKouzanFontT"/>
              </a:rPr>
              <a:t>の登録</a:t>
            </a:r>
            <a:endParaRPr lang="ja-JP" altLang="en-US" sz="2800" dirty="0"/>
          </a:p>
        </p:txBody>
      </p:sp>
      <p:sp>
        <p:nvSpPr>
          <p:cNvPr id="8" name="object 6">
            <a:extLst>
              <a:ext uri="{FF2B5EF4-FFF2-40B4-BE49-F238E27FC236}">
                <a16:creationId xmlns:a16="http://schemas.microsoft.com/office/drawing/2014/main" id="{11D7FA28-D6F3-4E50-81D2-2B905C1CCA23}"/>
              </a:ext>
            </a:extLst>
          </p:cNvPr>
          <p:cNvSpPr txBox="1"/>
          <p:nvPr/>
        </p:nvSpPr>
        <p:spPr>
          <a:xfrm>
            <a:off x="562213" y="1371600"/>
            <a:ext cx="7438787" cy="339902"/>
          </a:xfrm>
          <a:prstGeom prst="rect">
            <a:avLst/>
          </a:prstGeom>
        </p:spPr>
        <p:txBody>
          <a:bodyPr vert="horz" wrap="square" lIns="0" tIns="10860" rIns="0" bIns="0" rtlCol="0">
            <a:spAutoFit/>
          </a:bodyPr>
          <a:lstStyle/>
          <a:p>
            <a:pPr marL="10860" marR="4344" indent="36381">
              <a:lnSpc>
                <a:spcPct val="125000"/>
              </a:lnSpc>
              <a:spcBef>
                <a:spcPts val="85"/>
              </a:spcBef>
            </a:pPr>
            <a:r>
              <a:rPr lang="en-US" altLang="ja-JP" sz="1800" b="1" spc="82" dirty="0">
                <a:solidFill>
                  <a:srgbClr val="009650"/>
                </a:solidFill>
                <a:latin typeface="Meiryo" charset="-128"/>
                <a:ea typeface="Meiryo" charset="-128"/>
                <a:cs typeface="Meiryo" charset="-128"/>
              </a:rPr>
              <a:t>iPhone</a:t>
            </a:r>
            <a:r>
              <a:rPr lang="ja-JP" altLang="en-US" sz="1800" b="1" spc="-34" dirty="0">
                <a:solidFill>
                  <a:srgbClr val="009650"/>
                </a:solidFill>
                <a:latin typeface="Meiryo" charset="-128"/>
                <a:ea typeface="Meiryo" charset="-128"/>
                <a:cs typeface="Meiryo" charset="-128"/>
              </a:rPr>
              <a:t>の</a:t>
            </a:r>
            <a:r>
              <a:rPr lang="ja-JP" altLang="en-US" sz="1800" b="1" dirty="0">
                <a:solidFill>
                  <a:srgbClr val="009650"/>
                </a:solidFill>
                <a:latin typeface="Meiryo" charset="-128"/>
                <a:ea typeface="Meiryo" charset="-128"/>
                <a:cs typeface="Meiryo" charset="-128"/>
              </a:rPr>
              <a:t>場合　</a:t>
            </a:r>
            <a:r>
              <a:rPr lang="ja-JP" altLang="en-US" sz="1800" b="1" dirty="0">
                <a:latin typeface="Meiryo" charset="-128"/>
                <a:ea typeface="Meiryo" charset="-128"/>
                <a:cs typeface="Meiryo" charset="-128"/>
              </a:rPr>
              <a:t>アカウントからクレジットカードの登録をしましょう</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006600"/>
            <a:ext cx="1950525" cy="3960000"/>
          </a:xfrm>
          <a:prstGeom prst="rect">
            <a:avLst/>
          </a:prstGeom>
          <a:ln w="9525">
            <a:solidFill>
              <a:schemeClr val="tx1"/>
            </a:solidFill>
          </a:ln>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300" y="2006600"/>
            <a:ext cx="1954805" cy="3960000"/>
          </a:xfrm>
          <a:prstGeom prst="rect">
            <a:avLst/>
          </a:prstGeom>
          <a:ln w="9525">
            <a:solidFill>
              <a:schemeClr val="tx1"/>
            </a:solidFill>
          </a:ln>
        </p:spPr>
      </p:pic>
      <p:sp>
        <p:nvSpPr>
          <p:cNvPr id="16" name="object 24">
            <a:extLst>
              <a:ext uri="{FF2B5EF4-FFF2-40B4-BE49-F238E27FC236}">
                <a16:creationId xmlns:a16="http://schemas.microsoft.com/office/drawing/2014/main" id="{70F42EE3-5D96-4D25-AF2B-6ED6B9A7D2D0}"/>
              </a:ext>
            </a:extLst>
          </p:cNvPr>
          <p:cNvSpPr txBox="1"/>
          <p:nvPr/>
        </p:nvSpPr>
        <p:spPr>
          <a:xfrm>
            <a:off x="314212" y="1905000"/>
            <a:ext cx="1980000" cy="1447448"/>
          </a:xfrm>
          <a:prstGeom prst="rect">
            <a:avLst/>
          </a:prstGeom>
          <a:noFill/>
        </p:spPr>
        <p:txBody>
          <a:bodyPr vert="horz" wrap="square" lIns="0" tIns="12700" rIns="0" bIns="0" rtlCol="0">
            <a:spAutoFit/>
          </a:bodyPr>
          <a:lstStyle/>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❶</a:t>
            </a:r>
            <a:r>
              <a:rPr lang="en-US" altLang="ja-JP" sz="1800" b="1" dirty="0" smtClean="0">
                <a:solidFill>
                  <a:srgbClr val="009650"/>
                </a:solidFill>
                <a:latin typeface="Meiryo" charset="-128"/>
                <a:ea typeface="Meiryo" charset="-128"/>
                <a:cs typeface="Meiryo" charset="-128"/>
              </a:rPr>
              <a:t>	</a:t>
            </a:r>
            <a:r>
              <a:rPr lang="ja-JP" altLang="en-US" sz="1800" b="1" dirty="0" smtClean="0">
                <a:latin typeface="Meiryo" charset="-128"/>
                <a:ea typeface="Meiryo" charset="-128"/>
                <a:cs typeface="Meiryo" charset="-128"/>
              </a:rPr>
              <a:t>アカウント</a:t>
            </a:r>
            <a:r>
              <a:rPr lang="ja-JP" altLang="en-US" sz="1800" b="1" dirty="0">
                <a:latin typeface="Meiryo" charset="-128"/>
                <a:ea typeface="Meiryo" charset="-128"/>
                <a:cs typeface="Meiryo" charset="-128"/>
              </a:rPr>
              <a:t>を</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smtClean="0">
                <a:latin typeface="Meiryo" charset="-128"/>
                <a:ea typeface="Meiryo" charset="-128"/>
                <a:cs typeface="Meiryo" charset="-128"/>
              </a:rPr>
              <a:t>	</a:t>
            </a:r>
            <a:r>
              <a:rPr lang="ja-JP" altLang="en-US" sz="1800" b="1" dirty="0" smtClean="0">
                <a:latin typeface="Meiryo" charset="-128"/>
                <a:ea typeface="Meiryo" charset="-128"/>
                <a:cs typeface="Meiryo" charset="-128"/>
              </a:rPr>
              <a:t>タップ</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❷</a:t>
            </a:r>
            <a:r>
              <a:rPr lang="en-US" altLang="ja-JP" sz="1800" b="1" dirty="0">
                <a:solidFill>
                  <a:srgbClr val="009650"/>
                </a:solidFill>
                <a:latin typeface="Meiryo" charset="-128"/>
                <a:ea typeface="Meiryo" charset="-128"/>
                <a:cs typeface="Meiryo" charset="-128"/>
              </a:rPr>
              <a:t>	</a:t>
            </a:r>
            <a:r>
              <a:rPr lang="en-US" altLang="ja-JP" sz="1800" b="1" dirty="0" smtClean="0">
                <a:latin typeface="Meiryo" charset="-128"/>
                <a:ea typeface="Meiryo" charset="-128"/>
                <a:cs typeface="Meiryo" charset="-128"/>
              </a:rPr>
              <a:t>｢</a:t>
            </a:r>
            <a:r>
              <a:rPr lang="ja-JP" altLang="en-US" sz="1800" b="1" dirty="0">
                <a:latin typeface="Meiryo" charset="-128"/>
                <a:ea typeface="Meiryo" charset="-128"/>
                <a:cs typeface="Meiryo" charset="-128"/>
              </a:rPr>
              <a:t>支払い情報</a:t>
            </a:r>
            <a:r>
              <a:rPr lang="en-US" altLang="ja-JP" sz="1800" b="1" dirty="0" smtClean="0">
                <a:latin typeface="Meiryo" charset="-128"/>
                <a:ea typeface="Meiryo" charset="-128"/>
                <a:cs typeface="Meiryo" charset="-128"/>
              </a:rPr>
              <a:t>｣</a:t>
            </a:r>
            <a:r>
              <a:rPr lang="ja-JP" altLang="en-US" sz="1800" b="1" dirty="0" smtClean="0">
                <a:latin typeface="Meiryo" charset="-128"/>
                <a:ea typeface="Meiryo" charset="-128"/>
                <a:cs typeface="Meiryo" charset="-128"/>
              </a:rPr>
              <a:t>を</a:t>
            </a:r>
          </a:p>
          <a:p>
            <a:pPr marL="12700" marR="5080">
              <a:lnSpc>
                <a:spcPct val="107800"/>
              </a:lnSpc>
              <a:spcBef>
                <a:spcPts val="100"/>
              </a:spcBef>
              <a:tabLst>
                <a:tab pos="352425" algn="l"/>
              </a:tabLst>
            </a:pPr>
            <a:r>
              <a:rPr lang="en-US" altLang="ja-JP" sz="1800" b="1" dirty="0" smtClean="0">
                <a:latin typeface="Meiryo" charset="-128"/>
                <a:ea typeface="Meiryo" charset="-128"/>
                <a:cs typeface="Meiryo" charset="-128"/>
              </a:rPr>
              <a:t>	</a:t>
            </a:r>
            <a:r>
              <a:rPr lang="ja-JP" altLang="en-US" sz="1800" b="1" dirty="0" smtClean="0">
                <a:latin typeface="Meiryo" charset="-128"/>
                <a:ea typeface="Meiryo" charset="-128"/>
                <a:cs typeface="Meiryo" charset="-128"/>
              </a:rPr>
              <a:t>タップ</a:t>
            </a:r>
            <a:endParaRPr sz="1800" b="1" dirty="0">
              <a:latin typeface="Meiryo" charset="-128"/>
              <a:ea typeface="Meiryo" charset="-128"/>
              <a:cs typeface="Meiryo" charset="-128"/>
            </a:endParaRPr>
          </a:p>
        </p:txBody>
      </p:sp>
      <p:grpSp>
        <p:nvGrpSpPr>
          <p:cNvPr id="17" name="図形グループ 16"/>
          <p:cNvGrpSpPr/>
          <p:nvPr/>
        </p:nvGrpSpPr>
        <p:grpSpPr>
          <a:xfrm>
            <a:off x="3962400" y="5473700"/>
            <a:ext cx="441147" cy="400110"/>
            <a:chOff x="3501100" y="4812902"/>
            <a:chExt cx="441147" cy="400110"/>
          </a:xfrm>
        </p:grpSpPr>
        <p:sp>
          <p:nvSpPr>
            <p:cNvPr id="18" name="円/楕円 1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20" name="図形グループ 19"/>
          <p:cNvGrpSpPr/>
          <p:nvPr/>
        </p:nvGrpSpPr>
        <p:grpSpPr>
          <a:xfrm>
            <a:off x="5959653" y="3657600"/>
            <a:ext cx="441147" cy="400110"/>
            <a:chOff x="3501100" y="4812902"/>
            <a:chExt cx="441147" cy="400110"/>
          </a:xfrm>
        </p:grpSpPr>
        <p:sp>
          <p:nvSpPr>
            <p:cNvPr id="21" name="円/楕円 2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23" name="図形グループ 22"/>
          <p:cNvGrpSpPr>
            <a:grpSpLocks noChangeAspect="1"/>
          </p:cNvGrpSpPr>
          <p:nvPr/>
        </p:nvGrpSpPr>
        <p:grpSpPr>
          <a:xfrm>
            <a:off x="5245108" y="3119702"/>
            <a:ext cx="579784" cy="557101"/>
            <a:chOff x="2743754" y="4622188"/>
            <a:chExt cx="720000" cy="691832"/>
          </a:xfrm>
        </p:grpSpPr>
        <p:cxnSp>
          <p:nvCxnSpPr>
            <p:cNvPr id="24" name="直線コネクタ 23"/>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35237653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2015105"/>
            <a:ext cx="1607050" cy="3242695"/>
          </a:xfrm>
          <a:prstGeom prst="rect">
            <a:avLst/>
          </a:prstGeom>
          <a:ln w="9525">
            <a:solidFill>
              <a:schemeClr val="tx1"/>
            </a:solidFill>
          </a:ln>
        </p:spPr>
      </p:pic>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【4</a:t>
            </a:r>
            <a:r>
              <a:rPr lang="en-US" altLang="ja-JP" sz="2800" dirty="0" smtClean="0">
                <a:latin typeface="Meiryo"/>
                <a:ea typeface="Meiryo"/>
                <a:cs typeface="Meiryo"/>
                <a:sym typeface="Meiryo"/>
              </a:rPr>
              <a:t>】</a:t>
            </a:r>
            <a:r>
              <a:rPr lang="ja-JP" altLang="en-US" sz="2800" dirty="0" smtClean="0">
                <a:latin typeface="AoyagiKouzanFontT"/>
                <a:cs typeface="AoyagiKouzanFontT"/>
              </a:rPr>
              <a:t>クレジットカード</a:t>
            </a:r>
            <a:r>
              <a:rPr lang="ja-JP" altLang="en-US" sz="2800" dirty="0">
                <a:latin typeface="AoyagiKouzanFontT"/>
                <a:cs typeface="AoyagiKouzanFontT"/>
              </a:rPr>
              <a:t>の登録</a:t>
            </a:r>
            <a:endParaRPr lang="ja-JP" altLang="en-US" sz="2800" dirty="0"/>
          </a:p>
        </p:txBody>
      </p:sp>
      <p:sp>
        <p:nvSpPr>
          <p:cNvPr id="16" name="object 18">
            <a:extLst>
              <a:ext uri="{FF2B5EF4-FFF2-40B4-BE49-F238E27FC236}">
                <a16:creationId xmlns:a16="http://schemas.microsoft.com/office/drawing/2014/main" id="{415F8C2E-76E2-40D0-A270-B8CC62D1DFB7}"/>
              </a:ext>
            </a:extLst>
          </p:cNvPr>
          <p:cNvSpPr txBox="1"/>
          <p:nvPr/>
        </p:nvSpPr>
        <p:spPr>
          <a:xfrm>
            <a:off x="317723" y="1905000"/>
            <a:ext cx="1800000" cy="3464410"/>
          </a:xfrm>
          <a:prstGeom prst="rect">
            <a:avLst/>
          </a:prstGeom>
        </p:spPr>
        <p:txBody>
          <a:bodyPr vert="horz" wrap="square" lIns="0" tIns="12065" rIns="0" bIns="0" rtlCol="0">
            <a:spAutoFit/>
          </a:bodyPr>
          <a:lstStyle/>
          <a:p>
            <a:pPr marL="12700" lvl="0">
              <a:spcBef>
                <a:spcPts val="95"/>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2400" b="1" spc="5" dirty="0">
                <a:solidFill>
                  <a:srgbClr val="009650"/>
                </a:solidFill>
                <a:latin typeface="Meiryo" charset="-128"/>
                <a:ea typeface="Meiryo" charset="-128"/>
                <a:cs typeface="Meiryo" charset="-128"/>
              </a:rPr>
              <a:t>	</a:t>
            </a:r>
            <a:r>
              <a:rPr lang="en-US" altLang="ja-JP" sz="1800" b="1" spc="5" dirty="0">
                <a:solidFill>
                  <a:prstClr val="black"/>
                </a:solidFill>
                <a:latin typeface="Meiryo" charset="-128"/>
                <a:ea typeface="Meiryo" charset="-128"/>
                <a:cs typeface="Meiryo" charset="-128"/>
              </a:rPr>
              <a:t>｢</a:t>
            </a:r>
            <a:r>
              <a:rPr lang="ja-JP" altLang="en-US" sz="1800" b="1" spc="5" dirty="0" smtClean="0">
                <a:solidFill>
                  <a:prstClr val="black"/>
                </a:solidFill>
                <a:latin typeface="Meiryo" charset="-128"/>
                <a:ea typeface="Meiryo" charset="-128"/>
                <a:cs typeface="Meiryo" charset="-128"/>
              </a:rPr>
              <a:t>クレジット</a:t>
            </a:r>
            <a:endParaRPr lang="en-US" altLang="ja-JP" sz="1800" b="1" spc="5" dirty="0" smtClean="0">
              <a:solidFill>
                <a:prstClr val="black"/>
              </a:solidFill>
              <a:latin typeface="Meiryo" charset="-128"/>
              <a:ea typeface="Meiryo" charset="-128"/>
              <a:cs typeface="Meiryo" charset="-128"/>
            </a:endParaRPr>
          </a:p>
          <a:p>
            <a:pPr marL="12700" lvl="0">
              <a:spcBef>
                <a:spcPts val="95"/>
              </a:spcBef>
              <a:tabLst>
                <a:tab pos="352425" algn="l"/>
              </a:tabLst>
            </a:pPr>
            <a:r>
              <a:rPr lang="en-US" altLang="ja-JP" sz="1800" b="1" spc="5" dirty="0">
                <a:solidFill>
                  <a:prstClr val="black"/>
                </a:solidFill>
                <a:latin typeface="Meiryo" charset="-128"/>
                <a:ea typeface="Meiryo" charset="-128"/>
                <a:cs typeface="Meiryo" charset="-128"/>
              </a:rPr>
              <a:t>	</a:t>
            </a:r>
            <a:r>
              <a:rPr lang="ja-JP" altLang="en-US" sz="1800" b="1" spc="5" dirty="0" smtClean="0">
                <a:solidFill>
                  <a:prstClr val="black"/>
                </a:solidFill>
                <a:latin typeface="Meiryo" charset="-128"/>
                <a:ea typeface="Meiryo" charset="-128"/>
                <a:cs typeface="Meiryo" charset="-128"/>
              </a:rPr>
              <a:t>カードを</a:t>
            </a:r>
            <a:endParaRPr lang="en-US" altLang="ja-JP" sz="1800" b="1" spc="5" dirty="0" smtClean="0">
              <a:solidFill>
                <a:prstClr val="black"/>
              </a:solidFill>
              <a:latin typeface="Meiryo" charset="-128"/>
              <a:ea typeface="Meiryo" charset="-128"/>
              <a:cs typeface="Meiryo" charset="-128"/>
            </a:endParaRPr>
          </a:p>
          <a:p>
            <a:pPr marL="12700" lvl="0">
              <a:spcBef>
                <a:spcPts val="95"/>
              </a:spcBef>
              <a:tabLst>
                <a:tab pos="352425" algn="l"/>
              </a:tabLst>
            </a:pPr>
            <a:r>
              <a:rPr lang="en-US" altLang="ja-JP" sz="1800" b="1" spc="5" dirty="0">
                <a:solidFill>
                  <a:prstClr val="black"/>
                </a:solidFill>
                <a:latin typeface="Meiryo" charset="-128"/>
                <a:ea typeface="Meiryo" charset="-128"/>
                <a:cs typeface="Meiryo" charset="-128"/>
              </a:rPr>
              <a:t>	</a:t>
            </a:r>
            <a:r>
              <a:rPr lang="ja-JP" altLang="en-US" sz="1800" b="1" spc="5" dirty="0" smtClean="0">
                <a:solidFill>
                  <a:prstClr val="black"/>
                </a:solidFill>
                <a:latin typeface="Meiryo" charset="-128"/>
                <a:ea typeface="Meiryo" charset="-128"/>
                <a:cs typeface="Meiryo" charset="-128"/>
              </a:rPr>
              <a:t>更新</a:t>
            </a:r>
            <a:r>
              <a:rPr lang="ja-JP" altLang="en-US" sz="1800" b="1" spc="5" dirty="0">
                <a:solidFill>
                  <a:prstClr val="black"/>
                </a:solidFill>
                <a:latin typeface="Meiryo" charset="-128"/>
                <a:ea typeface="Meiryo" charset="-128"/>
                <a:cs typeface="Meiryo" charset="-128"/>
              </a:rPr>
              <a:t>する</a:t>
            </a:r>
            <a:r>
              <a:rPr lang="en-US" altLang="ja-JP" sz="1800" b="1" spc="5" dirty="0" smtClean="0">
                <a:solidFill>
                  <a:prstClr val="black"/>
                </a:solidFill>
                <a:latin typeface="Meiryo" charset="-128"/>
                <a:ea typeface="Meiryo" charset="-128"/>
                <a:cs typeface="Meiryo" charset="-128"/>
              </a:rPr>
              <a:t>｣</a:t>
            </a:r>
            <a:r>
              <a:rPr lang="ja-JP" altLang="en-US" sz="1800" b="1" spc="5" dirty="0" smtClean="0">
                <a:solidFill>
                  <a:prstClr val="black"/>
                </a:solidFill>
                <a:latin typeface="Meiryo" charset="-128"/>
                <a:ea typeface="Meiryo" charset="-128"/>
                <a:cs typeface="Meiryo" charset="-128"/>
              </a:rPr>
              <a:t>を</a:t>
            </a:r>
            <a:endParaRPr lang="en-US" altLang="ja-JP" sz="1800" b="1" spc="5" dirty="0" smtClean="0">
              <a:solidFill>
                <a:prstClr val="black"/>
              </a:solidFill>
              <a:latin typeface="Meiryo" charset="-128"/>
              <a:ea typeface="Meiryo" charset="-128"/>
              <a:cs typeface="Meiryo" charset="-128"/>
            </a:endParaRPr>
          </a:p>
          <a:p>
            <a:pPr marL="12700" lvl="0">
              <a:spcBef>
                <a:spcPts val="95"/>
              </a:spcBef>
              <a:tabLst>
                <a:tab pos="352425" algn="l"/>
              </a:tabLst>
            </a:pPr>
            <a:r>
              <a:rPr lang="en-US" altLang="ja-JP" sz="1800" b="1" spc="5" dirty="0">
                <a:solidFill>
                  <a:prstClr val="black"/>
                </a:solidFill>
                <a:latin typeface="Meiryo" charset="-128"/>
                <a:ea typeface="Meiryo" charset="-128"/>
                <a:cs typeface="Meiryo" charset="-128"/>
              </a:rPr>
              <a:t>	</a:t>
            </a:r>
            <a:r>
              <a:rPr lang="ja-JP" altLang="en-US" sz="1800" b="1" spc="5" dirty="0" smtClean="0">
                <a:solidFill>
                  <a:prstClr val="black"/>
                </a:solidFill>
                <a:latin typeface="Meiryo" charset="-128"/>
                <a:ea typeface="Meiryo" charset="-128"/>
                <a:cs typeface="Meiryo" charset="-128"/>
              </a:rPr>
              <a:t>タップ</a:t>
            </a:r>
            <a:endParaRPr lang="en-US" altLang="ja-JP" sz="1800" b="1" spc="5" dirty="0">
              <a:solidFill>
                <a:prstClr val="black"/>
              </a:solidFill>
              <a:latin typeface="Meiryo" charset="-128"/>
              <a:ea typeface="Meiryo" charset="-128"/>
              <a:cs typeface="Meiryo" charset="-128"/>
            </a:endParaRPr>
          </a:p>
          <a:p>
            <a:pPr marL="12700">
              <a:lnSpc>
                <a:spcPct val="100000"/>
              </a:lnSpc>
              <a:spcBef>
                <a:spcPts val="95"/>
              </a:spcBef>
              <a:tabLst>
                <a:tab pos="352425" algn="l"/>
              </a:tabLst>
            </a:pPr>
            <a:r>
              <a:rPr lang="ja-JP" altLang="en-US" sz="2400" b="1" spc="5" dirty="0" smtClean="0">
                <a:solidFill>
                  <a:srgbClr val="009650"/>
                </a:solidFill>
                <a:latin typeface="Meiryo" charset="-128"/>
                <a:ea typeface="Meiryo" charset="-128"/>
                <a:cs typeface="Meiryo" charset="-128"/>
              </a:rPr>
              <a:t>➋</a:t>
            </a:r>
            <a:r>
              <a:rPr lang="en-US" altLang="ja-JP" sz="2400" b="1" spc="5" dirty="0" smtClean="0">
                <a:solidFill>
                  <a:srgbClr val="009650"/>
                </a:solidFill>
                <a:latin typeface="Meiryo" charset="-128"/>
                <a:ea typeface="Meiryo" charset="-128"/>
                <a:cs typeface="Meiryo" charset="-128"/>
              </a:rPr>
              <a:t>	</a:t>
            </a:r>
            <a:r>
              <a:rPr lang="ja-JP" altLang="en-US" sz="1800" b="1" spc="5" dirty="0" smtClean="0">
                <a:latin typeface="Meiryo" charset="-128"/>
                <a:ea typeface="Meiryo" charset="-128"/>
                <a:cs typeface="Meiryo" charset="-128"/>
              </a:rPr>
              <a:t>カード</a:t>
            </a:r>
            <a:r>
              <a:rPr lang="ja-JP" altLang="en-US" sz="1800" b="1" spc="5" dirty="0">
                <a:latin typeface="Meiryo" charset="-128"/>
                <a:ea typeface="Meiryo" charset="-128"/>
                <a:cs typeface="Meiryo" charset="-128"/>
              </a:rPr>
              <a:t>番号、</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有効期限、</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セキュリティ</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コードを入力</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➌</a:t>
            </a:r>
            <a:r>
              <a:rPr lang="en-US" altLang="ja-JP" sz="1800" b="1" spc="5" dirty="0">
                <a:latin typeface="メイリオ" panose="020B0604030504040204" pitchFamily="50" charset="-128"/>
                <a:ea typeface="メイリオ" panose="020B0604030504040204" pitchFamily="50" charset="-128"/>
                <a:cs typeface="Meiryo" charset="-128"/>
              </a:rPr>
              <a:t>	</a:t>
            </a:r>
            <a:r>
              <a:rPr lang="ja-JP" altLang="en-US" sz="1800" b="1" dirty="0">
                <a:latin typeface="メイリオ" panose="020B0604030504040204" pitchFamily="50" charset="-128"/>
                <a:ea typeface="メイリオ" panose="020B0604030504040204" pitchFamily="50" charset="-128"/>
              </a:rPr>
              <a:t>カード番号</a:t>
            </a:r>
            <a:r>
              <a:rPr lang="ja-JP" altLang="en-US" sz="1800" b="1" dirty="0" smtClean="0">
                <a:latin typeface="メイリオ" panose="020B0604030504040204" pitchFamily="50" charset="-128"/>
                <a:ea typeface="メイリオ" panose="020B0604030504040204" pitchFamily="50" charset="-128"/>
              </a:rPr>
              <a:t>と</a:t>
            </a:r>
            <a:endParaRPr lang="en-US" altLang="ja-JP" sz="1800" b="1" dirty="0" smtClean="0">
              <a:latin typeface="メイリオ" panose="020B0604030504040204" pitchFamily="50" charset="-128"/>
              <a:ea typeface="メイリオ" panose="020B0604030504040204" pitchFamily="50" charset="-128"/>
            </a:endParaRPr>
          </a:p>
          <a:p>
            <a:pPr marL="12700">
              <a:lnSpc>
                <a:spcPct val="100000"/>
              </a:lnSpc>
              <a:spcBef>
                <a:spcPts val="95"/>
              </a:spcBef>
              <a:tabLst>
                <a:tab pos="352425" algn="l"/>
              </a:tabLst>
            </a:pPr>
            <a:r>
              <a:rPr lang="en-US" altLang="ja-JP" sz="1800" b="1" dirty="0">
                <a:latin typeface="メイリオ" panose="020B0604030504040204" pitchFamily="50" charset="-128"/>
                <a:ea typeface="メイリオ" panose="020B0604030504040204" pitchFamily="50" charset="-128"/>
              </a:rPr>
              <a:t>	</a:t>
            </a:r>
            <a:r>
              <a:rPr lang="ja-JP" altLang="en-US" sz="1800" b="1" dirty="0" smtClean="0">
                <a:latin typeface="メイリオ" panose="020B0604030504040204" pitchFamily="50" charset="-128"/>
                <a:ea typeface="メイリオ" panose="020B0604030504040204" pitchFamily="50" charset="-128"/>
              </a:rPr>
              <a:t>有効</a:t>
            </a:r>
            <a:r>
              <a:rPr lang="ja-JP" altLang="en-US" sz="1800" b="1" dirty="0">
                <a:latin typeface="メイリオ" panose="020B0604030504040204" pitchFamily="50" charset="-128"/>
                <a:ea typeface="メイリオ" panose="020B0604030504040204" pitchFamily="50" charset="-128"/>
              </a:rPr>
              <a:t>期限</a:t>
            </a:r>
            <a:r>
              <a:rPr lang="ja-JP" altLang="en-US" sz="1800" b="1" dirty="0" smtClean="0">
                <a:latin typeface="メイリオ" panose="020B0604030504040204" pitchFamily="50" charset="-128"/>
                <a:ea typeface="メイリオ" panose="020B0604030504040204" pitchFamily="50" charset="-128"/>
              </a:rPr>
              <a:t>を</a:t>
            </a:r>
            <a:endParaRPr lang="en-US" altLang="ja-JP" sz="1800" b="1" dirty="0" smtClean="0">
              <a:latin typeface="メイリオ" panose="020B0604030504040204" pitchFamily="50" charset="-128"/>
              <a:ea typeface="メイリオ" panose="020B0604030504040204" pitchFamily="50" charset="-128"/>
            </a:endParaRPr>
          </a:p>
          <a:p>
            <a:pPr marL="12700">
              <a:lnSpc>
                <a:spcPct val="100000"/>
              </a:lnSpc>
              <a:spcBef>
                <a:spcPts val="95"/>
              </a:spcBef>
              <a:tabLst>
                <a:tab pos="352425" algn="l"/>
              </a:tabLst>
            </a:pPr>
            <a:r>
              <a:rPr lang="en-US" altLang="ja-JP" sz="1800" b="1" dirty="0">
                <a:latin typeface="メイリオ" panose="020B0604030504040204" pitchFamily="50" charset="-128"/>
                <a:ea typeface="メイリオ" panose="020B0604030504040204" pitchFamily="50" charset="-128"/>
              </a:rPr>
              <a:t>	</a:t>
            </a:r>
            <a:r>
              <a:rPr lang="ja-JP" altLang="en-US" sz="1800" b="1" dirty="0" smtClean="0">
                <a:latin typeface="メイリオ" panose="020B0604030504040204" pitchFamily="50" charset="-128"/>
                <a:ea typeface="メイリオ" panose="020B0604030504040204" pitchFamily="50" charset="-128"/>
              </a:rPr>
              <a:t>確認</a:t>
            </a:r>
            <a:endParaRPr lang="en-US" altLang="ja-JP" sz="1800" b="1" spc="5" dirty="0">
              <a:latin typeface="メイリオ" panose="020B0604030504040204" pitchFamily="50" charset="-128"/>
              <a:ea typeface="メイリオ" panose="020B0604030504040204" pitchFamily="50" charset="-128"/>
              <a:cs typeface="Meiryo" charset="-128"/>
            </a:endParaRPr>
          </a:p>
        </p:txBody>
      </p:sp>
      <p:sp>
        <p:nvSpPr>
          <p:cNvPr id="44" name="円/楕円 43"/>
          <p:cNvSpPr>
            <a:spLocks noChangeAspect="1"/>
          </p:cNvSpPr>
          <p:nvPr/>
        </p:nvSpPr>
        <p:spPr>
          <a:xfrm>
            <a:off x="5521771" y="16764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F440AF21-2C99-4ADB-AA55-80A2C403C4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8552" y="2002423"/>
            <a:ext cx="1833648" cy="3247544"/>
          </a:xfrm>
          <a:prstGeom prst="rect">
            <a:avLst/>
          </a:prstGeom>
          <a:ln w="9525">
            <a:solidFill>
              <a:schemeClr val="tx1"/>
            </a:solidFill>
          </a:ln>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1708" y="2012607"/>
            <a:ext cx="1888269" cy="3257893"/>
          </a:xfrm>
          <a:prstGeom prst="rect">
            <a:avLst/>
          </a:prstGeom>
          <a:ln w="9525">
            <a:solidFill>
              <a:schemeClr val="tx1"/>
            </a:solidFill>
          </a:ln>
        </p:spPr>
      </p:pic>
      <p:grpSp>
        <p:nvGrpSpPr>
          <p:cNvPr id="26" name="図形グループ 25"/>
          <p:cNvGrpSpPr/>
          <p:nvPr/>
        </p:nvGrpSpPr>
        <p:grpSpPr>
          <a:xfrm>
            <a:off x="1997253" y="4707302"/>
            <a:ext cx="441147" cy="400110"/>
            <a:chOff x="3501100" y="4812902"/>
            <a:chExt cx="441147" cy="400110"/>
          </a:xfrm>
        </p:grpSpPr>
        <p:sp>
          <p:nvSpPr>
            <p:cNvPr id="27" name="円/楕円 2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81" name="図形グループ 80"/>
          <p:cNvGrpSpPr/>
          <p:nvPr/>
        </p:nvGrpSpPr>
        <p:grpSpPr>
          <a:xfrm>
            <a:off x="6416853" y="2571690"/>
            <a:ext cx="441147" cy="400110"/>
            <a:chOff x="3501100" y="4812902"/>
            <a:chExt cx="441147" cy="400110"/>
          </a:xfrm>
        </p:grpSpPr>
        <p:sp>
          <p:nvSpPr>
            <p:cNvPr id="82" name="円/楕円 8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87" name="図形グループ 86"/>
          <p:cNvGrpSpPr>
            <a:grpSpLocks noChangeAspect="1"/>
          </p:cNvGrpSpPr>
          <p:nvPr/>
        </p:nvGrpSpPr>
        <p:grpSpPr>
          <a:xfrm>
            <a:off x="6248400" y="3311685"/>
            <a:ext cx="360000" cy="345915"/>
            <a:chOff x="2743754" y="4622188"/>
            <a:chExt cx="720000" cy="691832"/>
          </a:xfrm>
        </p:grpSpPr>
        <p:cxnSp>
          <p:nvCxnSpPr>
            <p:cNvPr id="88" name="直線コネクタ 87"/>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1" name="図形グループ 90"/>
          <p:cNvGrpSpPr>
            <a:grpSpLocks noChangeAspect="1"/>
          </p:cNvGrpSpPr>
          <p:nvPr/>
        </p:nvGrpSpPr>
        <p:grpSpPr>
          <a:xfrm>
            <a:off x="3886200" y="3311685"/>
            <a:ext cx="360000" cy="345915"/>
            <a:chOff x="2743754" y="4622188"/>
            <a:chExt cx="720000" cy="691832"/>
          </a:xfrm>
        </p:grpSpPr>
        <p:cxnSp>
          <p:nvCxnSpPr>
            <p:cNvPr id="92" name="直線コネクタ 91"/>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5" name="正方形/長方形 94"/>
          <p:cNvSpPr/>
          <p:nvPr/>
        </p:nvSpPr>
        <p:spPr>
          <a:xfrm>
            <a:off x="4376400" y="2971800"/>
            <a:ext cx="1764000" cy="10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6" name="図形グループ 95"/>
          <p:cNvGrpSpPr/>
          <p:nvPr/>
        </p:nvGrpSpPr>
        <p:grpSpPr>
          <a:xfrm>
            <a:off x="4114800" y="2800290"/>
            <a:ext cx="441147" cy="400110"/>
            <a:chOff x="3501100" y="4812902"/>
            <a:chExt cx="441147" cy="400110"/>
          </a:xfrm>
        </p:grpSpPr>
        <p:sp>
          <p:nvSpPr>
            <p:cNvPr id="97" name="円/楕円 9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smtClean="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28"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17739372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【5】</a:t>
            </a:r>
            <a:r>
              <a:rPr lang="en-US" altLang="ja-JP" sz="2800" spc="90" dirty="0" smtClean="0"/>
              <a:t>CLINICS</a:t>
            </a:r>
            <a:r>
              <a:rPr lang="ja-JP" altLang="en-US" sz="2800" dirty="0">
                <a:latin typeface="AoyagiKouzanFontT"/>
                <a:cs typeface="AoyagiKouzanFontT"/>
              </a:rPr>
              <a:t>で医療機関を探そう</a:t>
            </a:r>
            <a:endParaRPr lang="ja-JP" altLang="en-US" sz="2800" dirty="0"/>
          </a:p>
        </p:txBody>
      </p:sp>
      <p:sp>
        <p:nvSpPr>
          <p:cNvPr id="13" name="object 6">
            <a:extLst>
              <a:ext uri="{FF2B5EF4-FFF2-40B4-BE49-F238E27FC236}">
                <a16:creationId xmlns:a16="http://schemas.microsoft.com/office/drawing/2014/main" id="{11D7FA28-D6F3-4E50-81D2-2B905C1CCA23}"/>
              </a:ext>
            </a:extLst>
          </p:cNvPr>
          <p:cNvSpPr txBox="1"/>
          <p:nvPr/>
        </p:nvSpPr>
        <p:spPr>
          <a:xfrm>
            <a:off x="562213" y="1371600"/>
            <a:ext cx="7438787" cy="357215"/>
          </a:xfrm>
          <a:prstGeom prst="rect">
            <a:avLst/>
          </a:prstGeom>
        </p:spPr>
        <p:txBody>
          <a:bodyPr vert="horz" wrap="square" lIns="0" tIns="10860" rIns="0" bIns="0" rtlCol="0">
            <a:spAutoFit/>
          </a:bodyPr>
          <a:lstStyle/>
          <a:p>
            <a:pPr marL="12700" marR="5080" indent="42545" algn="just">
              <a:lnSpc>
                <a:spcPct val="125000"/>
              </a:lnSpc>
              <a:spcBef>
                <a:spcPts val="100"/>
              </a:spcBef>
            </a:pPr>
            <a:r>
              <a:rPr lang="en-US" altLang="ja-JP" sz="1800" b="1" dirty="0">
                <a:latin typeface="Meiryo" charset="-128"/>
                <a:ea typeface="Meiryo" charset="-128"/>
                <a:cs typeface="Meiryo" charset="-128"/>
              </a:rPr>
              <a:t>CLINICS</a:t>
            </a:r>
            <a:r>
              <a:rPr lang="ja-JP" altLang="en-US" sz="1800" b="1" dirty="0">
                <a:latin typeface="Meiryo" charset="-128"/>
                <a:ea typeface="Meiryo" charset="-128"/>
                <a:cs typeface="Meiryo" charset="-128"/>
              </a:rPr>
              <a:t>で医療機関を探してみましょう</a:t>
            </a:r>
          </a:p>
        </p:txBody>
      </p:sp>
      <p:pic>
        <p:nvPicPr>
          <p:cNvPr id="15" name="図 14">
            <a:extLst>
              <a:ext uri="{FF2B5EF4-FFF2-40B4-BE49-F238E27FC236}">
                <a16:creationId xmlns:a16="http://schemas.microsoft.com/office/drawing/2014/main" id="{12B9802F-3B83-46F8-88EB-077668165D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3000" y="2006600"/>
            <a:ext cx="1620000" cy="2880000"/>
          </a:xfrm>
          <a:prstGeom prst="rect">
            <a:avLst/>
          </a:prstGeom>
          <a:ln>
            <a:solidFill>
              <a:schemeClr val="tx1"/>
            </a:solidFill>
          </a:ln>
        </p:spPr>
      </p:pic>
      <p:pic>
        <p:nvPicPr>
          <p:cNvPr id="16" name="図 15">
            <a:extLst>
              <a:ext uri="{FF2B5EF4-FFF2-40B4-BE49-F238E27FC236}">
                <a16:creationId xmlns:a16="http://schemas.microsoft.com/office/drawing/2014/main" id="{6B197F9A-FD3E-4C7D-AAD9-C70BD9772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8000" y="2006600"/>
            <a:ext cx="1620000" cy="2879999"/>
          </a:xfrm>
          <a:prstGeom prst="rect">
            <a:avLst/>
          </a:prstGeom>
          <a:ln>
            <a:solidFill>
              <a:schemeClr val="tx1"/>
            </a:solidFill>
          </a:ln>
        </p:spPr>
      </p:pic>
      <p:pic>
        <p:nvPicPr>
          <p:cNvPr id="17" name="図 16">
            <a:extLst>
              <a:ext uri="{FF2B5EF4-FFF2-40B4-BE49-F238E27FC236}">
                <a16:creationId xmlns:a16="http://schemas.microsoft.com/office/drawing/2014/main" id="{DD9A4FF2-F1B9-4709-8EC2-A28665EBBC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3000" y="2006600"/>
            <a:ext cx="1620000" cy="2880000"/>
          </a:xfrm>
          <a:prstGeom prst="rect">
            <a:avLst/>
          </a:prstGeom>
          <a:ln>
            <a:solidFill>
              <a:schemeClr val="tx1"/>
            </a:solidFill>
          </a:ln>
        </p:spPr>
      </p:pic>
      <p:pic>
        <p:nvPicPr>
          <p:cNvPr id="30" name="図 29">
            <a:extLst>
              <a:ext uri="{FF2B5EF4-FFF2-40B4-BE49-F238E27FC236}">
                <a16:creationId xmlns:a16="http://schemas.microsoft.com/office/drawing/2014/main" id="{4F85CC92-CE3C-4D54-B986-4D8713B26B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8800" y="2562746"/>
            <a:ext cx="1620000" cy="2879999"/>
          </a:xfrm>
          <a:prstGeom prst="rect">
            <a:avLst/>
          </a:prstGeom>
          <a:ln>
            <a:solidFill>
              <a:schemeClr val="tx1"/>
            </a:solidFill>
          </a:ln>
        </p:spPr>
      </p:pic>
      <p:sp>
        <p:nvSpPr>
          <p:cNvPr id="36" name="object 24">
            <a:extLst>
              <a:ext uri="{FF2B5EF4-FFF2-40B4-BE49-F238E27FC236}">
                <a16:creationId xmlns:a16="http://schemas.microsoft.com/office/drawing/2014/main" id="{70F42EE3-5D96-4D25-AF2B-6ED6B9A7D2D0}"/>
              </a:ext>
            </a:extLst>
          </p:cNvPr>
          <p:cNvSpPr txBox="1"/>
          <p:nvPr/>
        </p:nvSpPr>
        <p:spPr>
          <a:xfrm>
            <a:off x="314212" y="1905000"/>
            <a:ext cx="2520000" cy="4766946"/>
          </a:xfrm>
          <a:prstGeom prst="rect">
            <a:avLst/>
          </a:prstGeom>
          <a:noFill/>
        </p:spPr>
        <p:txBody>
          <a:bodyPr vert="horz" wrap="square" lIns="0" tIns="12700" rIns="0" bIns="0" rtlCol="0">
            <a:spAutoFit/>
          </a:bodyPr>
          <a:lstStyle/>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❶</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クリニックを</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探す」をタップ</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❷</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smtClean="0">
                <a:latin typeface="Meiryo" charset="-128"/>
                <a:ea typeface="Meiryo" charset="-128"/>
                <a:cs typeface="Meiryo" charset="-128"/>
              </a:rPr>
              <a:t>エリア</a:t>
            </a:r>
            <a:r>
              <a:rPr lang="ja-JP" altLang="en-US" sz="1800" b="1" dirty="0">
                <a:latin typeface="Meiryo" charset="-128"/>
                <a:ea typeface="Meiryo" charset="-128"/>
                <a:cs typeface="Meiryo" charset="-128"/>
              </a:rPr>
              <a:t>から</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❸</a:t>
            </a:r>
            <a:r>
              <a:rPr lang="ja-JP" altLang="en-US" sz="1800" b="1" dirty="0">
                <a:latin typeface="Meiryo" charset="-128"/>
                <a:ea typeface="Meiryo" charset="-128"/>
                <a:cs typeface="Meiryo" charset="-128"/>
              </a:rPr>
              <a:t>都道府県を</a:t>
            </a: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選択してタップ</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❹</a:t>
            </a:r>
            <a:r>
              <a:rPr lang="ja-JP" altLang="en-US" sz="1800" b="1" dirty="0">
                <a:latin typeface="Meiryo" charset="-128"/>
                <a:ea typeface="Meiryo" charset="-128"/>
                <a:cs typeface="Meiryo" charset="-128"/>
              </a:rPr>
              <a:t>市町村選択の</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画面が表示</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されるので</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さらに選択して</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タップ</a:t>
            </a:r>
          </a:p>
          <a:p>
            <a:pPr marL="12700" marR="5080">
              <a:lnSpc>
                <a:spcPct val="107800"/>
              </a:lnSpc>
              <a:spcBef>
                <a:spcPts val="100"/>
              </a:spcBef>
              <a:tabLst>
                <a:tab pos="352425" algn="l"/>
              </a:tabLst>
            </a:pPr>
            <a:endParaRPr lang="ja-JP" altLang="en-US" sz="1800" b="1" dirty="0">
              <a:latin typeface="Meiryo" charset="-128"/>
              <a:ea typeface="Meiryo" charset="-128"/>
              <a:cs typeface="Meiryo" charset="-128"/>
            </a:endParaRPr>
          </a:p>
          <a:p>
            <a:pPr marL="12700" marR="5080">
              <a:lnSpc>
                <a:spcPct val="107800"/>
              </a:lnSpc>
              <a:spcBef>
                <a:spcPts val="100"/>
              </a:spcBef>
              <a:tabLst>
                <a:tab pos="261938" algn="l"/>
              </a:tabLst>
            </a:pPr>
            <a:endParaRPr lang="ja-JP" altLang="en-US" sz="1800" b="1" dirty="0">
              <a:latin typeface="Meiryo" charset="-128"/>
              <a:ea typeface="Meiryo" charset="-128"/>
              <a:cs typeface="Meiryo" charset="-128"/>
            </a:endParaRPr>
          </a:p>
          <a:p>
            <a:pPr marL="12700" marR="5080">
              <a:lnSpc>
                <a:spcPct val="107800"/>
              </a:lnSpc>
              <a:spcBef>
                <a:spcPts val="100"/>
              </a:spcBef>
              <a:tabLst>
                <a:tab pos="261938" algn="l"/>
              </a:tabLst>
            </a:pPr>
            <a:endParaRPr sz="1800" b="1" dirty="0">
              <a:latin typeface="Meiryo" charset="-128"/>
              <a:ea typeface="Meiryo" charset="-128"/>
              <a:cs typeface="Meiryo" charset="-128"/>
            </a:endParaRPr>
          </a:p>
        </p:txBody>
      </p:sp>
      <p:sp>
        <p:nvSpPr>
          <p:cNvPr id="43" name="正方形/長方形 42"/>
          <p:cNvSpPr/>
          <p:nvPr/>
        </p:nvSpPr>
        <p:spPr>
          <a:xfrm>
            <a:off x="2617600" y="3124855"/>
            <a:ext cx="1188000" cy="43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図形グループ 43"/>
          <p:cNvGrpSpPr/>
          <p:nvPr/>
        </p:nvGrpSpPr>
        <p:grpSpPr>
          <a:xfrm>
            <a:off x="2397359" y="2928145"/>
            <a:ext cx="441146" cy="400110"/>
            <a:chOff x="3501100" y="4812902"/>
            <a:chExt cx="441146" cy="400110"/>
          </a:xfrm>
        </p:grpSpPr>
        <p:sp>
          <p:nvSpPr>
            <p:cNvPr id="45" name="円/楕円 44"/>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a:spLocks/>
            </p:cNvSpPr>
            <p:nvPr/>
          </p:nvSpPr>
          <p:spPr>
            <a:xfrm>
              <a:off x="3501100" y="4812902"/>
              <a:ext cx="441146"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47" name="正方形/長方形 46"/>
          <p:cNvSpPr/>
          <p:nvPr/>
        </p:nvSpPr>
        <p:spPr>
          <a:xfrm>
            <a:off x="4318000" y="3582055"/>
            <a:ext cx="612000" cy="64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図形グループ 47"/>
          <p:cNvGrpSpPr/>
          <p:nvPr/>
        </p:nvGrpSpPr>
        <p:grpSpPr>
          <a:xfrm>
            <a:off x="4105453" y="3385345"/>
            <a:ext cx="441147" cy="400110"/>
            <a:chOff x="3501100" y="4812902"/>
            <a:chExt cx="441147" cy="400110"/>
          </a:xfrm>
        </p:grpSpPr>
        <p:sp>
          <p:nvSpPr>
            <p:cNvPr id="49" name="円/楕円 4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55" name="正方形/長方形 54"/>
          <p:cNvSpPr/>
          <p:nvPr/>
        </p:nvSpPr>
        <p:spPr>
          <a:xfrm>
            <a:off x="6367041" y="3715345"/>
            <a:ext cx="504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図形グループ 55"/>
          <p:cNvGrpSpPr/>
          <p:nvPr/>
        </p:nvGrpSpPr>
        <p:grpSpPr>
          <a:xfrm>
            <a:off x="6146800" y="3518635"/>
            <a:ext cx="441147" cy="400110"/>
            <a:chOff x="3501100" y="4812902"/>
            <a:chExt cx="441147" cy="400110"/>
          </a:xfrm>
        </p:grpSpPr>
        <p:sp>
          <p:nvSpPr>
            <p:cNvPr id="57" name="円/楕円 5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59" name="正方形/長方形 58"/>
          <p:cNvSpPr/>
          <p:nvPr/>
        </p:nvSpPr>
        <p:spPr>
          <a:xfrm>
            <a:off x="7852600" y="3544657"/>
            <a:ext cx="504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図形グループ 59"/>
          <p:cNvGrpSpPr/>
          <p:nvPr/>
        </p:nvGrpSpPr>
        <p:grpSpPr>
          <a:xfrm>
            <a:off x="7632359" y="3347947"/>
            <a:ext cx="441147" cy="400110"/>
            <a:chOff x="3501100" y="4812902"/>
            <a:chExt cx="441147" cy="400110"/>
          </a:xfrm>
        </p:grpSpPr>
        <p:sp>
          <p:nvSpPr>
            <p:cNvPr id="61" name="円/楕円 6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63" name="図形グループ 62"/>
          <p:cNvGrpSpPr>
            <a:grpSpLocks noChangeAspect="1"/>
          </p:cNvGrpSpPr>
          <p:nvPr/>
        </p:nvGrpSpPr>
        <p:grpSpPr>
          <a:xfrm>
            <a:off x="5786800" y="2928145"/>
            <a:ext cx="360000" cy="345915"/>
            <a:chOff x="2743754" y="4622188"/>
            <a:chExt cx="720000" cy="691832"/>
          </a:xfrm>
        </p:grpSpPr>
        <p:cxnSp>
          <p:nvCxnSpPr>
            <p:cNvPr id="64" name="直線コネクタ 63"/>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7" name="図形グループ 66"/>
          <p:cNvGrpSpPr>
            <a:grpSpLocks noChangeAspect="1"/>
          </p:cNvGrpSpPr>
          <p:nvPr/>
        </p:nvGrpSpPr>
        <p:grpSpPr>
          <a:xfrm>
            <a:off x="3937000" y="2928145"/>
            <a:ext cx="360000" cy="345915"/>
            <a:chOff x="2743754" y="4622188"/>
            <a:chExt cx="720000" cy="691832"/>
          </a:xfrm>
        </p:grpSpPr>
        <p:cxnSp>
          <p:nvCxnSpPr>
            <p:cNvPr id="68" name="直線コネクタ 67"/>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1" name="上矢印 70"/>
          <p:cNvSpPr>
            <a:spLocks/>
          </p:cNvSpPr>
          <p:nvPr/>
        </p:nvSpPr>
        <p:spPr>
          <a:xfrm rot="5400000">
            <a:off x="6928600" y="2607145"/>
            <a:ext cx="360000" cy="972000"/>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5"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11246245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【5】</a:t>
            </a:r>
            <a:r>
              <a:rPr lang="en-US" altLang="ja-JP" sz="2800" spc="90" dirty="0" smtClean="0"/>
              <a:t>CLINICS</a:t>
            </a:r>
            <a:r>
              <a:rPr lang="ja-JP" altLang="en-US" sz="2800" dirty="0">
                <a:latin typeface="AoyagiKouzanFontT"/>
                <a:cs typeface="AoyagiKouzanFontT"/>
              </a:rPr>
              <a:t>で医療機関を探そう</a:t>
            </a:r>
            <a:endParaRPr lang="ja-JP" altLang="en-US" sz="2800" dirty="0"/>
          </a:p>
        </p:txBody>
      </p:sp>
      <p:pic>
        <p:nvPicPr>
          <p:cNvPr id="15" name="図 14">
            <a:extLst>
              <a:ext uri="{FF2B5EF4-FFF2-40B4-BE49-F238E27FC236}">
                <a16:creationId xmlns:a16="http://schemas.microsoft.com/office/drawing/2014/main" id="{A2739473-9E4C-4E85-A31D-36AF46D29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2685" y="2006600"/>
            <a:ext cx="2272315" cy="4039671"/>
          </a:xfrm>
          <a:prstGeom prst="rect">
            <a:avLst/>
          </a:prstGeom>
          <a:ln>
            <a:solidFill>
              <a:schemeClr val="tx1"/>
            </a:solidFill>
          </a:ln>
        </p:spPr>
      </p:pic>
      <p:pic>
        <p:nvPicPr>
          <p:cNvPr id="16" name="図 15">
            <a:extLst>
              <a:ext uri="{FF2B5EF4-FFF2-40B4-BE49-F238E27FC236}">
                <a16:creationId xmlns:a16="http://schemas.microsoft.com/office/drawing/2014/main" id="{53F9CC28-C355-4CE8-8E75-5BDACF06B4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2085" y="2006600"/>
            <a:ext cx="2272315" cy="4039671"/>
          </a:xfrm>
          <a:prstGeom prst="rect">
            <a:avLst/>
          </a:prstGeom>
          <a:ln>
            <a:solidFill>
              <a:schemeClr val="tx1"/>
            </a:solidFill>
          </a:ln>
        </p:spPr>
      </p:pic>
      <p:sp>
        <p:nvSpPr>
          <p:cNvPr id="22" name="object 24">
            <a:extLst>
              <a:ext uri="{FF2B5EF4-FFF2-40B4-BE49-F238E27FC236}">
                <a16:creationId xmlns:a16="http://schemas.microsoft.com/office/drawing/2014/main" id="{B5FD7AF5-BE29-4B8C-88FD-A71CB3D1BADD}"/>
              </a:ext>
            </a:extLst>
          </p:cNvPr>
          <p:cNvSpPr txBox="1">
            <a:spLocks/>
          </p:cNvSpPr>
          <p:nvPr/>
        </p:nvSpPr>
        <p:spPr>
          <a:xfrm>
            <a:off x="316991" y="1371600"/>
            <a:ext cx="2880000" cy="4886594"/>
          </a:xfrm>
          <a:prstGeom prst="rect">
            <a:avLst/>
          </a:prstGeom>
          <a:noFill/>
        </p:spPr>
        <p:txBody>
          <a:bodyPr vert="horz" wrap="square" lIns="0" tIns="12700" rIns="0" bIns="0" rtlCol="0">
            <a:spAutoFit/>
          </a:bodyPr>
          <a:lstStyle>
            <a:lvl1pPr marL="0">
              <a:defRPr>
                <a:latin typeface="+mn-lt"/>
                <a:ea typeface="+mn-ea"/>
                <a:cs typeface="+mn-cs"/>
              </a:defRPr>
            </a:lvl1pPr>
            <a:lvl2pPr marL="390958">
              <a:defRPr>
                <a:latin typeface="+mn-lt"/>
                <a:ea typeface="+mn-ea"/>
                <a:cs typeface="+mn-cs"/>
              </a:defRPr>
            </a:lvl2pPr>
            <a:lvl3pPr marL="781915">
              <a:defRPr>
                <a:latin typeface="+mn-lt"/>
                <a:ea typeface="+mn-ea"/>
                <a:cs typeface="+mn-cs"/>
              </a:defRPr>
            </a:lvl3pPr>
            <a:lvl4pPr marL="1172872">
              <a:defRPr>
                <a:latin typeface="+mn-lt"/>
                <a:ea typeface="+mn-ea"/>
                <a:cs typeface="+mn-cs"/>
              </a:defRPr>
            </a:lvl4pPr>
            <a:lvl5pPr marL="1563829">
              <a:defRPr>
                <a:latin typeface="+mn-lt"/>
                <a:ea typeface="+mn-ea"/>
                <a:cs typeface="+mn-cs"/>
              </a:defRPr>
            </a:lvl5pPr>
            <a:lvl6pPr marL="1954787">
              <a:defRPr>
                <a:latin typeface="+mn-lt"/>
                <a:ea typeface="+mn-ea"/>
                <a:cs typeface="+mn-cs"/>
              </a:defRPr>
            </a:lvl6pPr>
            <a:lvl7pPr marL="2345745">
              <a:defRPr>
                <a:latin typeface="+mn-lt"/>
                <a:ea typeface="+mn-ea"/>
                <a:cs typeface="+mn-cs"/>
              </a:defRPr>
            </a:lvl7pPr>
            <a:lvl8pPr marL="2736702">
              <a:defRPr>
                <a:latin typeface="+mn-lt"/>
                <a:ea typeface="+mn-ea"/>
                <a:cs typeface="+mn-cs"/>
              </a:defRPr>
            </a:lvl8pPr>
            <a:lvl9pPr marL="3127659">
              <a:defRPr>
                <a:latin typeface="+mn-lt"/>
                <a:ea typeface="+mn-ea"/>
                <a:cs typeface="+mn-cs"/>
              </a:defRPr>
            </a:lvl9pPr>
          </a:lstStyle>
          <a:p>
            <a:pPr marL="12700">
              <a:lnSpc>
                <a:spcPct val="100000"/>
              </a:lnSpc>
              <a:spcBef>
                <a:spcPts val="95"/>
              </a:spcBef>
              <a:tabLst>
                <a:tab pos="352425" algn="l"/>
              </a:tabLst>
            </a:pPr>
            <a:r>
              <a:rPr lang="ja-JP" altLang="en-US" sz="2400" b="1" dirty="0">
                <a:solidFill>
                  <a:srgbClr val="009650"/>
                </a:solidFill>
                <a:latin typeface="Meiryo" charset="-128"/>
                <a:ea typeface="Meiryo" charset="-128"/>
                <a:cs typeface="Meiryo" charset="-128"/>
              </a:rPr>
              <a:t>❺</a:t>
            </a:r>
            <a:r>
              <a:rPr lang="en-US" altLang="ja-JP" sz="2400" b="1"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該当する医療機関を</a:t>
            </a:r>
            <a:endParaRPr lang="en-US" altLang="ja-JP" sz="1800" b="1" dirty="0">
              <a:latin typeface="Meiryo" charset="-128"/>
              <a:ea typeface="Meiryo" charset="-128"/>
              <a:cs typeface="Meiryo" charset="-128"/>
            </a:endParaRPr>
          </a:p>
          <a:p>
            <a:pPr marL="12700">
              <a:lnSpc>
                <a:spcPct val="100000"/>
              </a:lnSpc>
              <a:spcBef>
                <a:spcPts val="95"/>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表示します</a:t>
            </a:r>
          </a:p>
          <a:p>
            <a:pPr marL="12700" marR="5080" defTabSz="914400">
              <a:lnSpc>
                <a:spcPct val="107800"/>
              </a:lnSpc>
              <a:spcBef>
                <a:spcPts val="100"/>
              </a:spcBef>
              <a:tabLst>
                <a:tab pos="352425" algn="l"/>
              </a:tabLst>
            </a:pPr>
            <a:r>
              <a:rPr lang="en-US" altLang="ja-JP" sz="1800" b="1" dirty="0">
                <a:latin typeface="Meiryo" charset="-128"/>
                <a:ea typeface="Meiryo" charset="-128"/>
                <a:cs typeface="Meiryo" charset="-128"/>
              </a:rPr>
              <a:t>	</a:t>
            </a:r>
          </a:p>
          <a:p>
            <a:pPr marL="12700" marR="5080" defTabSz="914400">
              <a:lnSpc>
                <a:spcPct val="107800"/>
              </a:lnSpc>
              <a:spcBef>
                <a:spcPts val="100"/>
              </a:spcBef>
              <a:tabLst>
                <a:tab pos="352425" algn="l"/>
              </a:tabLst>
            </a:pPr>
            <a:r>
              <a:rPr lang="en-US" altLang="ja-JP" sz="1800" b="1" dirty="0">
                <a:solidFill>
                  <a:srgbClr val="009650"/>
                </a:solidFill>
                <a:latin typeface="Meiryo" charset="-128"/>
                <a:ea typeface="Meiryo" charset="-128"/>
                <a:cs typeface="Meiryo" charset="-128"/>
              </a:rPr>
              <a:t>	</a:t>
            </a:r>
            <a:r>
              <a:rPr lang="ja-JP" altLang="en-US" sz="1800" b="1" dirty="0">
                <a:solidFill>
                  <a:srgbClr val="009650"/>
                </a:solidFill>
                <a:latin typeface="Meiryo" charset="-128"/>
                <a:ea typeface="Meiryo" charset="-128"/>
                <a:cs typeface="Meiryo" charset="-128"/>
              </a:rPr>
              <a:t>それ以外の医療機関の</a:t>
            </a:r>
            <a:endParaRPr lang="en-US" altLang="ja-JP" sz="1800" b="1" dirty="0">
              <a:solidFill>
                <a:srgbClr val="009650"/>
              </a:solidFill>
              <a:latin typeface="Meiryo" charset="-128"/>
              <a:ea typeface="Meiryo" charset="-128"/>
              <a:cs typeface="Meiryo" charset="-128"/>
            </a:endParaRPr>
          </a:p>
          <a:p>
            <a:pPr marL="12700" marR="5080" defTabSz="914400">
              <a:lnSpc>
                <a:spcPct val="107800"/>
              </a:lnSpc>
              <a:spcBef>
                <a:spcPts val="100"/>
              </a:spcBef>
              <a:tabLst>
                <a:tab pos="352425" algn="l"/>
              </a:tabLst>
            </a:pPr>
            <a:r>
              <a:rPr lang="en-US" altLang="ja-JP" sz="1800" b="1" dirty="0">
                <a:solidFill>
                  <a:srgbClr val="009650"/>
                </a:solidFill>
                <a:latin typeface="Meiryo" charset="-128"/>
                <a:ea typeface="Meiryo" charset="-128"/>
                <a:cs typeface="Meiryo" charset="-128"/>
              </a:rPr>
              <a:t>	</a:t>
            </a:r>
            <a:r>
              <a:rPr lang="ja-JP" altLang="en-US" sz="1800" b="1" dirty="0">
                <a:solidFill>
                  <a:srgbClr val="009650"/>
                </a:solidFill>
                <a:latin typeface="Meiryo" charset="-128"/>
                <a:ea typeface="Meiryo" charset="-128"/>
                <a:cs typeface="Meiryo" charset="-128"/>
              </a:rPr>
              <a:t>検索方法</a:t>
            </a:r>
          </a:p>
          <a:p>
            <a:pPr marL="12700" marR="5080" defTabSz="914400">
              <a:lnSpc>
                <a:spcPct val="107800"/>
              </a:lnSpc>
              <a:spcBef>
                <a:spcPts val="100"/>
              </a:spcBef>
              <a:tabLst>
                <a:tab pos="352425" algn="l"/>
              </a:tabLst>
            </a:pPr>
            <a:r>
              <a:rPr kumimoji="0" lang="ja-JP" altLang="en-US" sz="2400" b="1" kern="0" dirty="0">
                <a:solidFill>
                  <a:srgbClr val="009650"/>
                </a:solidFill>
                <a:latin typeface="Meiryo" charset="-128"/>
                <a:ea typeface="Meiryo" charset="-128"/>
                <a:cs typeface="Meiryo" charset="-128"/>
              </a:rPr>
              <a:t>❻</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kumimoji="0" lang="ja-JP" altLang="en-US" sz="1800" b="1" kern="0" dirty="0">
                <a:latin typeface="Meiryo" charset="-128"/>
                <a:ea typeface="Meiryo" charset="-128"/>
                <a:cs typeface="Meiryo" charset="-128"/>
              </a:rPr>
              <a:t>現在地から探す」</a:t>
            </a:r>
            <a:endParaRPr kumimoji="0" lang="en-US" altLang="ja-JP" sz="1800" b="1" kern="0"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現在スマホのある付近の</a:t>
            </a:r>
            <a:endParaRPr lang="en-US" altLang="ja-JP" sz="1400"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医療機関を表示します</a:t>
            </a:r>
            <a:endParaRPr lang="en-US" altLang="ja-JP" sz="1400"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❼</a:t>
            </a:r>
            <a:r>
              <a:rPr lang="en-US" altLang="ja-JP" sz="1800" b="1" dirty="0">
                <a:solidFill>
                  <a:srgbClr val="009650"/>
                </a:solidFill>
                <a:latin typeface="Meiryo" charset="-128"/>
                <a:ea typeface="Meiryo" charset="-128"/>
                <a:cs typeface="Meiryo" charset="-128"/>
              </a:rPr>
              <a:t>	</a:t>
            </a:r>
            <a:r>
              <a:rPr lang="en-US" altLang="ja-JP" sz="1800" b="1" dirty="0" smtClean="0">
                <a:latin typeface="Meiryo" charset="-128"/>
                <a:ea typeface="Meiryo" charset="-128"/>
                <a:cs typeface="Meiryo" charset="-128"/>
              </a:rPr>
              <a:t>｢</a:t>
            </a:r>
            <a:r>
              <a:rPr kumimoji="0" lang="en-US" altLang="ja-JP" sz="1800" b="1" kern="0" dirty="0" smtClean="0">
                <a:latin typeface="Meiryo" charset="-128"/>
                <a:ea typeface="Meiryo" charset="-128"/>
                <a:cs typeface="Meiryo" charset="-128"/>
              </a:rPr>
              <a:t>QR</a:t>
            </a:r>
            <a:r>
              <a:rPr kumimoji="0" lang="ja-JP" altLang="en-US" sz="1800" b="1" kern="0" dirty="0" smtClean="0">
                <a:latin typeface="Meiryo" charset="-128"/>
                <a:ea typeface="Meiryo" charset="-128"/>
                <a:cs typeface="Meiryo" charset="-128"/>
              </a:rPr>
              <a:t>コード</a:t>
            </a:r>
            <a:r>
              <a:rPr kumimoji="0" lang="ja-JP" altLang="en-US" sz="1800" b="1" kern="0" dirty="0">
                <a:latin typeface="Meiryo" charset="-128"/>
                <a:ea typeface="Meiryo" charset="-128"/>
                <a:cs typeface="Meiryo" charset="-128"/>
              </a:rPr>
              <a:t>で探す」</a:t>
            </a:r>
            <a:endParaRPr kumimoji="0" lang="en-US" altLang="ja-JP" sz="1800" b="1" kern="0"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再診等で医療機関より</a:t>
            </a:r>
            <a:endParaRPr lang="en-US" altLang="ja-JP" sz="1400"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すで</a:t>
            </a:r>
            <a:r>
              <a:rPr lang="ja-JP" altLang="en-US" sz="1400" dirty="0" smtClean="0">
                <a:latin typeface="Meiryo" charset="-128"/>
                <a:ea typeface="Meiryo" charset="-128"/>
                <a:cs typeface="Meiryo" charset="-128"/>
              </a:rPr>
              <a:t>に</a:t>
            </a:r>
            <a:r>
              <a:rPr lang="en-US" altLang="ja-JP" sz="1400" dirty="0" smtClean="0">
                <a:latin typeface="Meiryo" charset="-128"/>
                <a:ea typeface="Meiryo" charset="-128"/>
                <a:cs typeface="Meiryo" charset="-128"/>
              </a:rPr>
              <a:t>QR</a:t>
            </a:r>
            <a:r>
              <a:rPr lang="ja-JP" altLang="en-US" sz="1400" dirty="0" smtClean="0">
                <a:latin typeface="Meiryo" charset="-128"/>
                <a:ea typeface="Meiryo" charset="-128"/>
                <a:cs typeface="Meiryo" charset="-128"/>
              </a:rPr>
              <a:t>コード</a:t>
            </a:r>
            <a:r>
              <a:rPr lang="ja-JP" altLang="en-US" sz="1400" dirty="0">
                <a:latin typeface="Meiryo" charset="-128"/>
                <a:ea typeface="Meiryo" charset="-128"/>
                <a:cs typeface="Meiryo" charset="-128"/>
              </a:rPr>
              <a:t>を</a:t>
            </a:r>
            <a:endParaRPr lang="en-US" altLang="ja-JP" sz="1400"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400" dirty="0">
                <a:latin typeface="Meiryo" charset="-128"/>
                <a:ea typeface="Meiryo" charset="-128"/>
                <a:cs typeface="Meiryo" charset="-128"/>
              </a:rPr>
              <a:t>	</a:t>
            </a:r>
            <a:r>
              <a:rPr lang="ja-JP" altLang="en-US" sz="1400" dirty="0">
                <a:latin typeface="Meiryo" charset="-128"/>
                <a:ea typeface="Meiryo" charset="-128"/>
                <a:cs typeface="Meiryo" charset="-128"/>
              </a:rPr>
              <a:t>受け取っている場合</a:t>
            </a:r>
            <a:endParaRPr lang="en-US" altLang="ja-JP" sz="1400" dirty="0">
              <a:latin typeface="Meiryo" charset="-128"/>
              <a:ea typeface="Meiryo" charset="-128"/>
              <a:cs typeface="Meiryo" charset="-128"/>
            </a:endParaRPr>
          </a:p>
          <a:p>
            <a:pPr marL="12700" marR="5080">
              <a:lnSpc>
                <a:spcPct val="107800"/>
              </a:lnSpc>
              <a:spcBef>
                <a:spcPts val="100"/>
              </a:spcBef>
              <a:tabLst>
                <a:tab pos="352425" algn="l"/>
              </a:tabLst>
            </a:pPr>
            <a:r>
              <a:rPr lang="ja-JP" altLang="en-US" sz="1400" dirty="0">
                <a:solidFill>
                  <a:srgbClr val="009650"/>
                </a:solidFill>
                <a:latin typeface="Meiryo" charset="-128"/>
                <a:ea typeface="Meiryo" charset="-128"/>
                <a:cs typeface="Meiryo" charset="-128"/>
              </a:rPr>
              <a:t>＊</a:t>
            </a:r>
            <a:r>
              <a:rPr lang="en-US" altLang="ja-JP" sz="1400" dirty="0">
                <a:solidFill>
                  <a:srgbClr val="009650"/>
                </a:solidFill>
                <a:latin typeface="Meiryo" charset="-128"/>
                <a:ea typeface="Meiryo" charset="-128"/>
                <a:cs typeface="Meiryo" charset="-128"/>
              </a:rPr>
              <a:t>	</a:t>
            </a:r>
            <a:r>
              <a:rPr lang="ja-JP" altLang="en-US" sz="1400" dirty="0">
                <a:solidFill>
                  <a:srgbClr val="009650"/>
                </a:solidFill>
                <a:latin typeface="Meiryo" charset="-128"/>
                <a:ea typeface="Meiryo" charset="-128"/>
                <a:cs typeface="Meiryo" charset="-128"/>
              </a:rPr>
              <a:t>その他、</a:t>
            </a:r>
            <a:r>
              <a:rPr lang="en-US" altLang="ja-JP" sz="1400" dirty="0">
                <a:solidFill>
                  <a:srgbClr val="009650"/>
                </a:solidFill>
                <a:latin typeface="Meiryo" charset="-128"/>
                <a:ea typeface="Meiryo" charset="-128"/>
                <a:cs typeface="Meiryo" charset="-128"/>
              </a:rPr>
              <a:t>｢</a:t>
            </a:r>
            <a:r>
              <a:rPr lang="ja-JP" altLang="en-US" sz="1400" dirty="0">
                <a:solidFill>
                  <a:srgbClr val="009650"/>
                </a:solidFill>
                <a:latin typeface="Meiryo" charset="-128"/>
                <a:ea typeface="Meiryo" charset="-128"/>
                <a:cs typeface="Meiryo" charset="-128"/>
              </a:rPr>
              <a:t>診療科から</a:t>
            </a:r>
            <a:r>
              <a:rPr lang="en-US" altLang="ja-JP" sz="1400" dirty="0">
                <a:solidFill>
                  <a:srgbClr val="009650"/>
                </a:solidFill>
                <a:latin typeface="Meiryo" charset="-128"/>
                <a:ea typeface="Meiryo" charset="-128"/>
                <a:cs typeface="Meiryo" charset="-128"/>
              </a:rPr>
              <a:t>｣</a:t>
            </a:r>
            <a:r>
              <a:rPr lang="ja-JP" altLang="en-US" sz="1400" dirty="0">
                <a:solidFill>
                  <a:srgbClr val="009650"/>
                </a:solidFill>
                <a:latin typeface="Meiryo" charset="-128"/>
                <a:ea typeface="Meiryo" charset="-128"/>
                <a:cs typeface="Meiryo" charset="-128"/>
              </a:rPr>
              <a:t>、</a:t>
            </a:r>
            <a:endParaRPr lang="en-US" altLang="ja-JP" sz="1400" dirty="0">
              <a:solidFill>
                <a:srgbClr val="009650"/>
              </a:solidFill>
              <a:latin typeface="Meiryo" charset="-128"/>
              <a:ea typeface="Meiryo" charset="-128"/>
              <a:cs typeface="Meiryo" charset="-128"/>
            </a:endParaRPr>
          </a:p>
          <a:p>
            <a:pPr marL="12700" marR="5080">
              <a:lnSpc>
                <a:spcPct val="107800"/>
              </a:lnSpc>
              <a:spcBef>
                <a:spcPts val="100"/>
              </a:spcBef>
              <a:tabLst>
                <a:tab pos="352425" algn="l"/>
              </a:tabLst>
            </a:pPr>
            <a:r>
              <a:rPr lang="en-US" altLang="ja-JP" sz="1400" dirty="0">
                <a:solidFill>
                  <a:srgbClr val="009650"/>
                </a:solidFill>
                <a:latin typeface="Meiryo" charset="-128"/>
                <a:ea typeface="Meiryo" charset="-128"/>
                <a:cs typeface="Meiryo" charset="-128"/>
              </a:rPr>
              <a:t>	｢</a:t>
            </a:r>
            <a:r>
              <a:rPr lang="ja-JP" altLang="en-US" sz="1400" dirty="0">
                <a:solidFill>
                  <a:srgbClr val="009650"/>
                </a:solidFill>
                <a:latin typeface="Meiryo" charset="-128"/>
                <a:ea typeface="Meiryo" charset="-128"/>
                <a:cs typeface="Meiryo" charset="-128"/>
              </a:rPr>
              <a:t>特徴から</a:t>
            </a:r>
            <a:r>
              <a:rPr lang="en-US" altLang="ja-JP" sz="1400" dirty="0">
                <a:solidFill>
                  <a:srgbClr val="009650"/>
                </a:solidFill>
                <a:latin typeface="Meiryo" charset="-128"/>
                <a:ea typeface="Meiryo" charset="-128"/>
                <a:cs typeface="Meiryo" charset="-128"/>
              </a:rPr>
              <a:t>｣</a:t>
            </a:r>
            <a:r>
              <a:rPr lang="ja-JP" altLang="en-US" sz="1400" dirty="0">
                <a:solidFill>
                  <a:srgbClr val="009650"/>
                </a:solidFill>
                <a:latin typeface="Meiryo" charset="-128"/>
                <a:ea typeface="Meiryo" charset="-128"/>
                <a:cs typeface="Meiryo" charset="-128"/>
              </a:rPr>
              <a:t>、</a:t>
            </a:r>
            <a:r>
              <a:rPr lang="en-US" altLang="ja-JP" sz="1400" dirty="0">
                <a:solidFill>
                  <a:srgbClr val="009650"/>
                </a:solidFill>
                <a:latin typeface="Meiryo" charset="-128"/>
                <a:ea typeface="Meiryo" charset="-128"/>
                <a:cs typeface="Meiryo" charset="-128"/>
              </a:rPr>
              <a:t>｢</a:t>
            </a:r>
            <a:r>
              <a:rPr lang="ja-JP" altLang="en-US" sz="1400" dirty="0">
                <a:solidFill>
                  <a:srgbClr val="009650"/>
                </a:solidFill>
                <a:latin typeface="Meiryo" charset="-128"/>
                <a:ea typeface="Meiryo" charset="-128"/>
                <a:cs typeface="Meiryo" charset="-128"/>
              </a:rPr>
              <a:t>土日診療</a:t>
            </a:r>
            <a:r>
              <a:rPr lang="en-US" altLang="ja-JP" sz="1400" dirty="0">
                <a:solidFill>
                  <a:srgbClr val="009650"/>
                </a:solidFill>
                <a:latin typeface="Meiryo" charset="-128"/>
                <a:ea typeface="Meiryo" charset="-128"/>
                <a:cs typeface="Meiryo" charset="-128"/>
              </a:rPr>
              <a:t>｣</a:t>
            </a:r>
            <a:r>
              <a:rPr lang="ja-JP" altLang="en-US" sz="1400" dirty="0">
                <a:solidFill>
                  <a:srgbClr val="009650"/>
                </a:solidFill>
                <a:latin typeface="Meiryo" charset="-128"/>
                <a:ea typeface="Meiryo" charset="-128"/>
                <a:cs typeface="Meiryo" charset="-128"/>
              </a:rPr>
              <a:t>、</a:t>
            </a:r>
            <a:endParaRPr lang="en-US" altLang="ja-JP" sz="1400" dirty="0">
              <a:solidFill>
                <a:srgbClr val="009650"/>
              </a:solidFill>
              <a:latin typeface="Meiryo" charset="-128"/>
              <a:ea typeface="Meiryo" charset="-128"/>
              <a:cs typeface="Meiryo" charset="-128"/>
            </a:endParaRPr>
          </a:p>
          <a:p>
            <a:pPr marL="12700" marR="5080">
              <a:lnSpc>
                <a:spcPct val="107800"/>
              </a:lnSpc>
              <a:spcBef>
                <a:spcPts val="100"/>
              </a:spcBef>
              <a:tabLst>
                <a:tab pos="352425" algn="l"/>
              </a:tabLst>
            </a:pPr>
            <a:r>
              <a:rPr lang="en-US" altLang="ja-JP" sz="1400" dirty="0">
                <a:solidFill>
                  <a:srgbClr val="009650"/>
                </a:solidFill>
                <a:latin typeface="Meiryo" charset="-128"/>
                <a:ea typeface="Meiryo" charset="-128"/>
                <a:cs typeface="Meiryo" charset="-128"/>
              </a:rPr>
              <a:t>	｢</a:t>
            </a:r>
            <a:r>
              <a:rPr lang="ja-JP" altLang="en-US" sz="1400" dirty="0">
                <a:solidFill>
                  <a:srgbClr val="009650"/>
                </a:solidFill>
                <a:latin typeface="Meiryo" charset="-128"/>
                <a:ea typeface="Meiryo" charset="-128"/>
                <a:cs typeface="Meiryo" charset="-128"/>
              </a:rPr>
              <a:t>１８時以降診療ＯＫ</a:t>
            </a:r>
            <a:r>
              <a:rPr lang="en-US" altLang="ja-JP" sz="1400" dirty="0">
                <a:solidFill>
                  <a:srgbClr val="009650"/>
                </a:solidFill>
                <a:latin typeface="Meiryo" charset="-128"/>
                <a:ea typeface="Meiryo" charset="-128"/>
                <a:cs typeface="Meiryo" charset="-128"/>
              </a:rPr>
              <a:t>｣</a:t>
            </a:r>
            <a:r>
              <a:rPr lang="ja-JP" altLang="en-US" sz="1400" dirty="0">
                <a:solidFill>
                  <a:srgbClr val="009650"/>
                </a:solidFill>
                <a:latin typeface="Meiryo" charset="-128"/>
                <a:ea typeface="Meiryo" charset="-128"/>
                <a:cs typeface="Meiryo" charset="-128"/>
              </a:rPr>
              <a:t>、</a:t>
            </a:r>
            <a:endParaRPr lang="en-US" altLang="ja-JP" sz="1400" dirty="0">
              <a:solidFill>
                <a:srgbClr val="009650"/>
              </a:solidFill>
              <a:latin typeface="Meiryo" charset="-128"/>
              <a:ea typeface="Meiryo" charset="-128"/>
              <a:cs typeface="Meiryo" charset="-128"/>
            </a:endParaRPr>
          </a:p>
          <a:p>
            <a:pPr marL="12700" marR="5080">
              <a:lnSpc>
                <a:spcPct val="107800"/>
              </a:lnSpc>
              <a:spcBef>
                <a:spcPts val="100"/>
              </a:spcBef>
              <a:tabLst>
                <a:tab pos="352425" algn="l"/>
              </a:tabLst>
            </a:pPr>
            <a:r>
              <a:rPr lang="en-US" altLang="ja-JP" sz="1400" dirty="0">
                <a:solidFill>
                  <a:srgbClr val="009650"/>
                </a:solidFill>
                <a:latin typeface="Meiryo" charset="-128"/>
                <a:ea typeface="Meiryo" charset="-128"/>
                <a:cs typeface="Meiryo" charset="-128"/>
              </a:rPr>
              <a:t>	｢</a:t>
            </a:r>
            <a:r>
              <a:rPr lang="ja-JP" altLang="en-US" sz="1400" dirty="0">
                <a:solidFill>
                  <a:srgbClr val="009650"/>
                </a:solidFill>
                <a:latin typeface="Meiryo" charset="-128"/>
                <a:ea typeface="Meiryo" charset="-128"/>
                <a:cs typeface="Meiryo" charset="-128"/>
              </a:rPr>
              <a:t>初診オンライン診療可</a:t>
            </a:r>
            <a:r>
              <a:rPr lang="en-US" altLang="ja-JP" sz="1400" dirty="0">
                <a:solidFill>
                  <a:srgbClr val="009650"/>
                </a:solidFill>
                <a:latin typeface="Meiryo" charset="-128"/>
                <a:ea typeface="Meiryo" charset="-128"/>
                <a:cs typeface="Meiryo" charset="-128"/>
              </a:rPr>
              <a:t>｣</a:t>
            </a:r>
            <a:r>
              <a:rPr lang="ja-JP" altLang="en-US" sz="1400" dirty="0">
                <a:solidFill>
                  <a:srgbClr val="009650"/>
                </a:solidFill>
                <a:latin typeface="Meiryo" charset="-128"/>
                <a:ea typeface="Meiryo" charset="-128"/>
                <a:cs typeface="Meiryo" charset="-128"/>
              </a:rPr>
              <a:t>等で</a:t>
            </a:r>
            <a:endParaRPr lang="en-US" altLang="ja-JP" sz="1400" dirty="0">
              <a:solidFill>
                <a:srgbClr val="009650"/>
              </a:solidFill>
              <a:latin typeface="Meiryo" charset="-128"/>
              <a:ea typeface="Meiryo" charset="-128"/>
              <a:cs typeface="Meiryo" charset="-128"/>
            </a:endParaRPr>
          </a:p>
          <a:p>
            <a:pPr marL="12700" marR="5080">
              <a:lnSpc>
                <a:spcPct val="107800"/>
              </a:lnSpc>
              <a:spcBef>
                <a:spcPts val="100"/>
              </a:spcBef>
              <a:tabLst>
                <a:tab pos="352425" algn="l"/>
              </a:tabLst>
            </a:pPr>
            <a:r>
              <a:rPr lang="en-US" altLang="ja-JP" sz="1400" dirty="0">
                <a:solidFill>
                  <a:srgbClr val="009650"/>
                </a:solidFill>
                <a:latin typeface="Meiryo" charset="-128"/>
                <a:ea typeface="Meiryo" charset="-128"/>
                <a:cs typeface="Meiryo" charset="-128"/>
              </a:rPr>
              <a:t>	</a:t>
            </a:r>
            <a:r>
              <a:rPr lang="ja-JP" altLang="en-US" sz="1400" dirty="0">
                <a:solidFill>
                  <a:srgbClr val="009650"/>
                </a:solidFill>
                <a:latin typeface="Meiryo" charset="-128"/>
                <a:ea typeface="Meiryo" charset="-128"/>
                <a:cs typeface="Meiryo" charset="-128"/>
              </a:rPr>
              <a:t>検索が可能です。</a:t>
            </a:r>
            <a:endParaRPr kumimoji="0" lang="ja-JP" altLang="en-US" sz="1800" b="1" kern="0" dirty="0">
              <a:solidFill>
                <a:srgbClr val="009650"/>
              </a:solidFill>
              <a:latin typeface="Meiryo" charset="-128"/>
              <a:ea typeface="Meiryo" charset="-128"/>
              <a:cs typeface="Meiryo" charset="-128"/>
            </a:endParaRPr>
          </a:p>
        </p:txBody>
      </p:sp>
      <p:grpSp>
        <p:nvGrpSpPr>
          <p:cNvPr id="29" name="図形グループ 28"/>
          <p:cNvGrpSpPr/>
          <p:nvPr/>
        </p:nvGrpSpPr>
        <p:grpSpPr>
          <a:xfrm>
            <a:off x="3200400" y="1835090"/>
            <a:ext cx="441147" cy="400110"/>
            <a:chOff x="3501100" y="4812902"/>
            <a:chExt cx="441147" cy="400110"/>
          </a:xfrm>
        </p:grpSpPr>
        <p:sp>
          <p:nvSpPr>
            <p:cNvPr id="30" name="円/楕円 29"/>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36" name="正方形/長方形 35"/>
          <p:cNvSpPr/>
          <p:nvPr/>
        </p:nvSpPr>
        <p:spPr>
          <a:xfrm>
            <a:off x="7541400" y="3498710"/>
            <a:ext cx="900000" cy="64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36"/>
          <p:cNvGrpSpPr/>
          <p:nvPr/>
        </p:nvGrpSpPr>
        <p:grpSpPr>
          <a:xfrm>
            <a:off x="7328853" y="3302000"/>
            <a:ext cx="441147" cy="400110"/>
            <a:chOff x="3501100" y="4812902"/>
            <a:chExt cx="441147" cy="400110"/>
          </a:xfrm>
        </p:grpSpPr>
        <p:sp>
          <p:nvSpPr>
            <p:cNvPr id="38" name="円/楕円 3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❼</a:t>
              </a:r>
              <a:endParaRPr lang="en-US" altLang="ja-JP" sz="2000" b="1" dirty="0">
                <a:solidFill>
                  <a:srgbClr val="009650"/>
                </a:solidFill>
                <a:latin typeface="Meiryo" charset="-128"/>
                <a:ea typeface="Meiryo" charset="-128"/>
                <a:cs typeface="Meiryo" charset="-128"/>
              </a:endParaRPr>
            </a:p>
          </p:txBody>
        </p:sp>
      </p:grpSp>
      <p:sp>
        <p:nvSpPr>
          <p:cNvPr id="40" name="正方形/長方形 39"/>
          <p:cNvSpPr/>
          <p:nvPr/>
        </p:nvSpPr>
        <p:spPr>
          <a:xfrm>
            <a:off x="6384747" y="3498710"/>
            <a:ext cx="900000" cy="64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6172200" y="3302000"/>
            <a:ext cx="441147" cy="400110"/>
            <a:chOff x="3501100" y="4812902"/>
            <a:chExt cx="441147" cy="400110"/>
          </a:xfrm>
        </p:grpSpPr>
        <p:sp>
          <p:nvSpPr>
            <p:cNvPr id="42" name="円/楕円 4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cxnSp>
        <p:nvCxnSpPr>
          <p:cNvPr id="18" name="直線コネクタ 17">
            <a:extLst>
              <a:ext uri="{FF2B5EF4-FFF2-40B4-BE49-F238E27FC236}">
                <a16:creationId xmlns:a16="http://schemas.microsoft.com/office/drawing/2014/main" id="{C4609F13-AAC9-4D4C-A244-2D5E541ED2CF}"/>
              </a:ext>
            </a:extLst>
          </p:cNvPr>
          <p:cNvCxnSpPr/>
          <p:nvPr/>
        </p:nvCxnSpPr>
        <p:spPr>
          <a:xfrm>
            <a:off x="6019800" y="1270000"/>
            <a:ext cx="0" cy="5220000"/>
          </a:xfrm>
          <a:prstGeom prst="line">
            <a:avLst/>
          </a:prstGeom>
          <a:ln w="19050">
            <a:solidFill>
              <a:srgbClr val="009650"/>
            </a:solidFill>
            <a:prstDash val="solid"/>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1929327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【6</a:t>
            </a:r>
            <a:r>
              <a:rPr lang="en-US" altLang="ja-JP" sz="2800" dirty="0" smtClean="0">
                <a:latin typeface="Meiryo"/>
                <a:ea typeface="Meiryo"/>
                <a:cs typeface="Meiryo"/>
                <a:sym typeface="Meiryo"/>
              </a:rPr>
              <a:t>】</a:t>
            </a:r>
            <a:r>
              <a:rPr lang="ja-JP" altLang="en-US" sz="2800" dirty="0" smtClean="0">
                <a:latin typeface="AoyagiKouzanFontT"/>
                <a:cs typeface="AoyagiKouzanFontT"/>
              </a:rPr>
              <a:t>医療</a:t>
            </a:r>
            <a:r>
              <a:rPr lang="ja-JP" altLang="en-US" sz="2800" dirty="0">
                <a:latin typeface="AoyagiKouzanFontT"/>
                <a:cs typeface="AoyagiKouzanFontT"/>
              </a:rPr>
              <a:t>機関に予約をする</a:t>
            </a:r>
            <a:endParaRPr lang="ja-JP" altLang="en-US" sz="2800" dirty="0"/>
          </a:p>
        </p:txBody>
      </p:sp>
      <p:sp>
        <p:nvSpPr>
          <p:cNvPr id="13" name="object 6">
            <a:extLst>
              <a:ext uri="{FF2B5EF4-FFF2-40B4-BE49-F238E27FC236}">
                <a16:creationId xmlns:a16="http://schemas.microsoft.com/office/drawing/2014/main" id="{11D7FA28-D6F3-4E50-81D2-2B905C1CCA23}"/>
              </a:ext>
            </a:extLst>
          </p:cNvPr>
          <p:cNvSpPr txBox="1"/>
          <p:nvPr/>
        </p:nvSpPr>
        <p:spPr>
          <a:xfrm>
            <a:off x="607933" y="1435608"/>
            <a:ext cx="7438787" cy="287965"/>
          </a:xfrm>
          <a:prstGeom prst="rect">
            <a:avLst/>
          </a:prstGeom>
        </p:spPr>
        <p:txBody>
          <a:bodyPr vert="horz" wrap="square" lIns="0" tIns="10860" rIns="0" bIns="0" rtlCol="0">
            <a:spAutoFit/>
          </a:bodyPr>
          <a:lstStyle/>
          <a:p>
            <a:r>
              <a:rPr lang="ja-JP" altLang="en-US" sz="1800" b="1" dirty="0">
                <a:latin typeface="Meiryo" charset="-128"/>
                <a:ea typeface="Meiryo" charset="-128"/>
                <a:cs typeface="Meiryo" charset="-128"/>
              </a:rPr>
              <a:t>受診したい医療機関に予約をしましょう</a:t>
            </a:r>
          </a:p>
        </p:txBody>
      </p:sp>
      <p:pic>
        <p:nvPicPr>
          <p:cNvPr id="10" name="図 9">
            <a:extLst>
              <a:ext uri="{FF2B5EF4-FFF2-40B4-BE49-F238E27FC236}">
                <a16:creationId xmlns:a16="http://schemas.microsoft.com/office/drawing/2014/main" id="{8D065505-CDD9-4D97-B18D-8BCB4826A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000" y="2019300"/>
            <a:ext cx="1620000" cy="2882250"/>
          </a:xfrm>
          <a:prstGeom prst="rect">
            <a:avLst/>
          </a:prstGeom>
          <a:ln>
            <a:solidFill>
              <a:schemeClr val="tx1"/>
            </a:solidFill>
          </a:ln>
        </p:spPr>
      </p:pic>
      <p:pic>
        <p:nvPicPr>
          <p:cNvPr id="16" name="図 15">
            <a:extLst>
              <a:ext uri="{FF2B5EF4-FFF2-40B4-BE49-F238E27FC236}">
                <a16:creationId xmlns:a16="http://schemas.microsoft.com/office/drawing/2014/main" id="{6654DDD3-20A6-42D9-AE83-3DB5F3D54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9600" y="2019300"/>
            <a:ext cx="1620000" cy="2879999"/>
          </a:xfrm>
          <a:prstGeom prst="rect">
            <a:avLst/>
          </a:prstGeom>
          <a:ln>
            <a:solidFill>
              <a:schemeClr val="tx1"/>
            </a:solidFill>
          </a:ln>
        </p:spPr>
      </p:pic>
      <p:pic>
        <p:nvPicPr>
          <p:cNvPr id="17" name="図 16">
            <a:extLst>
              <a:ext uri="{FF2B5EF4-FFF2-40B4-BE49-F238E27FC236}">
                <a16:creationId xmlns:a16="http://schemas.microsoft.com/office/drawing/2014/main" id="{9AB4B556-AB90-4003-8231-308975528C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4400" y="2019300"/>
            <a:ext cx="1620000" cy="2879999"/>
          </a:xfrm>
          <a:prstGeom prst="rect">
            <a:avLst/>
          </a:prstGeom>
          <a:ln>
            <a:solidFill>
              <a:schemeClr val="tx1"/>
            </a:solidFill>
          </a:ln>
        </p:spPr>
      </p:pic>
      <p:sp>
        <p:nvSpPr>
          <p:cNvPr id="2" name="正方形/長方形 1"/>
          <p:cNvSpPr/>
          <p:nvPr/>
        </p:nvSpPr>
        <p:spPr>
          <a:xfrm>
            <a:off x="223200" y="1828800"/>
            <a:ext cx="2520000" cy="4122732"/>
          </a:xfrm>
          <a:prstGeom prst="rect">
            <a:avLst/>
          </a:prstGeom>
        </p:spPr>
        <p:txBody>
          <a:bodyPr>
            <a:spAutoFit/>
          </a:bodyPr>
          <a:lstStyle/>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❶</a:t>
            </a:r>
            <a:r>
              <a:rPr lang="en-US" altLang="ja-JP" sz="2400" b="1"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予約したい</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医療機関の</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横にある</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アイコンをタップ</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❷</a:t>
            </a:r>
            <a:r>
              <a:rPr lang="en-US" altLang="ja-JP" sz="2400" b="1"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下から上に</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画面をスクロール</a:t>
            </a:r>
          </a:p>
          <a:p>
            <a:pPr marL="12700" marR="5080">
              <a:lnSpc>
                <a:spcPct val="107800"/>
              </a:lnSpc>
              <a:spcBef>
                <a:spcPts val="100"/>
              </a:spcBef>
              <a:tabLst>
                <a:tab pos="352425" algn="l"/>
              </a:tabLst>
            </a:pPr>
            <a:r>
              <a:rPr lang="ja-JP" altLang="en-US" sz="2400" b="1" dirty="0">
                <a:solidFill>
                  <a:srgbClr val="009650"/>
                </a:solidFill>
                <a:latin typeface="Meiryo" charset="-128"/>
                <a:ea typeface="Meiryo" charset="-128"/>
                <a:cs typeface="Meiryo" charset="-128"/>
              </a:rPr>
              <a:t>❸</a:t>
            </a:r>
            <a:r>
              <a:rPr lang="en-US" altLang="ja-JP" sz="2400" b="1"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予約</a:t>
            </a:r>
            <a:r>
              <a:rPr lang="ja-JP" altLang="en-US" sz="1800" b="1" dirty="0" smtClean="0">
                <a:latin typeface="Meiryo" charset="-128"/>
                <a:ea typeface="Meiryo" charset="-128"/>
                <a:cs typeface="Meiryo" charset="-128"/>
              </a:rPr>
              <a:t>したい</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smtClean="0">
                <a:latin typeface="Meiryo" charset="-128"/>
                <a:ea typeface="Meiryo" charset="-128"/>
                <a:cs typeface="Meiryo" charset="-128"/>
              </a:rPr>
              <a:t>診療</a:t>
            </a:r>
            <a:r>
              <a:rPr lang="ja-JP" altLang="en-US" sz="1800" b="1" dirty="0">
                <a:latin typeface="Meiryo" charset="-128"/>
                <a:ea typeface="Meiryo" charset="-128"/>
                <a:cs typeface="Meiryo" charset="-128"/>
              </a:rPr>
              <a:t>メニューを</a:t>
            </a:r>
            <a:endParaRPr lang="en-US" altLang="ja-JP" sz="1800" b="1" dirty="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smtClean="0">
                <a:latin typeface="Meiryo" charset="-128"/>
                <a:ea typeface="Meiryo" charset="-128"/>
                <a:cs typeface="Meiryo" charset="-128"/>
              </a:rPr>
              <a:t>見つけて</a:t>
            </a:r>
            <a:endParaRPr lang="en-US" altLang="ja-JP" sz="1800" b="1" dirty="0" smtClean="0">
              <a:latin typeface="Meiryo" charset="-128"/>
              <a:ea typeface="Meiryo" charset="-128"/>
              <a:cs typeface="Meiryo" charset="-128"/>
            </a:endParaRP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en-US" altLang="ja-JP" sz="1800" b="1" dirty="0" smtClean="0">
                <a:latin typeface="Meiryo" charset="-128"/>
                <a:ea typeface="Meiryo" charset="-128"/>
                <a:cs typeface="Meiryo" charset="-128"/>
              </a:rPr>
              <a:t>｢</a:t>
            </a:r>
            <a:r>
              <a:rPr lang="ja-JP" altLang="en-US" sz="1800" b="1" dirty="0">
                <a:latin typeface="Meiryo" charset="-128"/>
                <a:ea typeface="Meiryo" charset="-128"/>
                <a:cs typeface="Meiryo" charset="-128"/>
              </a:rPr>
              <a:t>診察</a:t>
            </a:r>
            <a:r>
              <a:rPr lang="ja-JP" altLang="en-US" sz="1800" b="1" dirty="0" smtClean="0">
                <a:latin typeface="Meiryo" charset="-128"/>
                <a:ea typeface="Meiryo" charset="-128"/>
                <a:cs typeface="Meiryo" charset="-128"/>
              </a:rPr>
              <a:t>予約を</a:t>
            </a:r>
            <a:r>
              <a:rPr lang="ja-JP" altLang="en-US" sz="1800" b="1" dirty="0">
                <a:latin typeface="Meiryo" charset="-128"/>
                <a:ea typeface="Meiryo" charset="-128"/>
                <a:cs typeface="Meiryo" charset="-128"/>
              </a:rPr>
              <a:t>する</a:t>
            </a:r>
            <a:r>
              <a:rPr lang="en-US" altLang="ja-JP" sz="1800" b="1" dirty="0" smtClean="0">
                <a:latin typeface="Meiryo" charset="-128"/>
                <a:ea typeface="Meiryo" charset="-128"/>
                <a:cs typeface="Meiryo" charset="-128"/>
              </a:rPr>
              <a:t>｣</a:t>
            </a:r>
          </a:p>
          <a:p>
            <a:pPr marL="12700" marR="5080">
              <a:lnSpc>
                <a:spcPct val="1078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smtClean="0">
                <a:latin typeface="Meiryo" charset="-128"/>
                <a:ea typeface="Meiryo" charset="-128"/>
                <a:cs typeface="Meiryo" charset="-128"/>
              </a:rPr>
              <a:t>をタツプ</a:t>
            </a:r>
            <a:endParaRPr lang="ja-JP" altLang="en-US" sz="1800" b="1" dirty="0">
              <a:latin typeface="Meiryo" charset="-128"/>
              <a:ea typeface="Meiryo" charset="-128"/>
              <a:cs typeface="Meiryo" charset="-128"/>
            </a:endParaRPr>
          </a:p>
          <a:p>
            <a:pPr marL="12700" marR="5080">
              <a:lnSpc>
                <a:spcPct val="107800"/>
              </a:lnSpc>
              <a:spcBef>
                <a:spcPts val="100"/>
              </a:spcBef>
              <a:tabLst>
                <a:tab pos="352425" algn="l"/>
              </a:tabLst>
            </a:pPr>
            <a:endParaRPr lang="ja-JP" altLang="en-US" sz="1800" b="1" dirty="0">
              <a:latin typeface="Meiryo" charset="-128"/>
              <a:ea typeface="Meiryo" charset="-128"/>
              <a:cs typeface="Meiryo" charset="-128"/>
            </a:endParaRPr>
          </a:p>
        </p:txBody>
      </p:sp>
      <p:sp>
        <p:nvSpPr>
          <p:cNvPr id="36" name="正方形/長方形 35"/>
          <p:cNvSpPr/>
          <p:nvPr/>
        </p:nvSpPr>
        <p:spPr>
          <a:xfrm>
            <a:off x="4112565" y="2865150"/>
            <a:ext cx="360000"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36"/>
          <p:cNvGrpSpPr/>
          <p:nvPr/>
        </p:nvGrpSpPr>
        <p:grpSpPr>
          <a:xfrm>
            <a:off x="3886200" y="2687252"/>
            <a:ext cx="441147" cy="400110"/>
            <a:chOff x="3501100" y="4812902"/>
            <a:chExt cx="441147" cy="400110"/>
          </a:xfrm>
        </p:grpSpPr>
        <p:sp>
          <p:nvSpPr>
            <p:cNvPr id="38" name="円/楕円 3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40" name="正方形/長方形 39"/>
          <p:cNvSpPr/>
          <p:nvPr/>
        </p:nvSpPr>
        <p:spPr>
          <a:xfrm>
            <a:off x="7693800" y="4329750"/>
            <a:ext cx="720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7481253" y="4133040"/>
            <a:ext cx="441147" cy="400110"/>
            <a:chOff x="3501100" y="4812902"/>
            <a:chExt cx="441147" cy="400110"/>
          </a:xfrm>
        </p:grpSpPr>
        <p:sp>
          <p:nvSpPr>
            <p:cNvPr id="42" name="円/楕円 4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44" name="上矢印 43"/>
          <p:cNvSpPr/>
          <p:nvPr/>
        </p:nvSpPr>
        <p:spPr>
          <a:xfrm>
            <a:off x="5845098" y="2767950"/>
            <a:ext cx="631902" cy="1811843"/>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45" name="図形グループ 44"/>
          <p:cNvGrpSpPr/>
          <p:nvPr/>
        </p:nvGrpSpPr>
        <p:grpSpPr>
          <a:xfrm>
            <a:off x="5807253" y="4044240"/>
            <a:ext cx="441147" cy="400110"/>
            <a:chOff x="3501100" y="4812902"/>
            <a:chExt cx="441147" cy="400110"/>
          </a:xfrm>
        </p:grpSpPr>
        <p:sp>
          <p:nvSpPr>
            <p:cNvPr id="46" name="円/楕円 4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8" name="図形グループ 47"/>
          <p:cNvGrpSpPr>
            <a:grpSpLocks noChangeAspect="1"/>
          </p:cNvGrpSpPr>
          <p:nvPr/>
        </p:nvGrpSpPr>
        <p:grpSpPr>
          <a:xfrm>
            <a:off x="6498000" y="3336435"/>
            <a:ext cx="360000" cy="345915"/>
            <a:chOff x="2743754" y="4622188"/>
            <a:chExt cx="720000" cy="691832"/>
          </a:xfrm>
        </p:grpSpPr>
        <p:cxnSp>
          <p:nvCxnSpPr>
            <p:cNvPr id="49" name="直線コネクタ 48"/>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2" name="図形グループ 51"/>
          <p:cNvGrpSpPr>
            <a:grpSpLocks noChangeAspect="1"/>
          </p:cNvGrpSpPr>
          <p:nvPr/>
        </p:nvGrpSpPr>
        <p:grpSpPr>
          <a:xfrm>
            <a:off x="4440600" y="3336435"/>
            <a:ext cx="360000" cy="345915"/>
            <a:chOff x="2743754" y="4622188"/>
            <a:chExt cx="720000" cy="691832"/>
          </a:xfrm>
        </p:grpSpPr>
        <p:cxnSp>
          <p:nvCxnSpPr>
            <p:cNvPr id="53" name="直線コネクタ 52"/>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474176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
            <a:extLst>
              <a:ext uri="{FF2B5EF4-FFF2-40B4-BE49-F238E27FC236}">
                <a16:creationId xmlns:a16="http://schemas.microsoft.com/office/drawing/2014/main" id="{9AA9E6C7-0945-4D53-B62E-0121CC7B9E46}"/>
              </a:ext>
            </a:extLst>
          </p:cNvPr>
          <p:cNvSpPr>
            <a:spLocks noChangeAspect="1"/>
          </p:cNvSpPr>
          <p:nvPr/>
        </p:nvSpPr>
        <p:spPr>
          <a:xfrm>
            <a:off x="6928104" y="1988472"/>
            <a:ext cx="1620000" cy="2892825"/>
          </a:xfrm>
          <a:prstGeom prst="rect">
            <a:avLst/>
          </a:prstGeom>
          <a:blipFill>
            <a:blip r:embed="rId3"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grpSp>
        <p:nvGrpSpPr>
          <p:cNvPr id="32" name="object 5">
            <a:extLst>
              <a:ext uri="{FF2B5EF4-FFF2-40B4-BE49-F238E27FC236}">
                <a16:creationId xmlns:a16="http://schemas.microsoft.com/office/drawing/2014/main" id="{5E1C71A9-7411-4B7E-8C2C-2E7E4529F907}"/>
              </a:ext>
            </a:extLst>
          </p:cNvPr>
          <p:cNvGrpSpPr>
            <a:grpSpLocks noChangeAspect="1"/>
          </p:cNvGrpSpPr>
          <p:nvPr/>
        </p:nvGrpSpPr>
        <p:grpSpPr>
          <a:xfrm>
            <a:off x="4953000" y="2947996"/>
            <a:ext cx="1620000" cy="1304195"/>
            <a:chOff x="3159251" y="2549652"/>
            <a:chExt cx="1590041" cy="1262379"/>
          </a:xfrm>
        </p:grpSpPr>
        <p:sp>
          <p:nvSpPr>
            <p:cNvPr id="33" name="object 6">
              <a:extLst>
                <a:ext uri="{FF2B5EF4-FFF2-40B4-BE49-F238E27FC236}">
                  <a16:creationId xmlns:a16="http://schemas.microsoft.com/office/drawing/2014/main" id="{F9205D23-34AE-40E5-8D44-D39CD600E901}"/>
                </a:ext>
              </a:extLst>
            </p:cNvPr>
            <p:cNvSpPr/>
            <p:nvPr/>
          </p:nvSpPr>
          <p:spPr>
            <a:xfrm>
              <a:off x="3163824" y="2554223"/>
              <a:ext cx="1580388" cy="58656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dirty="0"/>
            </a:p>
          </p:txBody>
        </p:sp>
        <p:sp>
          <p:nvSpPr>
            <p:cNvPr id="34" name="object 7">
              <a:extLst>
                <a:ext uri="{FF2B5EF4-FFF2-40B4-BE49-F238E27FC236}">
                  <a16:creationId xmlns:a16="http://schemas.microsoft.com/office/drawing/2014/main" id="{6F056EED-7F2E-41E8-BA6D-4808D01D5CB0}"/>
                </a:ext>
              </a:extLst>
            </p:cNvPr>
            <p:cNvSpPr/>
            <p:nvPr/>
          </p:nvSpPr>
          <p:spPr>
            <a:xfrm>
              <a:off x="3159251" y="2549652"/>
              <a:ext cx="1590041" cy="1262379"/>
            </a:xfrm>
            <a:custGeom>
              <a:avLst/>
              <a:gdLst/>
              <a:ahLst/>
              <a:cxnLst/>
              <a:rect l="l" t="t" r="r" b="b"/>
              <a:pathLst>
                <a:path w="1590039" h="1262379">
                  <a:moveTo>
                    <a:pt x="0" y="0"/>
                  </a:moveTo>
                  <a:lnTo>
                    <a:pt x="1589532" y="0"/>
                  </a:lnTo>
                  <a:lnTo>
                    <a:pt x="1589532" y="1261872"/>
                  </a:lnTo>
                  <a:lnTo>
                    <a:pt x="0" y="1261872"/>
                  </a:lnTo>
                  <a:lnTo>
                    <a:pt x="0" y="0"/>
                  </a:lnTo>
                  <a:close/>
                </a:path>
              </a:pathLst>
            </a:custGeom>
            <a:ln w="9144">
              <a:solidFill>
                <a:srgbClr val="000000"/>
              </a:solidFill>
            </a:ln>
          </p:spPr>
          <p:txBody>
            <a:bodyPr wrap="square" lIns="0" tIns="0" rIns="0" bIns="0" rtlCol="0"/>
            <a:lstStyle/>
            <a:p>
              <a:endParaRPr sz="1539" dirty="0"/>
            </a:p>
          </p:txBody>
        </p:sp>
      </p:grpSp>
      <p:sp>
        <p:nvSpPr>
          <p:cNvPr id="50" name="object 5"/>
          <p:cNvSpPr>
            <a:spLocks noChangeAspect="1"/>
          </p:cNvSpPr>
          <p:nvPr/>
        </p:nvSpPr>
        <p:spPr>
          <a:xfrm>
            <a:off x="2971800" y="1988472"/>
            <a:ext cx="1620000" cy="2873824"/>
          </a:xfrm>
          <a:prstGeom prst="rect">
            <a:avLst/>
          </a:prstGeom>
          <a:blipFill>
            <a:blip r:embed="rId5"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698" dirty="0"/>
          </a:p>
        </p:txBody>
      </p:sp>
      <p:grpSp>
        <p:nvGrpSpPr>
          <p:cNvPr id="20" name="図形グループ 19"/>
          <p:cNvGrpSpPr>
            <a:grpSpLocks noChangeAspect="1"/>
          </p:cNvGrpSpPr>
          <p:nvPr/>
        </p:nvGrpSpPr>
        <p:grpSpPr>
          <a:xfrm>
            <a:off x="4953000" y="1988472"/>
            <a:ext cx="1620000" cy="399775"/>
            <a:chOff x="4084665" y="1655751"/>
            <a:chExt cx="1574800" cy="388620"/>
          </a:xfrm>
        </p:grpSpPr>
        <p:sp>
          <p:nvSpPr>
            <p:cNvPr id="59" name="object 28"/>
            <p:cNvSpPr/>
            <p:nvPr/>
          </p:nvSpPr>
          <p:spPr>
            <a:xfrm>
              <a:off x="4093810" y="1664895"/>
              <a:ext cx="1556005" cy="370332"/>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698" dirty="0"/>
            </a:p>
          </p:txBody>
        </p:sp>
        <p:sp>
          <p:nvSpPr>
            <p:cNvPr id="60" name="object 29"/>
            <p:cNvSpPr/>
            <p:nvPr/>
          </p:nvSpPr>
          <p:spPr>
            <a:xfrm>
              <a:off x="4084665" y="1655751"/>
              <a:ext cx="1574800" cy="388620"/>
            </a:xfrm>
            <a:custGeom>
              <a:avLst/>
              <a:gdLst/>
              <a:ahLst/>
              <a:cxnLst/>
              <a:rect l="l" t="t" r="r" b="b"/>
              <a:pathLst>
                <a:path w="1574800" h="388619">
                  <a:moveTo>
                    <a:pt x="1572768" y="388620"/>
                  </a:moveTo>
                  <a:lnTo>
                    <a:pt x="1524" y="388620"/>
                  </a:lnTo>
                  <a:lnTo>
                    <a:pt x="0" y="387096"/>
                  </a:lnTo>
                  <a:lnTo>
                    <a:pt x="0" y="1524"/>
                  </a:lnTo>
                  <a:lnTo>
                    <a:pt x="1524" y="0"/>
                  </a:lnTo>
                  <a:lnTo>
                    <a:pt x="1572768" y="0"/>
                  </a:lnTo>
                  <a:lnTo>
                    <a:pt x="1574292" y="1524"/>
                  </a:lnTo>
                  <a:lnTo>
                    <a:pt x="1574292" y="4572"/>
                  </a:lnTo>
                  <a:lnTo>
                    <a:pt x="9144" y="4572"/>
                  </a:lnTo>
                  <a:lnTo>
                    <a:pt x="4572" y="9144"/>
                  </a:lnTo>
                  <a:lnTo>
                    <a:pt x="9144" y="9144"/>
                  </a:lnTo>
                  <a:lnTo>
                    <a:pt x="9144" y="379476"/>
                  </a:lnTo>
                  <a:lnTo>
                    <a:pt x="4572" y="379476"/>
                  </a:lnTo>
                  <a:lnTo>
                    <a:pt x="9144" y="384048"/>
                  </a:lnTo>
                  <a:lnTo>
                    <a:pt x="1574292" y="384048"/>
                  </a:lnTo>
                  <a:lnTo>
                    <a:pt x="1574292" y="387096"/>
                  </a:lnTo>
                  <a:lnTo>
                    <a:pt x="1572768" y="388620"/>
                  </a:lnTo>
                  <a:close/>
                </a:path>
                <a:path w="1574800" h="388619">
                  <a:moveTo>
                    <a:pt x="9144" y="9144"/>
                  </a:moveTo>
                  <a:lnTo>
                    <a:pt x="4572" y="9144"/>
                  </a:lnTo>
                  <a:lnTo>
                    <a:pt x="9144" y="4572"/>
                  </a:lnTo>
                  <a:lnTo>
                    <a:pt x="9144" y="9144"/>
                  </a:lnTo>
                  <a:close/>
                </a:path>
                <a:path w="1574800" h="388619">
                  <a:moveTo>
                    <a:pt x="1565148" y="9144"/>
                  </a:moveTo>
                  <a:lnTo>
                    <a:pt x="9144" y="9144"/>
                  </a:lnTo>
                  <a:lnTo>
                    <a:pt x="9144" y="4572"/>
                  </a:lnTo>
                  <a:lnTo>
                    <a:pt x="1565148" y="4572"/>
                  </a:lnTo>
                  <a:lnTo>
                    <a:pt x="1565148" y="9144"/>
                  </a:lnTo>
                  <a:close/>
                </a:path>
                <a:path w="1574800" h="388619">
                  <a:moveTo>
                    <a:pt x="1565148" y="384048"/>
                  </a:moveTo>
                  <a:lnTo>
                    <a:pt x="1565148" y="4572"/>
                  </a:lnTo>
                  <a:lnTo>
                    <a:pt x="1569720" y="9144"/>
                  </a:lnTo>
                  <a:lnTo>
                    <a:pt x="1574292" y="9144"/>
                  </a:lnTo>
                  <a:lnTo>
                    <a:pt x="1574292" y="379476"/>
                  </a:lnTo>
                  <a:lnTo>
                    <a:pt x="1569720" y="379476"/>
                  </a:lnTo>
                  <a:lnTo>
                    <a:pt x="1565148" y="384048"/>
                  </a:lnTo>
                  <a:close/>
                </a:path>
                <a:path w="1574800" h="388619">
                  <a:moveTo>
                    <a:pt x="1574292" y="9144"/>
                  </a:moveTo>
                  <a:lnTo>
                    <a:pt x="1569720" y="9144"/>
                  </a:lnTo>
                  <a:lnTo>
                    <a:pt x="1565148" y="4572"/>
                  </a:lnTo>
                  <a:lnTo>
                    <a:pt x="1574292" y="4572"/>
                  </a:lnTo>
                  <a:lnTo>
                    <a:pt x="1574292" y="9144"/>
                  </a:lnTo>
                  <a:close/>
                </a:path>
                <a:path w="1574800" h="388619">
                  <a:moveTo>
                    <a:pt x="9144" y="384048"/>
                  </a:moveTo>
                  <a:lnTo>
                    <a:pt x="4572" y="379476"/>
                  </a:lnTo>
                  <a:lnTo>
                    <a:pt x="9144" y="379476"/>
                  </a:lnTo>
                  <a:lnTo>
                    <a:pt x="9144" y="384048"/>
                  </a:lnTo>
                  <a:close/>
                </a:path>
                <a:path w="1574800" h="388619">
                  <a:moveTo>
                    <a:pt x="1565148" y="384048"/>
                  </a:moveTo>
                  <a:lnTo>
                    <a:pt x="9144" y="384048"/>
                  </a:lnTo>
                  <a:lnTo>
                    <a:pt x="9144" y="379476"/>
                  </a:lnTo>
                  <a:lnTo>
                    <a:pt x="1565148" y="379476"/>
                  </a:lnTo>
                  <a:lnTo>
                    <a:pt x="1565148" y="384048"/>
                  </a:lnTo>
                  <a:close/>
                </a:path>
                <a:path w="1574800" h="388619">
                  <a:moveTo>
                    <a:pt x="1574292" y="384048"/>
                  </a:moveTo>
                  <a:lnTo>
                    <a:pt x="1565148" y="384048"/>
                  </a:lnTo>
                  <a:lnTo>
                    <a:pt x="1569720" y="379476"/>
                  </a:lnTo>
                  <a:lnTo>
                    <a:pt x="1574292" y="379476"/>
                  </a:lnTo>
                  <a:lnTo>
                    <a:pt x="1574292" y="384048"/>
                  </a:lnTo>
                  <a:close/>
                </a:path>
              </a:pathLst>
            </a:custGeom>
            <a:solidFill>
              <a:srgbClr val="000000"/>
            </a:solidFill>
          </p:spPr>
          <p:txBody>
            <a:bodyPr wrap="square" lIns="0" tIns="0" rIns="0" bIns="0" rtlCol="0"/>
            <a:lstStyle/>
            <a:p>
              <a:endParaRPr sz="1698" dirty="0"/>
            </a:p>
          </p:txBody>
        </p:sp>
      </p:grpSp>
      <p:sp>
        <p:nvSpPr>
          <p:cNvPr id="61" name="テキスト ボックス 60"/>
          <p:cNvSpPr txBox="1"/>
          <p:nvPr/>
        </p:nvSpPr>
        <p:spPr>
          <a:xfrm>
            <a:off x="512508" y="1406817"/>
            <a:ext cx="2715819" cy="369332"/>
          </a:xfrm>
          <a:prstGeom prst="rect">
            <a:avLst/>
          </a:prstGeom>
          <a:noFill/>
        </p:spPr>
        <p:txBody>
          <a:bodyPr wrap="square" rtlCol="0">
            <a:spAutoFit/>
          </a:bodyPr>
          <a:lstStyle/>
          <a:p>
            <a:r>
              <a:rPr lang="en-US" altLang="ja-JP" sz="1800" b="1" dirty="0">
                <a:solidFill>
                  <a:srgbClr val="009650"/>
                </a:solidFill>
                <a:latin typeface="Meiryo" charset="-128"/>
                <a:ea typeface="Meiryo" charset="-128"/>
                <a:cs typeface="Meiryo" charset="-128"/>
              </a:rPr>
              <a:t>iPhone</a:t>
            </a:r>
            <a:r>
              <a:rPr lang="ja-JP" altLang="en-US" sz="1800" b="1" dirty="0" smtClean="0">
                <a:solidFill>
                  <a:srgbClr val="009650"/>
                </a:solidFill>
                <a:latin typeface="Meiryo" charset="-128"/>
                <a:ea typeface="Meiryo" charset="-128"/>
                <a:cs typeface="Meiryo" charset="-128"/>
              </a:rPr>
              <a:t>の</a:t>
            </a:r>
            <a:r>
              <a:rPr lang="ja-JP" altLang="en-US" sz="1800" b="1" dirty="0">
                <a:solidFill>
                  <a:srgbClr val="009650"/>
                </a:solidFill>
                <a:latin typeface="Meiryo" charset="-128"/>
                <a:ea typeface="Meiryo" charset="-128"/>
                <a:cs typeface="Meiryo" charset="-128"/>
              </a:rPr>
              <a:t>場合</a:t>
            </a:r>
            <a:endParaRPr lang="ja-JP" altLang="en-US" sz="1800" b="1" dirty="0">
              <a:latin typeface="Meiryo" charset="-128"/>
              <a:ea typeface="Meiryo" charset="-128"/>
              <a:cs typeface="Meiryo" charset="-128"/>
            </a:endParaRPr>
          </a:p>
        </p:txBody>
      </p:sp>
      <p:sp>
        <p:nvSpPr>
          <p:cNvPr id="31" name="Title 1">
            <a:extLst>
              <a:ext uri="{FF2B5EF4-FFF2-40B4-BE49-F238E27FC236}">
                <a16:creationId xmlns:a16="http://schemas.microsoft.com/office/drawing/2014/main" id="{09D454F7-5CCB-4D87-9B2C-DD403FC46167}"/>
              </a:ext>
            </a:extLst>
          </p:cNvPr>
          <p:cNvSpPr txBox="1">
            <a:spLocks/>
          </p:cNvSpPr>
          <p:nvPr/>
        </p:nvSpPr>
        <p:spPr>
          <a:xfrm>
            <a:off x="838200" y="381000"/>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a:t>2-A</a:t>
            </a:r>
            <a:endParaRPr lang="en-US" sz="3600" spc="-300" dirty="0"/>
          </a:p>
        </p:txBody>
      </p:sp>
      <p:sp>
        <p:nvSpPr>
          <p:cNvPr id="27" name="正方形/長方形 26"/>
          <p:cNvSpPr/>
          <p:nvPr/>
        </p:nvSpPr>
        <p:spPr>
          <a:xfrm>
            <a:off x="2917658" y="3435912"/>
            <a:ext cx="504000" cy="43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図形グループ 1"/>
          <p:cNvGrpSpPr/>
          <p:nvPr/>
        </p:nvGrpSpPr>
        <p:grpSpPr>
          <a:xfrm>
            <a:off x="2694432" y="3264014"/>
            <a:ext cx="441146" cy="400110"/>
            <a:chOff x="3501100" y="4812902"/>
            <a:chExt cx="441146" cy="400110"/>
          </a:xfrm>
        </p:grpSpPr>
        <p:sp>
          <p:nvSpPr>
            <p:cNvPr id="29" name="円/楕円 2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a:spLocks/>
            </p:cNvSpPr>
            <p:nvPr/>
          </p:nvSpPr>
          <p:spPr>
            <a:xfrm>
              <a:off x="3501100" y="4812902"/>
              <a:ext cx="441146"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44" name="object 18">
            <a:extLst>
              <a:ext uri="{FF2B5EF4-FFF2-40B4-BE49-F238E27FC236}">
                <a16:creationId xmlns:a16="http://schemas.microsoft.com/office/drawing/2014/main" id="{84120372-64DA-4E54-A83F-BF6241F74A06}"/>
              </a:ext>
            </a:extLst>
          </p:cNvPr>
          <p:cNvSpPr txBox="1"/>
          <p:nvPr/>
        </p:nvSpPr>
        <p:spPr>
          <a:xfrm>
            <a:off x="323791" y="1905000"/>
            <a:ext cx="2520000" cy="3043782"/>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｢App Store</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r>
              <a:rPr lang="en-US" altLang="ja-JP" sz="1800" b="1" spc="25" dirty="0">
                <a:latin typeface="Meiryo" charset="-128"/>
                <a:ea typeface="Meiryo" charset="-128"/>
                <a:cs typeface="Meiryo" charset="-128"/>
              </a:rPr>
              <a:t>	</a:t>
            </a:r>
            <a:r>
              <a:rPr lang="ja-JP" altLang="en-US" sz="1800" b="1" spc="-17"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検索</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r>
              <a:rPr lang="ja-JP" altLang="en-US" sz="1800" b="1" spc="-17"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525" marR="4344">
              <a:spcBef>
                <a:spcPts val="8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1800" b="1" spc="5" dirty="0">
                <a:solidFill>
                  <a:srgbClr val="009650"/>
                </a:solidFill>
                <a:latin typeface="Meiryo" charset="-128"/>
                <a:ea typeface="Meiryo" charset="-128"/>
                <a:cs typeface="Meiryo" charset="-128"/>
              </a:rPr>
              <a:t>	</a:t>
            </a:r>
            <a:r>
              <a:rPr lang="en-US" altLang="ja-JP" sz="1800" b="1" dirty="0" smtClean="0">
                <a:latin typeface="Meiryo" charset="-128"/>
                <a:ea typeface="Meiryo" charset="-128"/>
                <a:cs typeface="Meiryo" charset="-128"/>
              </a:rPr>
              <a:t>｢</a:t>
            </a:r>
            <a:r>
              <a:rPr lang="ja-JP" altLang="en-US" sz="1800" b="1" dirty="0">
                <a:latin typeface="Meiryo" charset="-128"/>
                <a:ea typeface="Meiryo" charset="-128"/>
                <a:cs typeface="Meiryo" charset="-128"/>
              </a:rPr>
              <a:t>ヤフーマップ</a:t>
            </a:r>
            <a:r>
              <a:rPr lang="en-US" altLang="ja-JP" sz="1800" b="1" dirty="0" smtClean="0">
                <a:latin typeface="Meiryo" charset="-128"/>
                <a:ea typeface="Meiryo" charset="-128"/>
                <a:cs typeface="Meiryo" charset="-128"/>
              </a:rPr>
              <a:t>｣</a:t>
            </a:r>
            <a:r>
              <a:rPr lang="ja-JP" altLang="en-US" sz="1800" b="1" spc="25" dirty="0">
                <a:latin typeface="Meiryo" charset="-128"/>
                <a:ea typeface="Meiryo" charset="-128"/>
                <a:cs typeface="Meiryo" charset="-128"/>
              </a:rPr>
              <a:t>を</a:t>
            </a:r>
            <a:endParaRPr lang="en-US" altLang="ja-JP" sz="1800" b="1" spc="25" dirty="0">
              <a:latin typeface="Meiryo" charset="-128"/>
              <a:ea typeface="Meiryo" charset="-128"/>
              <a:cs typeface="Meiryo" charset="-128"/>
            </a:endParaRPr>
          </a:p>
          <a:p>
            <a:pPr marL="9525">
              <a:spcBef>
                <a:spcPts val="82"/>
              </a:spcBef>
              <a:tabLst>
                <a:tab pos="352425" algn="l"/>
              </a:tabLst>
            </a:pPr>
            <a:r>
              <a:rPr lang="en-US" altLang="ja-JP" sz="1800" b="1" spc="25" dirty="0">
                <a:latin typeface="Meiryo" charset="-128"/>
                <a:ea typeface="Meiryo" charset="-128"/>
                <a:cs typeface="Meiryo" charset="-128"/>
              </a:rPr>
              <a:t>	</a:t>
            </a:r>
            <a:r>
              <a:rPr lang="ja-JP" altLang="en-US" sz="1800" b="1" spc="-17"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1800" b="1" dirty="0" smtClean="0">
                <a:latin typeface="Meiryo" charset="-128"/>
                <a:ea typeface="Meiryo" charset="-128"/>
                <a:cs typeface="Meiryo" charset="-128"/>
              </a:rPr>
              <a:t>｢</a:t>
            </a:r>
            <a:r>
              <a:rPr lang="ja-JP" altLang="en-US" sz="1800" b="1" dirty="0">
                <a:latin typeface="Meiryo" charset="-128"/>
                <a:ea typeface="Meiryo" charset="-128"/>
                <a:cs typeface="Meiryo" charset="-128"/>
              </a:rPr>
              <a:t>ヤフーマップ</a:t>
            </a:r>
            <a:r>
              <a:rPr lang="en-US" altLang="ja-JP" sz="1800" b="1" spc="5" dirty="0" smtClean="0">
                <a:latin typeface="Meiryo" charset="-128"/>
                <a:ea typeface="Meiryo" charset="-128"/>
                <a:cs typeface="Meiryo" charset="-128"/>
              </a:rPr>
              <a:t>｣</a:t>
            </a:r>
            <a:r>
              <a:rPr lang="ja-JP" altLang="en-US" sz="1800" b="1" spc="25" dirty="0">
                <a:latin typeface="Meiryo" charset="-128"/>
                <a:ea typeface="Meiryo" charset="-128"/>
                <a:cs typeface="Meiryo" charset="-128"/>
              </a:rPr>
              <a:t>を</a:t>
            </a:r>
            <a:endParaRPr lang="en-US" altLang="ja-JP" sz="1800" b="1" spc="25" dirty="0">
              <a:latin typeface="Meiryo" charset="-128"/>
              <a:ea typeface="Meiryo" charset="-128"/>
              <a:cs typeface="Meiryo" charset="-128"/>
            </a:endParaRPr>
          </a:p>
          <a:p>
            <a:pPr marL="9525">
              <a:spcBef>
                <a:spcPts val="82"/>
              </a:spcBef>
              <a:tabLst>
                <a:tab pos="352425" algn="l"/>
              </a:tabLst>
            </a:pPr>
            <a:r>
              <a:rPr lang="en-US" altLang="ja-JP" sz="1800" b="1" spc="25" dirty="0">
                <a:latin typeface="Meiryo" charset="-128"/>
                <a:ea typeface="Meiryo" charset="-128"/>
                <a:cs typeface="Meiryo" charset="-128"/>
              </a:rPr>
              <a:t>	</a:t>
            </a:r>
            <a:r>
              <a:rPr lang="ja-JP" altLang="en-US" sz="1800" b="1" dirty="0">
                <a:latin typeface="Meiryo" charset="-128"/>
                <a:ea typeface="Meiryo" charset="-128"/>
                <a:cs typeface="Meiryo" charset="-128"/>
              </a:rPr>
              <a:t>リスト一覧から</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見つけてタップ</a:t>
            </a:r>
          </a:p>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❺</a:t>
            </a:r>
            <a:r>
              <a:rPr lang="en-US" altLang="ja-JP" sz="1800" b="1" spc="5"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このマークをタップ</a:t>
            </a:r>
            <a:endParaRPr lang="ja-JP" altLang="en-US" sz="800" dirty="0">
              <a:latin typeface="AoyagiKouzanFontT"/>
              <a:cs typeface="AoyagiKouzanFontT"/>
            </a:endParaRPr>
          </a:p>
        </p:txBody>
      </p:sp>
      <p:sp>
        <p:nvSpPr>
          <p:cNvPr id="47" name="正方形/長方形 46"/>
          <p:cNvSpPr/>
          <p:nvPr/>
        </p:nvSpPr>
        <p:spPr>
          <a:xfrm>
            <a:off x="4911050" y="2113474"/>
            <a:ext cx="1692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図形グループ 47"/>
          <p:cNvGrpSpPr/>
          <p:nvPr/>
        </p:nvGrpSpPr>
        <p:grpSpPr>
          <a:xfrm>
            <a:off x="4687824" y="1941576"/>
            <a:ext cx="441147" cy="400110"/>
            <a:chOff x="3501100" y="4812902"/>
            <a:chExt cx="441147" cy="400110"/>
          </a:xfrm>
        </p:grpSpPr>
        <p:sp>
          <p:nvSpPr>
            <p:cNvPr id="49" name="円/楕円 4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52" name="正方形/長方形 51"/>
          <p:cNvSpPr/>
          <p:nvPr/>
        </p:nvSpPr>
        <p:spPr>
          <a:xfrm>
            <a:off x="4911050" y="3331464"/>
            <a:ext cx="1584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図形グループ 52"/>
          <p:cNvGrpSpPr/>
          <p:nvPr/>
        </p:nvGrpSpPr>
        <p:grpSpPr>
          <a:xfrm>
            <a:off x="4687824" y="3409890"/>
            <a:ext cx="441147" cy="400110"/>
            <a:chOff x="3501100" y="4812902"/>
            <a:chExt cx="441147" cy="400110"/>
          </a:xfrm>
        </p:grpSpPr>
        <p:sp>
          <p:nvSpPr>
            <p:cNvPr id="54" name="円/楕円 5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56" name="正方形/長方形 55"/>
          <p:cNvSpPr/>
          <p:nvPr/>
        </p:nvSpPr>
        <p:spPr>
          <a:xfrm>
            <a:off x="4911050" y="3027919"/>
            <a:ext cx="1584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図形グループ 56"/>
          <p:cNvGrpSpPr/>
          <p:nvPr/>
        </p:nvGrpSpPr>
        <p:grpSpPr>
          <a:xfrm>
            <a:off x="4687824" y="2856021"/>
            <a:ext cx="441147" cy="400110"/>
            <a:chOff x="3501100" y="4812902"/>
            <a:chExt cx="441147" cy="400110"/>
          </a:xfrm>
        </p:grpSpPr>
        <p:sp>
          <p:nvSpPr>
            <p:cNvPr id="58" name="円/楕円 5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69" name="正方形/長方形 68"/>
          <p:cNvSpPr/>
          <p:nvPr/>
        </p:nvSpPr>
        <p:spPr>
          <a:xfrm>
            <a:off x="8222424" y="2503618"/>
            <a:ext cx="360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図形グループ 69"/>
          <p:cNvGrpSpPr/>
          <p:nvPr/>
        </p:nvGrpSpPr>
        <p:grpSpPr>
          <a:xfrm>
            <a:off x="7999198" y="2331720"/>
            <a:ext cx="441147" cy="400110"/>
            <a:chOff x="3501100" y="4812902"/>
            <a:chExt cx="441147" cy="400110"/>
          </a:xfrm>
        </p:grpSpPr>
        <p:sp>
          <p:nvSpPr>
            <p:cNvPr id="71" name="円/楕円 7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cxnSp>
        <p:nvCxnSpPr>
          <p:cNvPr id="6" name="カギ線コネクタ 5"/>
          <p:cNvCxnSpPr/>
          <p:nvPr/>
        </p:nvCxnSpPr>
        <p:spPr>
          <a:xfrm flipV="1">
            <a:off x="6574501" y="2679151"/>
            <a:ext cx="396000" cy="792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カギ線コネクタ 72"/>
          <p:cNvCxnSpPr/>
          <p:nvPr/>
        </p:nvCxnSpPr>
        <p:spPr>
          <a:xfrm flipV="1">
            <a:off x="3401568" y="2292295"/>
            <a:ext cx="1476000" cy="1368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タイトル 9">
            <a:extLst>
              <a:ext uri="{FF2B5EF4-FFF2-40B4-BE49-F238E27FC236}">
                <a16:creationId xmlns:a16="http://schemas.microsoft.com/office/drawing/2014/main" id="{90554312-C88A-4EFB-BC96-DA40DB4A5902}"/>
              </a:ext>
            </a:extLst>
          </p:cNvPr>
          <p:cNvSpPr txBox="1">
            <a:spLocks/>
          </p:cNvSpPr>
          <p:nvPr/>
        </p:nvSpPr>
        <p:spPr>
          <a:xfrm>
            <a:off x="1640871"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en-US" altLang="ja-JP" sz="2800" kern="0" dirty="0" smtClean="0"/>
              <a:t>	</a:t>
            </a:r>
            <a:r>
              <a:rPr kumimoji="0" lang="ja-JP" altLang="en-US" sz="2800" kern="0" dirty="0" smtClean="0"/>
              <a:t>オンライン</a:t>
            </a:r>
            <a:r>
              <a:rPr kumimoji="0" lang="ja-JP" altLang="en-US" sz="2800" kern="0" dirty="0"/>
              <a:t>診療実施</a:t>
            </a:r>
            <a:r>
              <a:rPr kumimoji="0" lang="ja-JP" altLang="en-US" sz="2800" kern="0" dirty="0" smtClean="0"/>
              <a:t>医療</a:t>
            </a:r>
            <a:r>
              <a:rPr lang="ja-JP" altLang="en-US" sz="2800" dirty="0"/>
              <a:t>機関</a:t>
            </a:r>
            <a:r>
              <a:rPr kumimoji="0" lang="ja-JP" altLang="en-US" sz="2800" kern="0" dirty="0" smtClean="0"/>
              <a:t>の</a:t>
            </a:r>
            <a:r>
              <a:rPr kumimoji="0" lang="ja-JP" altLang="en-US" sz="2800" kern="0" dirty="0"/>
              <a:t>検索</a:t>
            </a:r>
          </a:p>
          <a:p>
            <a:pPr>
              <a:tabLst>
                <a:tab pos="217488" algn="l"/>
              </a:tabLst>
            </a:pPr>
            <a:r>
              <a:rPr lang="en-US" altLang="ja-JP" sz="2800" dirty="0">
                <a:latin typeface="Meiryo"/>
                <a:ea typeface="Meiryo"/>
                <a:sym typeface="Meiryo"/>
              </a:rPr>
              <a:t> </a:t>
            </a:r>
            <a:r>
              <a:rPr lang="en-US" altLang="ja-JP" sz="2800" dirty="0" smtClean="0">
                <a:latin typeface="Meiryo"/>
                <a:ea typeface="Meiryo"/>
                <a:sym typeface="Meiryo"/>
              </a:rPr>
              <a:t> </a:t>
            </a:r>
            <a:r>
              <a:rPr kumimoji="0" lang="ja-JP" altLang="en-US" sz="2800" kern="0" dirty="0" smtClean="0"/>
              <a:t>ヤフーマップの</a:t>
            </a:r>
            <a:r>
              <a:rPr kumimoji="0" lang="ja-JP" altLang="en-US" sz="2800" kern="0" dirty="0"/>
              <a:t>インストール</a:t>
            </a:r>
          </a:p>
        </p:txBody>
      </p:sp>
    </p:spTree>
    <p:extLst>
      <p:ext uri="{BB962C8B-B14F-4D97-AF65-F5344CB8AC3E}">
        <p14:creationId xmlns:p14="http://schemas.microsoft.com/office/powerpoint/2010/main" val="1495139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【6</a:t>
            </a:r>
            <a:r>
              <a:rPr lang="en-US" altLang="ja-JP" sz="2800" dirty="0" smtClean="0">
                <a:latin typeface="Meiryo"/>
                <a:ea typeface="Meiryo"/>
                <a:cs typeface="Meiryo"/>
                <a:sym typeface="Meiryo"/>
              </a:rPr>
              <a:t>】</a:t>
            </a:r>
            <a:r>
              <a:rPr lang="ja-JP" altLang="en-US" sz="2800" dirty="0" smtClean="0">
                <a:latin typeface="AoyagiKouzanFontT"/>
                <a:cs typeface="AoyagiKouzanFontT"/>
              </a:rPr>
              <a:t>医療</a:t>
            </a:r>
            <a:r>
              <a:rPr lang="ja-JP" altLang="en-US" sz="2800" dirty="0">
                <a:latin typeface="AoyagiKouzanFontT"/>
                <a:cs typeface="AoyagiKouzanFontT"/>
              </a:rPr>
              <a:t>機関に予約をする</a:t>
            </a:r>
            <a:endParaRPr lang="ja-JP" altLang="en-US" sz="2800" dirty="0"/>
          </a:p>
        </p:txBody>
      </p:sp>
      <p:pic>
        <p:nvPicPr>
          <p:cNvPr id="16" name="図 15">
            <a:extLst>
              <a:ext uri="{FF2B5EF4-FFF2-40B4-BE49-F238E27FC236}">
                <a16:creationId xmlns:a16="http://schemas.microsoft.com/office/drawing/2014/main" id="{5B3A04E1-FB78-45A6-8F4A-05C3B0DCA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400" y="2005942"/>
            <a:ext cx="1620000" cy="2880001"/>
          </a:xfrm>
          <a:prstGeom prst="rect">
            <a:avLst/>
          </a:prstGeom>
          <a:ln>
            <a:solidFill>
              <a:schemeClr val="tx1"/>
            </a:solidFill>
          </a:ln>
        </p:spPr>
      </p:pic>
      <p:pic>
        <p:nvPicPr>
          <p:cNvPr id="17" name="図 16">
            <a:extLst>
              <a:ext uri="{FF2B5EF4-FFF2-40B4-BE49-F238E27FC236}">
                <a16:creationId xmlns:a16="http://schemas.microsoft.com/office/drawing/2014/main" id="{89F13BAF-29BE-4AF5-9DF4-005A8E2F3C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2136" y="2005942"/>
            <a:ext cx="1620000" cy="2880000"/>
          </a:xfrm>
          <a:prstGeom prst="rect">
            <a:avLst/>
          </a:prstGeom>
          <a:ln>
            <a:solidFill>
              <a:schemeClr val="tx1"/>
            </a:solidFill>
          </a:ln>
        </p:spPr>
      </p:pic>
      <p:pic>
        <p:nvPicPr>
          <p:cNvPr id="18" name="図 17">
            <a:extLst>
              <a:ext uri="{FF2B5EF4-FFF2-40B4-BE49-F238E27FC236}">
                <a16:creationId xmlns:a16="http://schemas.microsoft.com/office/drawing/2014/main" id="{0E70BE91-1422-4CD7-9741-36077CE2E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3544" y="2005942"/>
            <a:ext cx="1620000" cy="2880002"/>
          </a:xfrm>
          <a:prstGeom prst="rect">
            <a:avLst/>
          </a:prstGeom>
          <a:ln>
            <a:solidFill>
              <a:schemeClr val="tx1"/>
            </a:solidFill>
          </a:ln>
        </p:spPr>
      </p:pic>
      <p:sp>
        <p:nvSpPr>
          <p:cNvPr id="26" name="object 16">
            <a:extLst>
              <a:ext uri="{FF2B5EF4-FFF2-40B4-BE49-F238E27FC236}">
                <a16:creationId xmlns:a16="http://schemas.microsoft.com/office/drawing/2014/main" id="{DCFE2DD0-6215-42C6-8398-940B65899D22}"/>
              </a:ext>
            </a:extLst>
          </p:cNvPr>
          <p:cNvSpPr txBox="1"/>
          <p:nvPr/>
        </p:nvSpPr>
        <p:spPr>
          <a:xfrm>
            <a:off x="306259" y="1916018"/>
            <a:ext cx="2520000" cy="2274982"/>
          </a:xfrm>
          <a:prstGeom prst="rect">
            <a:avLst/>
          </a:prstGeom>
        </p:spPr>
        <p:txBody>
          <a:bodyPr vert="horz" wrap="square" lIns="0" tIns="12700" rIns="0" bIns="0" rtlCol="0">
            <a:spAutoFit/>
          </a:bodyPr>
          <a:lstStyle/>
          <a:p>
            <a:pPr marL="12700">
              <a:lnSpc>
                <a:spcPct val="100000"/>
              </a:lnSpc>
              <a:spcBef>
                <a:spcPts val="100"/>
              </a:spcBef>
              <a:tabLst>
                <a:tab pos="352425" algn="l"/>
              </a:tabLst>
            </a:pPr>
            <a:r>
              <a:rPr lang="ja-JP" altLang="en-US" sz="2400" b="1" dirty="0">
                <a:solidFill>
                  <a:srgbClr val="009650"/>
                </a:solidFill>
                <a:latin typeface="Meiryo" charset="-128"/>
                <a:ea typeface="Meiryo" charset="-128"/>
                <a:cs typeface="Meiryo" charset="-128"/>
              </a:rPr>
              <a:t>❹</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次へ</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をタップ</a:t>
            </a:r>
            <a:endParaRPr lang="en-US" altLang="ja-JP" sz="1800" b="1" spc="-5" dirty="0">
              <a:latin typeface="Meiryo" charset="-128"/>
              <a:ea typeface="Meiryo" charset="-128"/>
              <a:cs typeface="Meiryo" charset="-128"/>
            </a:endParaRPr>
          </a:p>
          <a:p>
            <a:pPr marL="12700">
              <a:lnSpc>
                <a:spcPct val="100000"/>
              </a:lnSpc>
              <a:spcBef>
                <a:spcPts val="100"/>
              </a:spcBef>
              <a:tabLst>
                <a:tab pos="352425" algn="l"/>
              </a:tabLst>
            </a:pPr>
            <a:r>
              <a:rPr lang="en-US" altLang="ja-JP" sz="1400" spc="-5" dirty="0">
                <a:latin typeface="Meiryo" charset="-128"/>
                <a:ea typeface="Meiryo" charset="-128"/>
                <a:cs typeface="Meiryo" charset="-128"/>
              </a:rPr>
              <a:t>	</a:t>
            </a:r>
            <a:r>
              <a:rPr lang="ja-JP" altLang="en-US" sz="1400" spc="-5" dirty="0">
                <a:latin typeface="Meiryo" charset="-128"/>
                <a:ea typeface="Meiryo" charset="-128"/>
                <a:cs typeface="Meiryo" charset="-128"/>
              </a:rPr>
              <a:t>診療メニューを</a:t>
            </a:r>
            <a:endParaRPr lang="en-US" altLang="ja-JP" sz="1400" spc="-5" dirty="0">
              <a:latin typeface="Meiryo" charset="-128"/>
              <a:ea typeface="Meiryo" charset="-128"/>
              <a:cs typeface="Meiryo" charset="-128"/>
            </a:endParaRPr>
          </a:p>
          <a:p>
            <a:pPr marL="12700">
              <a:lnSpc>
                <a:spcPct val="100000"/>
              </a:lnSpc>
              <a:spcBef>
                <a:spcPts val="100"/>
              </a:spcBef>
              <a:tabLst>
                <a:tab pos="352425" algn="l"/>
              </a:tabLst>
            </a:pPr>
            <a:r>
              <a:rPr lang="en-US" altLang="ja-JP" sz="1400" spc="-5" dirty="0">
                <a:latin typeface="Meiryo" charset="-128"/>
                <a:ea typeface="Meiryo" charset="-128"/>
                <a:cs typeface="Meiryo" charset="-128"/>
              </a:rPr>
              <a:t>	</a:t>
            </a:r>
            <a:r>
              <a:rPr lang="ja-JP" altLang="en-US" sz="1400" spc="-5" dirty="0">
                <a:latin typeface="Meiryo" charset="-128"/>
                <a:ea typeface="Meiryo" charset="-128"/>
                <a:cs typeface="Meiryo" charset="-128"/>
              </a:rPr>
              <a:t>確認してください</a:t>
            </a:r>
            <a:endParaRPr lang="en-US" altLang="ja-JP" sz="1400" spc="-5" dirty="0">
              <a:latin typeface="Meiryo" charset="-128"/>
              <a:ea typeface="Meiryo" charset="-128"/>
              <a:cs typeface="Meiryo" charset="-128"/>
            </a:endParaRPr>
          </a:p>
          <a:p>
            <a:pPr marL="12700">
              <a:lnSpc>
                <a:spcPct val="100000"/>
              </a:lnSpc>
              <a:spcBef>
                <a:spcPts val="100"/>
              </a:spcBef>
              <a:tabLst>
                <a:tab pos="352425" algn="l"/>
              </a:tabLst>
            </a:pPr>
            <a:r>
              <a:rPr lang="ja-JP" altLang="en-US" sz="2400" b="1" dirty="0">
                <a:solidFill>
                  <a:srgbClr val="009650"/>
                </a:solidFill>
                <a:latin typeface="Meiryo" charset="-128"/>
                <a:ea typeface="Meiryo" charset="-128"/>
                <a:cs typeface="Meiryo" charset="-128"/>
              </a:rPr>
              <a:t>❺</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次へ</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をタップ</a:t>
            </a:r>
            <a:endParaRPr lang="en-US" altLang="ja-JP" sz="1800" b="1" spc="-5" dirty="0">
              <a:latin typeface="Meiryo" charset="-128"/>
              <a:ea typeface="Meiryo" charset="-128"/>
              <a:cs typeface="Meiryo" charset="-128"/>
            </a:endParaRPr>
          </a:p>
          <a:p>
            <a:pPr marL="12700">
              <a:lnSpc>
                <a:spcPct val="100000"/>
              </a:lnSpc>
              <a:spcBef>
                <a:spcPts val="100"/>
              </a:spcBef>
              <a:tabLst>
                <a:tab pos="352425" algn="l"/>
              </a:tabLst>
            </a:pPr>
            <a:r>
              <a:rPr lang="en-US" altLang="ja-JP" sz="1400" spc="-5" dirty="0">
                <a:latin typeface="Meiryo" charset="-128"/>
                <a:ea typeface="Meiryo" charset="-128"/>
                <a:cs typeface="Meiryo" charset="-128"/>
              </a:rPr>
              <a:t>	</a:t>
            </a:r>
            <a:r>
              <a:rPr lang="ja-JP" altLang="en-US" sz="1400" spc="-5" dirty="0">
                <a:latin typeface="Meiryo" charset="-128"/>
                <a:ea typeface="Meiryo" charset="-128"/>
                <a:cs typeface="Meiryo" charset="-128"/>
              </a:rPr>
              <a:t>初めて受診する人は</a:t>
            </a:r>
          </a:p>
          <a:p>
            <a:pPr marL="12700">
              <a:lnSpc>
                <a:spcPct val="100000"/>
              </a:lnSpc>
              <a:spcBef>
                <a:spcPts val="100"/>
              </a:spcBef>
              <a:tabLst>
                <a:tab pos="352425" algn="l"/>
              </a:tabLst>
            </a:pPr>
            <a:r>
              <a:rPr lang="en-US" altLang="ja-JP" sz="1400" spc="-5" dirty="0">
                <a:latin typeface="Meiryo" charset="-128"/>
                <a:ea typeface="Meiryo" charset="-128"/>
                <a:cs typeface="Meiryo" charset="-128"/>
              </a:rPr>
              <a:t>	｢</a:t>
            </a:r>
            <a:r>
              <a:rPr lang="ja-JP" altLang="en-US" sz="1400" spc="-5" dirty="0">
                <a:latin typeface="Meiryo" charset="-128"/>
                <a:ea typeface="Meiryo" charset="-128"/>
                <a:cs typeface="Meiryo" charset="-128"/>
              </a:rPr>
              <a:t>受け取っていない</a:t>
            </a:r>
            <a:r>
              <a:rPr lang="en-US" altLang="ja-JP" sz="1400" spc="-5" dirty="0">
                <a:latin typeface="Meiryo" charset="-128"/>
                <a:ea typeface="Meiryo" charset="-128"/>
                <a:cs typeface="Meiryo" charset="-128"/>
              </a:rPr>
              <a:t>｣</a:t>
            </a:r>
            <a:r>
              <a:rPr lang="ja-JP" altLang="en-US" sz="1400" spc="-5" dirty="0">
                <a:latin typeface="Meiryo" charset="-128"/>
                <a:ea typeface="Meiryo" charset="-128"/>
                <a:cs typeface="Meiryo" charset="-128"/>
              </a:rPr>
              <a:t>を</a:t>
            </a:r>
            <a:endParaRPr lang="en-US" altLang="ja-JP" sz="1400" spc="-5" dirty="0">
              <a:latin typeface="Meiryo" charset="-128"/>
              <a:ea typeface="Meiryo" charset="-128"/>
              <a:cs typeface="Meiryo" charset="-128"/>
            </a:endParaRPr>
          </a:p>
          <a:p>
            <a:pPr marL="12700">
              <a:lnSpc>
                <a:spcPct val="100000"/>
              </a:lnSpc>
              <a:spcBef>
                <a:spcPts val="100"/>
              </a:spcBef>
              <a:tabLst>
                <a:tab pos="352425" algn="l"/>
              </a:tabLst>
            </a:pPr>
            <a:r>
              <a:rPr lang="en-US" altLang="ja-JP" sz="1400" spc="-5" dirty="0">
                <a:latin typeface="Meiryo" charset="-128"/>
                <a:ea typeface="Meiryo" charset="-128"/>
                <a:cs typeface="Meiryo" charset="-128"/>
              </a:rPr>
              <a:t>	</a:t>
            </a:r>
            <a:r>
              <a:rPr lang="ja-JP" altLang="en-US" sz="1400" spc="-5" dirty="0">
                <a:latin typeface="Meiryo" charset="-128"/>
                <a:ea typeface="Meiryo" charset="-128"/>
                <a:cs typeface="Meiryo" charset="-128"/>
              </a:rPr>
              <a:t>選択してください</a:t>
            </a:r>
            <a:endParaRPr lang="ja-JP" altLang="en-US" sz="1400" dirty="0">
              <a:latin typeface="Meiryo" charset="-128"/>
              <a:ea typeface="Meiryo" charset="-128"/>
              <a:cs typeface="Meiryo" charset="-128"/>
            </a:endParaRPr>
          </a:p>
          <a:p>
            <a:pPr marL="12700">
              <a:lnSpc>
                <a:spcPct val="100000"/>
              </a:lnSpc>
              <a:spcBef>
                <a:spcPts val="100"/>
              </a:spcBef>
              <a:tabLst>
                <a:tab pos="352425" algn="l"/>
              </a:tabLst>
            </a:pPr>
            <a:r>
              <a:rPr lang="ja-JP" altLang="en-US" sz="2400" b="1" dirty="0">
                <a:solidFill>
                  <a:srgbClr val="009650"/>
                </a:solidFill>
                <a:latin typeface="Meiryo" charset="-128"/>
                <a:ea typeface="Meiryo" charset="-128"/>
                <a:cs typeface="Meiryo" charset="-128"/>
              </a:rPr>
              <a:t>❻</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次へ</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をタップ</a:t>
            </a:r>
            <a:endParaRPr sz="1800" b="1" dirty="0">
              <a:latin typeface="Meiryo" charset="-128"/>
              <a:ea typeface="Meiryo" charset="-128"/>
              <a:cs typeface="Meiryo" charset="-128"/>
            </a:endParaRPr>
          </a:p>
        </p:txBody>
      </p:sp>
      <p:sp>
        <p:nvSpPr>
          <p:cNvPr id="36" name="正方形/長方形 35"/>
          <p:cNvSpPr/>
          <p:nvPr/>
        </p:nvSpPr>
        <p:spPr>
          <a:xfrm>
            <a:off x="2754579" y="4284078"/>
            <a:ext cx="1548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36"/>
          <p:cNvGrpSpPr/>
          <p:nvPr/>
        </p:nvGrpSpPr>
        <p:grpSpPr>
          <a:xfrm>
            <a:off x="2542032" y="4087368"/>
            <a:ext cx="441147" cy="400110"/>
            <a:chOff x="3501100" y="4812902"/>
            <a:chExt cx="441147" cy="400110"/>
          </a:xfrm>
        </p:grpSpPr>
        <p:sp>
          <p:nvSpPr>
            <p:cNvPr id="38" name="円/楕円 3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40" name="正方形/長方形 39"/>
          <p:cNvSpPr/>
          <p:nvPr/>
        </p:nvSpPr>
        <p:spPr>
          <a:xfrm>
            <a:off x="4833315" y="4287126"/>
            <a:ext cx="1548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4620768" y="4090416"/>
            <a:ext cx="441147" cy="400110"/>
            <a:chOff x="3501100" y="4812902"/>
            <a:chExt cx="441147" cy="400110"/>
          </a:xfrm>
        </p:grpSpPr>
        <p:sp>
          <p:nvSpPr>
            <p:cNvPr id="42" name="円/楕円 4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44" name="正方形/長方形 43"/>
          <p:cNvSpPr/>
          <p:nvPr/>
        </p:nvSpPr>
        <p:spPr>
          <a:xfrm>
            <a:off x="6958968" y="4284078"/>
            <a:ext cx="1548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図形グループ 44"/>
          <p:cNvGrpSpPr/>
          <p:nvPr/>
        </p:nvGrpSpPr>
        <p:grpSpPr>
          <a:xfrm>
            <a:off x="6746421" y="4087368"/>
            <a:ext cx="441147" cy="400110"/>
            <a:chOff x="3501100" y="4812902"/>
            <a:chExt cx="441147" cy="400110"/>
          </a:xfrm>
        </p:grpSpPr>
        <p:sp>
          <p:nvSpPr>
            <p:cNvPr id="46" name="円/楕円 4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sp>
        <p:nvSpPr>
          <p:cNvPr id="48" name="正方形/長方形 47"/>
          <p:cNvSpPr/>
          <p:nvPr/>
        </p:nvSpPr>
        <p:spPr>
          <a:xfrm>
            <a:off x="6958968" y="3098483"/>
            <a:ext cx="612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4831080" y="2855976"/>
            <a:ext cx="864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図形グループ 49"/>
          <p:cNvGrpSpPr>
            <a:grpSpLocks noChangeAspect="1"/>
          </p:cNvGrpSpPr>
          <p:nvPr/>
        </p:nvGrpSpPr>
        <p:grpSpPr>
          <a:xfrm>
            <a:off x="6477000" y="3429000"/>
            <a:ext cx="360000" cy="345915"/>
            <a:chOff x="2743754" y="4622188"/>
            <a:chExt cx="720000" cy="691832"/>
          </a:xfrm>
        </p:grpSpPr>
        <p:cxnSp>
          <p:nvCxnSpPr>
            <p:cNvPr id="51" name="直線コネクタ 50"/>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 name="図形グループ 53"/>
          <p:cNvGrpSpPr>
            <a:grpSpLocks noChangeAspect="1"/>
          </p:cNvGrpSpPr>
          <p:nvPr/>
        </p:nvGrpSpPr>
        <p:grpSpPr>
          <a:xfrm>
            <a:off x="4385736" y="3429000"/>
            <a:ext cx="360000" cy="345915"/>
            <a:chOff x="2743754" y="4622188"/>
            <a:chExt cx="720000" cy="691832"/>
          </a:xfrm>
        </p:grpSpPr>
        <p:cxnSp>
          <p:nvCxnSpPr>
            <p:cNvPr id="55" name="直線コネクタ 54"/>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28585356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【7</a:t>
            </a:r>
            <a:r>
              <a:rPr lang="en-US" altLang="ja-JP" sz="2800" dirty="0" smtClean="0">
                <a:latin typeface="Meiryo"/>
                <a:ea typeface="Meiryo"/>
                <a:cs typeface="Meiryo"/>
                <a:sym typeface="Meiryo"/>
              </a:rPr>
              <a:t>】</a:t>
            </a:r>
            <a:r>
              <a:rPr lang="ja-JP" altLang="en-US" sz="2800" dirty="0" smtClean="0">
                <a:latin typeface="AoyagiKouzanFontT"/>
                <a:cs typeface="AoyagiKouzanFontT"/>
              </a:rPr>
              <a:t>診療</a:t>
            </a:r>
            <a:r>
              <a:rPr lang="ja-JP" altLang="en-US" sz="2800" dirty="0">
                <a:latin typeface="AoyagiKouzanFontT"/>
                <a:cs typeface="AoyagiKouzanFontT"/>
              </a:rPr>
              <a:t>日の予約</a:t>
            </a:r>
            <a:endParaRPr lang="ja-JP" altLang="en-US" sz="2800" dirty="0"/>
          </a:p>
        </p:txBody>
      </p:sp>
      <p:sp>
        <p:nvSpPr>
          <p:cNvPr id="13" name="object 6">
            <a:extLst>
              <a:ext uri="{FF2B5EF4-FFF2-40B4-BE49-F238E27FC236}">
                <a16:creationId xmlns:a16="http://schemas.microsoft.com/office/drawing/2014/main" id="{11D7FA28-D6F3-4E50-81D2-2B905C1CCA23}"/>
              </a:ext>
            </a:extLst>
          </p:cNvPr>
          <p:cNvSpPr txBox="1"/>
          <p:nvPr/>
        </p:nvSpPr>
        <p:spPr>
          <a:xfrm>
            <a:off x="607933" y="1435608"/>
            <a:ext cx="7438787" cy="287965"/>
          </a:xfrm>
          <a:prstGeom prst="rect">
            <a:avLst/>
          </a:prstGeom>
        </p:spPr>
        <p:txBody>
          <a:bodyPr vert="horz" wrap="square" lIns="0" tIns="10860" rIns="0" bIns="0" rtlCol="0">
            <a:spAutoFit/>
          </a:bodyPr>
          <a:lstStyle/>
          <a:p>
            <a:r>
              <a:rPr lang="ja-JP" altLang="en-US" sz="1800" b="1" spc="-10" dirty="0">
                <a:latin typeface="Meiryo" charset="-128"/>
                <a:ea typeface="Meiryo" charset="-128"/>
                <a:cs typeface="Meiryo" charset="-128"/>
              </a:rPr>
              <a:t>診療日の予約をしましょう</a:t>
            </a:r>
            <a:endParaRPr lang="ja-JP" altLang="en-US" sz="1800" b="1" dirty="0">
              <a:latin typeface="Meiryo" charset="-128"/>
              <a:ea typeface="Meiryo" charset="-128"/>
              <a:cs typeface="Meiryo" charset="-128"/>
            </a:endParaRPr>
          </a:p>
        </p:txBody>
      </p:sp>
      <p:sp>
        <p:nvSpPr>
          <p:cNvPr id="11" name="object 21">
            <a:extLst>
              <a:ext uri="{FF2B5EF4-FFF2-40B4-BE49-F238E27FC236}">
                <a16:creationId xmlns:a16="http://schemas.microsoft.com/office/drawing/2014/main" id="{5FAFB9BF-5204-43D8-8CE4-B6071DDDB251}"/>
              </a:ext>
            </a:extLst>
          </p:cNvPr>
          <p:cNvSpPr txBox="1"/>
          <p:nvPr/>
        </p:nvSpPr>
        <p:spPr>
          <a:xfrm>
            <a:off x="315183" y="1905000"/>
            <a:ext cx="3384000" cy="4321696"/>
          </a:xfrm>
          <a:prstGeom prst="rect">
            <a:avLst/>
          </a:prstGeom>
        </p:spPr>
        <p:txBody>
          <a:bodyPr vert="horz" wrap="square" lIns="0" tIns="12700" rIns="0" bIns="0" rtlCol="0">
            <a:spAutoFit/>
          </a:bodyPr>
          <a:lstStyle/>
          <a:p>
            <a:pPr marL="12700">
              <a:tabLst>
                <a:tab pos="352425" algn="l"/>
              </a:tabLst>
            </a:pPr>
            <a:r>
              <a:rPr lang="ja-JP" altLang="en-US" sz="2400" b="1" dirty="0">
                <a:solidFill>
                  <a:srgbClr val="009650"/>
                </a:solidFill>
                <a:latin typeface="Meiryo" charset="-128"/>
                <a:ea typeface="Meiryo" charset="-128"/>
                <a:cs typeface="Meiryo" charset="-128"/>
              </a:rPr>
              <a:t>❶</a:t>
            </a:r>
            <a:r>
              <a:rPr lang="en-US" altLang="ja-JP" sz="2400" b="1"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診察予約の</a:t>
            </a:r>
            <a:endParaRPr lang="en-US" altLang="ja-JP" sz="1800" b="1" spc="5" dirty="0">
              <a:latin typeface="Meiryo" charset="-128"/>
              <a:ea typeface="Meiryo" charset="-128"/>
              <a:cs typeface="Meiryo" charset="-128"/>
            </a:endParaRPr>
          </a:p>
          <a:p>
            <a:pPr marL="12700">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画面になります</a:t>
            </a:r>
            <a:endParaRPr lang="en-US" altLang="ja-JP" sz="1800" b="1" spc="5" dirty="0">
              <a:latin typeface="Meiryo" charset="-128"/>
              <a:ea typeface="Meiryo" charset="-128"/>
              <a:cs typeface="Meiryo" charset="-128"/>
            </a:endParaRPr>
          </a:p>
          <a:p>
            <a:pPr marL="12700">
              <a:tabLst>
                <a:tab pos="352425" algn="l"/>
              </a:tabLst>
            </a:pPr>
            <a:r>
              <a:rPr lang="ja-JP" altLang="en-US" sz="2400" b="1" dirty="0">
                <a:solidFill>
                  <a:srgbClr val="009650"/>
                </a:solidFill>
                <a:latin typeface="Meiryo" charset="-128"/>
                <a:ea typeface="Meiryo" charset="-128"/>
                <a:cs typeface="Meiryo" charset="-128"/>
              </a:rPr>
              <a:t>❷</a:t>
            </a:r>
            <a:r>
              <a:rPr lang="en-US" altLang="ja-JP" sz="2400" b="1"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をタップして</a:t>
            </a:r>
            <a:endParaRPr lang="en-US" altLang="ja-JP" sz="1800" b="1" spc="5" dirty="0">
              <a:latin typeface="Meiryo" charset="-128"/>
              <a:ea typeface="Meiryo" charset="-128"/>
              <a:cs typeface="Meiryo" charset="-128"/>
            </a:endParaRPr>
          </a:p>
          <a:p>
            <a:pPr marL="12700">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日付を選択</a:t>
            </a:r>
            <a:endParaRPr lang="en-US" altLang="ja-JP" sz="1800" b="1" spc="5" dirty="0">
              <a:latin typeface="Meiryo" charset="-128"/>
              <a:ea typeface="Meiryo" charset="-128"/>
              <a:cs typeface="Meiryo" charset="-128"/>
            </a:endParaRPr>
          </a:p>
          <a:p>
            <a:pPr marL="12700">
              <a:tabLst>
                <a:tab pos="352425" algn="l"/>
              </a:tabLst>
            </a:pPr>
            <a:r>
              <a:rPr lang="ja-JP" altLang="en-US" sz="2400" b="1" dirty="0">
                <a:solidFill>
                  <a:srgbClr val="009650"/>
                </a:solidFill>
                <a:latin typeface="Meiryo" charset="-128"/>
                <a:ea typeface="Meiryo" charset="-128"/>
                <a:cs typeface="Meiryo" charset="-128"/>
              </a:rPr>
              <a:t>❸</a:t>
            </a:r>
            <a:r>
              <a:rPr lang="en-US" altLang="ja-JP" sz="2400" b="1"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をタップして</a:t>
            </a:r>
            <a:endParaRPr lang="en-US" altLang="ja-JP" sz="1800" b="1" spc="5" dirty="0">
              <a:latin typeface="Meiryo" charset="-128"/>
              <a:ea typeface="Meiryo" charset="-128"/>
              <a:cs typeface="Meiryo" charset="-128"/>
            </a:endParaRPr>
          </a:p>
          <a:p>
            <a:pPr marL="12700">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時間を選択</a:t>
            </a:r>
            <a:endParaRPr lang="en-US" altLang="ja-JP" sz="1800" b="1" spc="5" dirty="0">
              <a:latin typeface="Meiryo" charset="-128"/>
              <a:ea typeface="Meiryo" charset="-128"/>
              <a:cs typeface="Meiryo" charset="-128"/>
            </a:endParaRPr>
          </a:p>
          <a:p>
            <a:pPr marL="12700">
              <a:tabLst>
                <a:tab pos="352425" algn="l"/>
              </a:tabLst>
            </a:pPr>
            <a:r>
              <a:rPr lang="ja-JP" altLang="en-US" sz="2400" b="1" dirty="0">
                <a:solidFill>
                  <a:srgbClr val="009650"/>
                </a:solidFill>
                <a:latin typeface="Meiryo" charset="-128"/>
                <a:ea typeface="Meiryo" charset="-128"/>
                <a:cs typeface="Meiryo" charset="-128"/>
              </a:rPr>
              <a:t>❹</a:t>
            </a:r>
            <a:r>
              <a:rPr lang="en-US" altLang="ja-JP" sz="2400" b="1"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日時を選択したら</a:t>
            </a:r>
            <a:endParaRPr lang="en-US" altLang="ja-JP" sz="1800" b="1" spc="5" dirty="0">
              <a:latin typeface="Meiryo" charset="-128"/>
              <a:ea typeface="Meiryo" charset="-128"/>
              <a:cs typeface="Meiryo" charset="-128"/>
            </a:endParaRPr>
          </a:p>
          <a:p>
            <a:pPr marL="12700">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次へ</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タップ</a:t>
            </a:r>
            <a:endParaRPr lang="en-US" altLang="ja-JP" sz="1800" b="1" spc="5" dirty="0">
              <a:latin typeface="Meiryo" charset="-128"/>
              <a:ea typeface="Meiryo" charset="-128"/>
              <a:cs typeface="Meiryo" charset="-128"/>
            </a:endParaRPr>
          </a:p>
          <a:p>
            <a:pPr marL="12700">
              <a:tabLst>
                <a:tab pos="352425" algn="l"/>
              </a:tabLst>
            </a:pPr>
            <a:r>
              <a:rPr lang="ja-JP" altLang="en-US" sz="2400" b="1" dirty="0">
                <a:solidFill>
                  <a:srgbClr val="009650"/>
                </a:solidFill>
                <a:latin typeface="Meiryo" charset="-128"/>
                <a:ea typeface="Meiryo" charset="-128"/>
                <a:cs typeface="Meiryo" charset="-128"/>
              </a:rPr>
              <a:t>❺</a:t>
            </a:r>
            <a:r>
              <a:rPr lang="en-US" altLang="ja-JP" sz="2400" b="1"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予約料金の確認</a:t>
            </a:r>
            <a:endParaRPr lang="ja-JP" altLang="en-US" sz="1800" b="1" dirty="0">
              <a:latin typeface="Meiryo" charset="-128"/>
              <a:ea typeface="Meiryo" charset="-128"/>
              <a:cs typeface="Meiryo" charset="-128"/>
            </a:endParaRPr>
          </a:p>
          <a:p>
            <a:pPr marL="12700">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料金を確認したら</a:t>
            </a:r>
          </a:p>
          <a:p>
            <a:pPr marL="12700">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診察予約する</a:t>
            </a:r>
            <a:r>
              <a:rPr lang="en-US" altLang="ja-JP" sz="1800" b="1" spc="5" dirty="0">
                <a:latin typeface="Meiryo" charset="-128"/>
                <a:ea typeface="Meiryo" charset="-128"/>
                <a:cs typeface="Meiryo" charset="-128"/>
              </a:rPr>
              <a:t>｣</a:t>
            </a:r>
            <a:r>
              <a:rPr lang="ja-JP" altLang="en-US" sz="1800" b="1" spc="5" dirty="0" smtClean="0">
                <a:latin typeface="Meiryo" charset="-128"/>
                <a:ea typeface="Meiryo" charset="-128"/>
                <a:cs typeface="Meiryo" charset="-128"/>
              </a:rPr>
              <a:t>をタップ</a:t>
            </a:r>
            <a:endParaRPr lang="en-US" altLang="ja-JP" sz="1800" b="1" spc="5" dirty="0">
              <a:latin typeface="Meiryo" charset="-128"/>
              <a:ea typeface="Meiryo" charset="-128"/>
              <a:cs typeface="Meiryo" charset="-128"/>
            </a:endParaRPr>
          </a:p>
          <a:p>
            <a:pPr marL="12700">
              <a:tabLst>
                <a:tab pos="352425" algn="l"/>
              </a:tabLst>
            </a:pPr>
            <a:r>
              <a:rPr lang="ja-JP" altLang="en-US" sz="2400" b="1" dirty="0">
                <a:solidFill>
                  <a:srgbClr val="009650"/>
                </a:solidFill>
                <a:latin typeface="Meiryo" charset="-128"/>
                <a:ea typeface="Meiryo" charset="-128"/>
                <a:cs typeface="Meiryo" charset="-128"/>
              </a:rPr>
              <a:t>❻</a:t>
            </a:r>
            <a:r>
              <a:rPr lang="en-US" altLang="ja-JP" sz="18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spc="5" dirty="0">
                <a:latin typeface="Meiryo" charset="-128"/>
                <a:ea typeface="Meiryo" charset="-128"/>
                <a:cs typeface="Meiryo" charset="-128"/>
              </a:rPr>
              <a:t>入力する</a:t>
            </a:r>
            <a:r>
              <a:rPr lang="en-US" altLang="ja-JP" sz="1800" b="1" spc="5" dirty="0">
                <a:latin typeface="Meiryo" charset="-128"/>
                <a:ea typeface="Meiryo" charset="-128"/>
                <a:cs typeface="Meiryo" charset="-128"/>
              </a:rPr>
              <a:t>｣</a:t>
            </a:r>
            <a:r>
              <a:rPr lang="ja-JP" altLang="en-US" sz="1800" b="1" spc="25" dirty="0" smtClean="0">
                <a:latin typeface="Meiryo" charset="-128"/>
                <a:ea typeface="Meiryo" charset="-128"/>
                <a:cs typeface="Meiryo" charset="-128"/>
              </a:rPr>
              <a:t>を</a:t>
            </a:r>
            <a:r>
              <a:rPr lang="ja-JP" altLang="en-US" sz="1800" b="1" spc="-15" dirty="0" smtClean="0">
                <a:latin typeface="Meiryo" charset="-128"/>
                <a:ea typeface="Meiryo" charset="-128"/>
                <a:cs typeface="Meiryo" charset="-128"/>
              </a:rPr>
              <a:t>タ</a:t>
            </a:r>
            <a:r>
              <a:rPr lang="ja-JP" altLang="en-US" sz="1800" b="1" spc="10" dirty="0" smtClean="0">
                <a:latin typeface="Meiryo" charset="-128"/>
                <a:ea typeface="Meiryo" charset="-128"/>
                <a:cs typeface="Meiryo" charset="-128"/>
              </a:rPr>
              <a:t>ッ</a:t>
            </a:r>
            <a:r>
              <a:rPr lang="ja-JP" altLang="en-US" sz="1800" b="1" spc="-5" dirty="0" smtClean="0">
                <a:latin typeface="Meiryo" charset="-128"/>
                <a:ea typeface="Meiryo" charset="-128"/>
                <a:cs typeface="Meiryo" charset="-128"/>
              </a:rPr>
              <a:t>プ</a:t>
            </a:r>
            <a:endParaRPr lang="en-US" altLang="ja-JP" sz="1400" b="1" spc="-5" dirty="0">
              <a:solidFill>
                <a:srgbClr val="FF0000"/>
              </a:solidFill>
              <a:latin typeface="Meiryo" charset="-128"/>
              <a:ea typeface="Meiryo" charset="-128"/>
              <a:cs typeface="Meiryo" charset="-128"/>
            </a:endParaRPr>
          </a:p>
          <a:p>
            <a:pPr marL="12700">
              <a:tabLst>
                <a:tab pos="352425" algn="l"/>
              </a:tabLst>
            </a:pPr>
            <a:r>
              <a:rPr lang="en-US" altLang="ja-JP" sz="1400" b="1" spc="-5" dirty="0">
                <a:latin typeface="Meiryo" charset="-128"/>
                <a:ea typeface="Meiryo" charset="-128"/>
                <a:cs typeface="Meiryo" charset="-128"/>
              </a:rPr>
              <a:t>	</a:t>
            </a:r>
            <a:r>
              <a:rPr lang="ja-JP" altLang="en-US" sz="1400" b="1" spc="-5" dirty="0" smtClean="0">
                <a:latin typeface="Meiryo" charset="-128"/>
                <a:ea typeface="Meiryo" charset="-128"/>
                <a:cs typeface="Meiryo" charset="-128"/>
              </a:rPr>
              <a:t>この</a:t>
            </a:r>
            <a:r>
              <a:rPr lang="ja-JP" altLang="en-US" sz="1400" b="1" spc="-5" dirty="0">
                <a:latin typeface="Meiryo" charset="-128"/>
                <a:ea typeface="Meiryo" charset="-128"/>
                <a:cs typeface="Meiryo" charset="-128"/>
              </a:rPr>
              <a:t>あと住所</a:t>
            </a:r>
            <a:r>
              <a:rPr lang="ja-JP" altLang="en-US" sz="1400" b="1" spc="-5" dirty="0" smtClean="0">
                <a:latin typeface="Meiryo" charset="-128"/>
                <a:ea typeface="Meiryo" charset="-128"/>
                <a:cs typeface="Meiryo" charset="-128"/>
              </a:rPr>
              <a:t>や性別</a:t>
            </a:r>
            <a:r>
              <a:rPr lang="ja-JP" altLang="en-US" sz="1400" b="1" spc="-5" dirty="0">
                <a:latin typeface="Meiryo" charset="-128"/>
                <a:ea typeface="Meiryo" charset="-128"/>
                <a:cs typeface="Meiryo" charset="-128"/>
              </a:rPr>
              <a:t>など</a:t>
            </a:r>
            <a:r>
              <a:rPr lang="ja-JP" altLang="en-US" sz="1400" b="1" spc="-5" dirty="0" smtClean="0">
                <a:latin typeface="Meiryo" charset="-128"/>
                <a:ea typeface="Meiryo" charset="-128"/>
                <a:cs typeface="Meiryo" charset="-128"/>
              </a:rPr>
              <a:t>を</a:t>
            </a:r>
            <a:endParaRPr lang="en-US" altLang="ja-JP" sz="1400" b="1" spc="-5" dirty="0" smtClean="0">
              <a:latin typeface="Meiryo" charset="-128"/>
              <a:ea typeface="Meiryo" charset="-128"/>
              <a:cs typeface="Meiryo" charset="-128"/>
            </a:endParaRPr>
          </a:p>
          <a:p>
            <a:pPr marL="12700">
              <a:tabLst>
                <a:tab pos="352425" algn="l"/>
              </a:tabLst>
            </a:pPr>
            <a:r>
              <a:rPr lang="en-US" altLang="ja-JP" sz="1400" b="1" spc="-5" dirty="0">
                <a:latin typeface="Meiryo" charset="-128"/>
                <a:ea typeface="Meiryo" charset="-128"/>
                <a:cs typeface="Meiryo" charset="-128"/>
              </a:rPr>
              <a:t>	</a:t>
            </a:r>
            <a:r>
              <a:rPr lang="ja-JP" altLang="en-US" sz="1400" b="1" spc="-5" dirty="0" smtClean="0">
                <a:latin typeface="Meiryo" charset="-128"/>
                <a:ea typeface="Meiryo" charset="-128"/>
                <a:cs typeface="Meiryo" charset="-128"/>
              </a:rPr>
              <a:t>入力します</a:t>
            </a:r>
            <a:endParaRPr sz="1400" b="1" dirty="0">
              <a:latin typeface="Meiryo" charset="-128"/>
              <a:ea typeface="Meiryo" charset="-128"/>
              <a:cs typeface="Meiryo" charset="-128"/>
            </a:endParaRPr>
          </a:p>
        </p:txBody>
      </p:sp>
      <p:pic>
        <p:nvPicPr>
          <p:cNvPr id="17" name="図 16">
            <a:extLst>
              <a:ext uri="{FF2B5EF4-FFF2-40B4-BE49-F238E27FC236}">
                <a16:creationId xmlns:a16="http://schemas.microsoft.com/office/drawing/2014/main" id="{58F4DD68-CD72-48AE-8C64-8C2A8E493B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2025" y="1993761"/>
            <a:ext cx="1620000" cy="2880001"/>
          </a:xfrm>
          <a:prstGeom prst="rect">
            <a:avLst/>
          </a:prstGeom>
          <a:ln>
            <a:solidFill>
              <a:schemeClr val="tx1"/>
            </a:solidFill>
          </a:ln>
        </p:spPr>
      </p:pic>
      <p:pic>
        <p:nvPicPr>
          <p:cNvPr id="18" name="図 17">
            <a:extLst>
              <a:ext uri="{FF2B5EF4-FFF2-40B4-BE49-F238E27FC236}">
                <a16:creationId xmlns:a16="http://schemas.microsoft.com/office/drawing/2014/main" id="{8E570854-4E50-4382-8FF0-B9CE15F78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3225" y="1446213"/>
            <a:ext cx="1080000" cy="1365108"/>
          </a:xfrm>
          <a:prstGeom prst="rect">
            <a:avLst/>
          </a:prstGeom>
        </p:spPr>
      </p:pic>
      <p:pic>
        <p:nvPicPr>
          <p:cNvPr id="19" name="図 18">
            <a:extLst>
              <a:ext uri="{FF2B5EF4-FFF2-40B4-BE49-F238E27FC236}">
                <a16:creationId xmlns:a16="http://schemas.microsoft.com/office/drawing/2014/main" id="{844498CA-B5F2-4D64-AD85-4F4E44184E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3225" y="2971800"/>
            <a:ext cx="1080000" cy="1086307"/>
          </a:xfrm>
          <a:prstGeom prst="rect">
            <a:avLst/>
          </a:prstGeom>
          <a:ln>
            <a:solidFill>
              <a:schemeClr val="tx1">
                <a:lumMod val="50000"/>
                <a:lumOff val="50000"/>
              </a:schemeClr>
            </a:solidFill>
          </a:ln>
        </p:spPr>
      </p:pic>
      <p:pic>
        <p:nvPicPr>
          <p:cNvPr id="20" name="図 19">
            <a:extLst>
              <a:ext uri="{FF2B5EF4-FFF2-40B4-BE49-F238E27FC236}">
                <a16:creationId xmlns:a16="http://schemas.microsoft.com/office/drawing/2014/main" id="{F18687F2-7D02-4283-BE44-E93F90E538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1225" y="1993761"/>
            <a:ext cx="1620000" cy="2880001"/>
          </a:xfrm>
          <a:prstGeom prst="rect">
            <a:avLst/>
          </a:prstGeom>
          <a:ln>
            <a:solidFill>
              <a:schemeClr val="tx1"/>
            </a:solidFill>
          </a:ln>
        </p:spPr>
      </p:pic>
      <p:pic>
        <p:nvPicPr>
          <p:cNvPr id="22" name="図 21">
            <a:extLst>
              <a:ext uri="{FF2B5EF4-FFF2-40B4-BE49-F238E27FC236}">
                <a16:creationId xmlns:a16="http://schemas.microsoft.com/office/drawing/2014/main" id="{464F4E46-A694-491A-9D81-5578EAE12F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911225" y="5045410"/>
            <a:ext cx="1620000" cy="1126790"/>
          </a:xfrm>
          <a:prstGeom prst="rect">
            <a:avLst/>
          </a:prstGeom>
        </p:spPr>
      </p:pic>
      <p:sp>
        <p:nvSpPr>
          <p:cNvPr id="43" name="正方形/長方形 42"/>
          <p:cNvSpPr/>
          <p:nvPr/>
        </p:nvSpPr>
        <p:spPr>
          <a:xfrm>
            <a:off x="3531692" y="4274934"/>
            <a:ext cx="1548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図形グループ 43"/>
          <p:cNvGrpSpPr/>
          <p:nvPr/>
        </p:nvGrpSpPr>
        <p:grpSpPr>
          <a:xfrm>
            <a:off x="3319145" y="4078224"/>
            <a:ext cx="441147" cy="400110"/>
            <a:chOff x="3501100" y="4812902"/>
            <a:chExt cx="441147" cy="400110"/>
          </a:xfrm>
        </p:grpSpPr>
        <p:sp>
          <p:nvSpPr>
            <p:cNvPr id="45" name="円/楕円 44"/>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47" name="正方形/長方形 46"/>
          <p:cNvSpPr/>
          <p:nvPr/>
        </p:nvSpPr>
        <p:spPr>
          <a:xfrm>
            <a:off x="6955793" y="4287126"/>
            <a:ext cx="1548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図形グループ 47"/>
          <p:cNvGrpSpPr/>
          <p:nvPr/>
        </p:nvGrpSpPr>
        <p:grpSpPr>
          <a:xfrm>
            <a:off x="6743246" y="4090416"/>
            <a:ext cx="441147" cy="400110"/>
            <a:chOff x="3501100" y="4812902"/>
            <a:chExt cx="441147" cy="400110"/>
          </a:xfrm>
        </p:grpSpPr>
        <p:sp>
          <p:nvSpPr>
            <p:cNvPr id="49" name="円/楕円 4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51" name="正方形/長方形 50"/>
          <p:cNvSpPr/>
          <p:nvPr/>
        </p:nvSpPr>
        <p:spPr>
          <a:xfrm>
            <a:off x="7826197" y="5772000"/>
            <a:ext cx="648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図形グループ 51"/>
          <p:cNvGrpSpPr/>
          <p:nvPr/>
        </p:nvGrpSpPr>
        <p:grpSpPr>
          <a:xfrm>
            <a:off x="7613650" y="5575290"/>
            <a:ext cx="441147" cy="400110"/>
            <a:chOff x="3501100" y="4812902"/>
            <a:chExt cx="441147" cy="400110"/>
          </a:xfrm>
        </p:grpSpPr>
        <p:sp>
          <p:nvSpPr>
            <p:cNvPr id="53" name="円/楕円 5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cxnSp>
        <p:nvCxnSpPr>
          <p:cNvPr id="56" name="直線コネクタ 55"/>
          <p:cNvCxnSpPr/>
          <p:nvPr/>
        </p:nvCxnSpPr>
        <p:spPr>
          <a:xfrm>
            <a:off x="5178425" y="4461000"/>
            <a:ext cx="15967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6499362" y="4451737"/>
            <a:ext cx="279263" cy="279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6499362" y="4191000"/>
            <a:ext cx="279263" cy="279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正方形/長方形 58"/>
          <p:cNvSpPr>
            <a:spLocks noChangeAspect="1"/>
          </p:cNvSpPr>
          <p:nvPr/>
        </p:nvSpPr>
        <p:spPr>
          <a:xfrm>
            <a:off x="4795190" y="3073498"/>
            <a:ext cx="288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図形グループ 59"/>
          <p:cNvGrpSpPr/>
          <p:nvPr/>
        </p:nvGrpSpPr>
        <p:grpSpPr>
          <a:xfrm>
            <a:off x="4568825" y="2895600"/>
            <a:ext cx="441147" cy="400110"/>
            <a:chOff x="3501100" y="4812902"/>
            <a:chExt cx="441147" cy="400110"/>
          </a:xfrm>
        </p:grpSpPr>
        <p:sp>
          <p:nvSpPr>
            <p:cNvPr id="61" name="円/楕円 6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63" name="正方形/長方形 62"/>
          <p:cNvSpPr/>
          <p:nvPr/>
        </p:nvSpPr>
        <p:spPr>
          <a:xfrm>
            <a:off x="4795190" y="3526200"/>
            <a:ext cx="288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図形グループ 63"/>
          <p:cNvGrpSpPr/>
          <p:nvPr/>
        </p:nvGrpSpPr>
        <p:grpSpPr>
          <a:xfrm>
            <a:off x="4568825" y="3348302"/>
            <a:ext cx="441147" cy="400110"/>
            <a:chOff x="3501100" y="4812902"/>
            <a:chExt cx="441147" cy="400110"/>
          </a:xfrm>
        </p:grpSpPr>
        <p:sp>
          <p:nvSpPr>
            <p:cNvPr id="65" name="円/楕円 64"/>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67" name="図形グループ 66"/>
          <p:cNvGrpSpPr/>
          <p:nvPr/>
        </p:nvGrpSpPr>
        <p:grpSpPr>
          <a:xfrm>
            <a:off x="3273425" y="1809690"/>
            <a:ext cx="441147" cy="400110"/>
            <a:chOff x="3501100" y="4812902"/>
            <a:chExt cx="441147" cy="400110"/>
          </a:xfrm>
        </p:grpSpPr>
        <p:sp>
          <p:nvSpPr>
            <p:cNvPr id="68" name="円/楕円 6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cxnSp>
        <p:nvCxnSpPr>
          <p:cNvPr id="70" name="カギ線コネクタ 69"/>
          <p:cNvCxnSpPr/>
          <p:nvPr/>
        </p:nvCxnSpPr>
        <p:spPr>
          <a:xfrm flipV="1">
            <a:off x="5076373" y="3670200"/>
            <a:ext cx="393652" cy="1"/>
          </a:xfrm>
          <a:prstGeom prst="bentConnector3">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カギ線コネクタ 71"/>
          <p:cNvCxnSpPr/>
          <p:nvPr/>
        </p:nvCxnSpPr>
        <p:spPr>
          <a:xfrm rot="10800000" flipV="1">
            <a:off x="5100545" y="2118321"/>
            <a:ext cx="396000" cy="1116000"/>
          </a:xfrm>
          <a:prstGeom prst="bentConnector3">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正方形/長方形 73"/>
          <p:cNvSpPr/>
          <p:nvPr/>
        </p:nvSpPr>
        <p:spPr>
          <a:xfrm>
            <a:off x="5500025" y="3621024"/>
            <a:ext cx="473928" cy="1318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352800" y="4953000"/>
            <a:ext cx="4572000" cy="325025"/>
          </a:xfrm>
          <a:prstGeom prst="rect">
            <a:avLst/>
          </a:prstGeom>
        </p:spPr>
        <p:txBody>
          <a:bodyPr>
            <a:spAutoFit/>
          </a:bodyPr>
          <a:lstStyle/>
          <a:p>
            <a:pPr marL="12700" marR="5080">
              <a:lnSpc>
                <a:spcPct val="107800"/>
              </a:lnSpc>
              <a:spcBef>
                <a:spcPts val="100"/>
              </a:spcBef>
              <a:tabLst>
                <a:tab pos="352425" algn="l"/>
              </a:tabLst>
            </a:pPr>
            <a:r>
              <a:rPr kumimoji="0" lang="ja-JP" altLang="en-US" sz="1400" b="1" kern="0" dirty="0">
                <a:solidFill>
                  <a:srgbClr val="009650"/>
                </a:solidFill>
                <a:latin typeface="Meiryo" charset="-128"/>
                <a:ea typeface="Meiryo" charset="-128"/>
                <a:cs typeface="Meiryo" charset="-128"/>
              </a:rPr>
              <a:t>＊</a:t>
            </a:r>
            <a:r>
              <a:rPr kumimoji="0" lang="en-US" altLang="ja-JP" sz="1400" b="1" kern="0" dirty="0">
                <a:solidFill>
                  <a:srgbClr val="009650"/>
                </a:solidFill>
                <a:latin typeface="Meiryo" charset="-128"/>
                <a:ea typeface="Meiryo" charset="-128"/>
                <a:cs typeface="Meiryo" charset="-128"/>
              </a:rPr>
              <a:t>iOS</a:t>
            </a:r>
            <a:r>
              <a:rPr kumimoji="0" lang="ja-JP" altLang="en-US" sz="1400" b="1" kern="0" dirty="0">
                <a:solidFill>
                  <a:srgbClr val="009650"/>
                </a:solidFill>
                <a:latin typeface="Meiryo" charset="-128"/>
                <a:ea typeface="Meiryo" charset="-128"/>
                <a:cs typeface="Meiryo" charset="-128"/>
              </a:rPr>
              <a:t>版では、表示が若干異なります</a:t>
            </a:r>
          </a:p>
        </p:txBody>
      </p:sp>
      <p:grpSp>
        <p:nvGrpSpPr>
          <p:cNvPr id="7" name="グループ化 6"/>
          <p:cNvGrpSpPr/>
          <p:nvPr/>
        </p:nvGrpSpPr>
        <p:grpSpPr>
          <a:xfrm>
            <a:off x="1905000" y="2567705"/>
            <a:ext cx="1376014" cy="1246495"/>
            <a:chOff x="1960466" y="2626425"/>
            <a:chExt cx="1765046" cy="1243118"/>
          </a:xfrm>
        </p:grpSpPr>
        <p:sp>
          <p:nvSpPr>
            <p:cNvPr id="4" name="正方形/長方形 3"/>
            <p:cNvSpPr/>
            <p:nvPr/>
          </p:nvSpPr>
          <p:spPr>
            <a:xfrm>
              <a:off x="2199521" y="2626425"/>
              <a:ext cx="1525991" cy="1243118"/>
            </a:xfrm>
            <a:prstGeom prst="rect">
              <a:avLst/>
            </a:prstGeom>
            <a:solidFill>
              <a:srgbClr val="009650"/>
            </a:solidFill>
            <a:ln>
              <a:solidFill>
                <a:srgbClr val="009650"/>
              </a:solidFill>
            </a:ln>
          </p:spPr>
          <p:txBody>
            <a:bodyPr wrap="square">
              <a:spAutoFit/>
            </a:bodyPr>
            <a:lstStyle/>
            <a:p>
              <a:pPr marL="12700" marR="5080" lvl="0">
                <a:spcBef>
                  <a:spcPts val="100"/>
                </a:spcBef>
                <a:tabLst>
                  <a:tab pos="352425" algn="l"/>
                </a:tabLst>
              </a:pPr>
              <a:r>
                <a:rPr lang="ja-JP" altLang="en-US" sz="1000" b="1" spc="5" dirty="0">
                  <a:solidFill>
                    <a:schemeClr val="bg1"/>
                  </a:solidFill>
                  <a:latin typeface="Meiryo" charset="-128"/>
                  <a:ea typeface="Meiryo" charset="-128"/>
                  <a:cs typeface="Meiryo" charset="-128"/>
                </a:rPr>
                <a:t>ただし</a:t>
              </a:r>
              <a:r>
                <a:rPr lang="ja-JP" altLang="en-US" sz="1000" b="1" spc="5" dirty="0" smtClean="0">
                  <a:solidFill>
                    <a:schemeClr val="bg1"/>
                  </a:solidFill>
                  <a:latin typeface="Meiryo" charset="-128"/>
                  <a:ea typeface="Meiryo" charset="-128"/>
                  <a:cs typeface="Meiryo" charset="-128"/>
                </a:rPr>
                <a:t>、</a:t>
              </a:r>
              <a:endParaRPr lang="en-US" altLang="ja-JP" sz="1000" b="1" spc="5" dirty="0" smtClean="0">
                <a:solidFill>
                  <a:schemeClr val="bg1"/>
                </a:solidFill>
                <a:latin typeface="Meiryo" charset="-128"/>
                <a:ea typeface="Meiryo" charset="-128"/>
                <a:cs typeface="Meiryo" charset="-128"/>
              </a:endParaRPr>
            </a:p>
            <a:p>
              <a:pPr marL="12700" marR="5080" lvl="0">
                <a:spcBef>
                  <a:spcPts val="100"/>
                </a:spcBef>
                <a:tabLst>
                  <a:tab pos="352425" algn="l"/>
                </a:tabLst>
              </a:pPr>
              <a:r>
                <a:rPr lang="ja-JP" altLang="en-US" sz="1000" b="1" spc="5" dirty="0" smtClean="0">
                  <a:solidFill>
                    <a:schemeClr val="bg1"/>
                  </a:solidFill>
                  <a:latin typeface="Meiryo" charset="-128"/>
                  <a:ea typeface="Meiryo" charset="-128"/>
                  <a:cs typeface="Meiryo" charset="-128"/>
                </a:rPr>
                <a:t>今回</a:t>
              </a:r>
              <a:r>
                <a:rPr lang="ja-JP" altLang="en-US" sz="1000" b="1" spc="5" dirty="0">
                  <a:solidFill>
                    <a:schemeClr val="bg1"/>
                  </a:solidFill>
                  <a:latin typeface="Meiryo" charset="-128"/>
                  <a:ea typeface="Meiryo" charset="-128"/>
                  <a:cs typeface="Meiryo" charset="-128"/>
                </a:rPr>
                <a:t>の講習</a:t>
              </a:r>
              <a:r>
                <a:rPr lang="ja-JP" altLang="en-US" sz="1000" b="1" spc="5" dirty="0" smtClean="0">
                  <a:solidFill>
                    <a:schemeClr val="bg1"/>
                  </a:solidFill>
                  <a:latin typeface="Meiryo" charset="-128"/>
                  <a:ea typeface="Meiryo" charset="-128"/>
                  <a:cs typeface="Meiryo" charset="-128"/>
                </a:rPr>
                <a:t>の</a:t>
              </a:r>
              <a:endParaRPr lang="en-US" altLang="ja-JP" sz="1000" b="1" spc="5" dirty="0" smtClean="0">
                <a:solidFill>
                  <a:schemeClr val="bg1"/>
                </a:solidFill>
                <a:latin typeface="Meiryo" charset="-128"/>
                <a:ea typeface="Meiryo" charset="-128"/>
                <a:cs typeface="Meiryo" charset="-128"/>
              </a:endParaRPr>
            </a:p>
            <a:p>
              <a:pPr marL="12700" marR="5080" lvl="0">
                <a:spcBef>
                  <a:spcPts val="100"/>
                </a:spcBef>
                <a:tabLst>
                  <a:tab pos="352425" algn="l"/>
                </a:tabLst>
              </a:pPr>
              <a:r>
                <a:rPr lang="ja-JP" altLang="en-US" sz="1000" b="1" spc="5" dirty="0" smtClean="0">
                  <a:solidFill>
                    <a:schemeClr val="bg1"/>
                  </a:solidFill>
                  <a:latin typeface="Meiryo" charset="-128"/>
                  <a:ea typeface="Meiryo" charset="-128"/>
                  <a:cs typeface="Meiryo" charset="-128"/>
                </a:rPr>
                <a:t>実習</a:t>
              </a:r>
              <a:r>
                <a:rPr lang="ja-JP" altLang="en-US" sz="1000" b="1" spc="5" dirty="0">
                  <a:solidFill>
                    <a:schemeClr val="bg1"/>
                  </a:solidFill>
                  <a:latin typeface="Meiryo" charset="-128"/>
                  <a:ea typeface="Meiryo" charset="-128"/>
                  <a:cs typeface="Meiryo" charset="-128"/>
                </a:rPr>
                <a:t>はここ</a:t>
              </a:r>
              <a:r>
                <a:rPr lang="ja-JP" altLang="en-US" sz="1000" b="1" spc="5" dirty="0" smtClean="0">
                  <a:solidFill>
                    <a:schemeClr val="bg1"/>
                  </a:solidFill>
                  <a:latin typeface="Meiryo" charset="-128"/>
                  <a:ea typeface="Meiryo" charset="-128"/>
                  <a:cs typeface="Meiryo" charset="-128"/>
                </a:rPr>
                <a:t>まで</a:t>
              </a:r>
              <a:endParaRPr lang="en-US" altLang="ja-JP" sz="1000" b="1" spc="5" dirty="0" smtClean="0">
                <a:solidFill>
                  <a:schemeClr val="bg1"/>
                </a:solidFill>
                <a:latin typeface="Meiryo" charset="-128"/>
                <a:ea typeface="Meiryo" charset="-128"/>
                <a:cs typeface="Meiryo" charset="-128"/>
              </a:endParaRPr>
            </a:p>
            <a:p>
              <a:pPr marL="12700" marR="5080" lvl="0">
                <a:spcBef>
                  <a:spcPts val="100"/>
                </a:spcBef>
                <a:tabLst>
                  <a:tab pos="352425" algn="l"/>
                </a:tabLst>
              </a:pPr>
              <a:r>
                <a:rPr lang="ja-JP" altLang="en-US" sz="1000" b="1" spc="5" dirty="0" smtClean="0">
                  <a:solidFill>
                    <a:schemeClr val="bg1"/>
                  </a:solidFill>
                  <a:latin typeface="Meiryo" charset="-128"/>
                  <a:ea typeface="Meiryo" charset="-128"/>
                  <a:cs typeface="Meiryo" charset="-128"/>
                </a:rPr>
                <a:t>と</a:t>
              </a:r>
              <a:r>
                <a:rPr lang="ja-JP" altLang="en-US" sz="1000" b="1" spc="5" dirty="0">
                  <a:solidFill>
                    <a:schemeClr val="bg1"/>
                  </a:solidFill>
                  <a:latin typeface="Meiryo" charset="-128"/>
                  <a:ea typeface="Meiryo" charset="-128"/>
                  <a:cs typeface="Meiryo" charset="-128"/>
                </a:rPr>
                <a:t>します</a:t>
              </a:r>
              <a:r>
                <a:rPr lang="ja-JP" altLang="en-US" sz="1000" b="1" spc="5" dirty="0" smtClean="0">
                  <a:solidFill>
                    <a:schemeClr val="bg1"/>
                  </a:solidFill>
                  <a:latin typeface="Meiryo" charset="-128"/>
                  <a:ea typeface="Meiryo" charset="-128"/>
                  <a:cs typeface="Meiryo" charset="-128"/>
                </a:rPr>
                <a:t>。</a:t>
              </a:r>
              <a:endParaRPr lang="en-US" altLang="ja-JP" sz="1000" b="1" spc="5" dirty="0" smtClean="0">
                <a:solidFill>
                  <a:schemeClr val="bg1"/>
                </a:solidFill>
                <a:latin typeface="Meiryo" charset="-128"/>
                <a:ea typeface="Meiryo" charset="-128"/>
                <a:cs typeface="Meiryo" charset="-128"/>
              </a:endParaRPr>
            </a:p>
            <a:p>
              <a:pPr marL="12700" marR="5080" lvl="0">
                <a:spcBef>
                  <a:spcPts val="100"/>
                </a:spcBef>
                <a:tabLst>
                  <a:tab pos="352425" algn="l"/>
                </a:tabLst>
              </a:pPr>
              <a:r>
                <a:rPr lang="ja-JP" altLang="en-US" sz="1000" b="1" spc="5" dirty="0" smtClean="0">
                  <a:solidFill>
                    <a:schemeClr val="bg1"/>
                  </a:solidFill>
                  <a:latin typeface="Meiryo" charset="-128"/>
                  <a:ea typeface="Meiryo" charset="-128"/>
                  <a:cs typeface="Meiryo" charset="-128"/>
                </a:rPr>
                <a:t>あと</a:t>
              </a:r>
              <a:r>
                <a:rPr lang="ja-JP" altLang="en-US" sz="1000" b="1" spc="5" dirty="0">
                  <a:solidFill>
                    <a:schemeClr val="bg1"/>
                  </a:solidFill>
                  <a:latin typeface="Meiryo" charset="-128"/>
                  <a:ea typeface="Meiryo" charset="-128"/>
                  <a:cs typeface="Meiryo" charset="-128"/>
                </a:rPr>
                <a:t>は画面</a:t>
              </a:r>
              <a:r>
                <a:rPr lang="ja-JP" altLang="en-US" sz="1000" b="1" spc="5" dirty="0" smtClean="0">
                  <a:solidFill>
                    <a:schemeClr val="bg1"/>
                  </a:solidFill>
                  <a:latin typeface="Meiryo" charset="-128"/>
                  <a:ea typeface="Meiryo" charset="-128"/>
                  <a:cs typeface="Meiryo" charset="-128"/>
                </a:rPr>
                <a:t>を</a:t>
              </a:r>
              <a:endParaRPr lang="en-US" altLang="ja-JP" sz="1000" b="1" spc="5" dirty="0" smtClean="0">
                <a:solidFill>
                  <a:schemeClr val="bg1"/>
                </a:solidFill>
                <a:latin typeface="Meiryo" charset="-128"/>
                <a:ea typeface="Meiryo" charset="-128"/>
                <a:cs typeface="Meiryo" charset="-128"/>
              </a:endParaRPr>
            </a:p>
            <a:p>
              <a:pPr marL="12700" marR="5080" lvl="0">
                <a:spcBef>
                  <a:spcPts val="100"/>
                </a:spcBef>
                <a:tabLst>
                  <a:tab pos="352425" algn="l"/>
                </a:tabLst>
              </a:pPr>
              <a:r>
                <a:rPr lang="ja-JP" altLang="en-US" sz="1000" b="1" spc="5" dirty="0" smtClean="0">
                  <a:solidFill>
                    <a:schemeClr val="bg1"/>
                  </a:solidFill>
                  <a:latin typeface="Meiryo" charset="-128"/>
                  <a:ea typeface="Meiryo" charset="-128"/>
                  <a:cs typeface="Meiryo" charset="-128"/>
                </a:rPr>
                <a:t>見る</a:t>
              </a:r>
              <a:r>
                <a:rPr lang="ja-JP" altLang="en-US" sz="1000" b="1" spc="5" dirty="0">
                  <a:solidFill>
                    <a:schemeClr val="bg1"/>
                  </a:solidFill>
                  <a:latin typeface="Meiryo" charset="-128"/>
                  <a:ea typeface="Meiryo" charset="-128"/>
                  <a:cs typeface="Meiryo" charset="-128"/>
                </a:rPr>
                <a:t>だけ</a:t>
              </a:r>
              <a:r>
                <a:rPr lang="ja-JP" altLang="en-US" sz="1000" b="1" spc="5" dirty="0" smtClean="0">
                  <a:solidFill>
                    <a:schemeClr val="bg1"/>
                  </a:solidFill>
                  <a:latin typeface="Meiryo" charset="-128"/>
                  <a:ea typeface="Meiryo" charset="-128"/>
                  <a:cs typeface="Meiryo" charset="-128"/>
                </a:rPr>
                <a:t>の</a:t>
              </a:r>
              <a:endParaRPr lang="en-US" altLang="ja-JP" sz="1000" b="1" spc="5" dirty="0" smtClean="0">
                <a:solidFill>
                  <a:schemeClr val="bg1"/>
                </a:solidFill>
                <a:latin typeface="Meiryo" charset="-128"/>
                <a:ea typeface="Meiryo" charset="-128"/>
                <a:cs typeface="Meiryo" charset="-128"/>
              </a:endParaRPr>
            </a:p>
            <a:p>
              <a:pPr marL="12700" marR="5080" lvl="0">
                <a:spcBef>
                  <a:spcPts val="100"/>
                </a:spcBef>
                <a:tabLst>
                  <a:tab pos="352425" algn="l"/>
                </a:tabLst>
              </a:pPr>
              <a:r>
                <a:rPr lang="ja-JP" altLang="en-US" sz="1000" b="1" spc="5" dirty="0" smtClean="0">
                  <a:solidFill>
                    <a:schemeClr val="bg1"/>
                  </a:solidFill>
                  <a:latin typeface="Meiryo" charset="-128"/>
                  <a:ea typeface="Meiryo" charset="-128"/>
                  <a:cs typeface="Meiryo" charset="-128"/>
                </a:rPr>
                <a:t>講習</a:t>
              </a:r>
              <a:r>
                <a:rPr lang="ja-JP" altLang="en-US" sz="1000" b="1" spc="5" dirty="0">
                  <a:solidFill>
                    <a:schemeClr val="bg1"/>
                  </a:solidFill>
                  <a:latin typeface="Meiryo" charset="-128"/>
                  <a:ea typeface="Meiryo" charset="-128"/>
                  <a:cs typeface="Meiryo" charset="-128"/>
                </a:rPr>
                <a:t>とします</a:t>
              </a:r>
              <a:endParaRPr lang="ja-JP" altLang="en-US" sz="1000" b="1" dirty="0">
                <a:solidFill>
                  <a:schemeClr val="bg1"/>
                </a:solidFill>
                <a:latin typeface="Meiryo" charset="-128"/>
                <a:ea typeface="Meiryo" charset="-128"/>
                <a:cs typeface="Meiryo" charset="-128"/>
              </a:endParaRPr>
            </a:p>
          </p:txBody>
        </p:sp>
        <p:sp>
          <p:nvSpPr>
            <p:cNvPr id="6" name="二等辺三角形 5"/>
            <p:cNvSpPr/>
            <p:nvPr/>
          </p:nvSpPr>
          <p:spPr>
            <a:xfrm rot="16200000">
              <a:off x="2009244" y="3561071"/>
              <a:ext cx="179512" cy="277068"/>
            </a:xfrm>
            <a:prstGeom prst="triangle">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18027735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【8</a:t>
            </a:r>
            <a:r>
              <a:rPr lang="en-US" altLang="ja-JP" sz="2800" dirty="0" smtClean="0">
                <a:latin typeface="Meiryo"/>
                <a:ea typeface="Meiryo"/>
                <a:cs typeface="Meiryo"/>
                <a:sym typeface="Meiryo"/>
              </a:rPr>
              <a:t>】</a:t>
            </a:r>
            <a:r>
              <a:rPr lang="ja-JP" altLang="en-US" sz="2800" dirty="0" smtClean="0">
                <a:latin typeface="AoyagiKouzanFontT"/>
                <a:cs typeface="AoyagiKouzanFontT"/>
              </a:rPr>
              <a:t>問診票</a:t>
            </a:r>
            <a:r>
              <a:rPr lang="ja-JP" altLang="en-US" sz="2800" dirty="0">
                <a:latin typeface="AoyagiKouzanFontT"/>
                <a:cs typeface="AoyagiKouzanFontT"/>
              </a:rPr>
              <a:t>等の入力</a:t>
            </a:r>
            <a:endParaRPr lang="ja-JP" altLang="en-US" sz="2800" dirty="0"/>
          </a:p>
        </p:txBody>
      </p:sp>
      <p:sp>
        <p:nvSpPr>
          <p:cNvPr id="13" name="object 6">
            <a:extLst>
              <a:ext uri="{FF2B5EF4-FFF2-40B4-BE49-F238E27FC236}">
                <a16:creationId xmlns:a16="http://schemas.microsoft.com/office/drawing/2014/main" id="{11D7FA28-D6F3-4E50-81D2-2B905C1CCA23}"/>
              </a:ext>
            </a:extLst>
          </p:cNvPr>
          <p:cNvSpPr txBox="1"/>
          <p:nvPr/>
        </p:nvSpPr>
        <p:spPr>
          <a:xfrm>
            <a:off x="562213" y="1371600"/>
            <a:ext cx="7438787" cy="287965"/>
          </a:xfrm>
          <a:prstGeom prst="rect">
            <a:avLst/>
          </a:prstGeom>
        </p:spPr>
        <p:txBody>
          <a:bodyPr vert="horz" wrap="square" lIns="0" tIns="10860" rIns="0" bIns="0" rtlCol="0">
            <a:spAutoFit/>
          </a:bodyPr>
          <a:lstStyle/>
          <a:p>
            <a:r>
              <a:rPr lang="ja-JP" altLang="en-US" sz="1800" b="1" dirty="0">
                <a:latin typeface="Meiryo" charset="-128"/>
                <a:ea typeface="Meiryo" charset="-128"/>
                <a:cs typeface="Meiryo" charset="-128"/>
              </a:rPr>
              <a:t>問診票等を入力します</a:t>
            </a:r>
          </a:p>
        </p:txBody>
      </p:sp>
      <p:sp>
        <p:nvSpPr>
          <p:cNvPr id="10" name="object 17">
            <a:extLst>
              <a:ext uri="{FF2B5EF4-FFF2-40B4-BE49-F238E27FC236}">
                <a16:creationId xmlns:a16="http://schemas.microsoft.com/office/drawing/2014/main" id="{3AC6DD0A-444F-47CC-9694-104CCE05C736}"/>
              </a:ext>
            </a:extLst>
          </p:cNvPr>
          <p:cNvSpPr txBox="1"/>
          <p:nvPr/>
        </p:nvSpPr>
        <p:spPr>
          <a:xfrm>
            <a:off x="320777" y="1905000"/>
            <a:ext cx="2520000" cy="2977097"/>
          </a:xfrm>
          <a:prstGeom prst="rect">
            <a:avLst/>
          </a:prstGeom>
        </p:spPr>
        <p:txBody>
          <a:bodyPr vert="horz" wrap="square" lIns="0" tIns="12065" rIns="0" bIns="0" rtlCol="0">
            <a:spAutoFit/>
          </a:bodyPr>
          <a:lstStyle/>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基本情報</a:t>
            </a:r>
            <a:r>
              <a:rPr lang="ja-JP" altLang="en-US" sz="1800" b="1" spc="-5" dirty="0" smtClean="0">
                <a:latin typeface="Meiryo" charset="-128"/>
                <a:ea typeface="Meiryo" charset="-128"/>
                <a:cs typeface="Meiryo" charset="-128"/>
              </a:rPr>
              <a:t>を確認</a:t>
            </a:r>
            <a:endParaRPr lang="en-US" altLang="ja-JP" sz="1800" b="1" spc="-5" dirty="0" smtClean="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smtClean="0">
                <a:latin typeface="Meiryo" charset="-128"/>
                <a:ea typeface="Meiryo" charset="-128"/>
                <a:cs typeface="Meiryo" charset="-128"/>
              </a:rPr>
              <a:t>して</a:t>
            </a:r>
            <a:r>
              <a:rPr lang="en-US" altLang="ja-JP" sz="1800" b="1" spc="-5" dirty="0" smtClean="0">
                <a:latin typeface="Meiryo" charset="-128"/>
                <a:ea typeface="Meiryo" charset="-128"/>
                <a:cs typeface="Meiryo" charset="-128"/>
              </a:rPr>
              <a:t>｢</a:t>
            </a:r>
            <a:r>
              <a:rPr lang="ja-JP" altLang="en-US" sz="1800" b="1" spc="-5" dirty="0" smtClean="0">
                <a:latin typeface="Meiryo" charset="-128"/>
                <a:ea typeface="Meiryo" charset="-128"/>
                <a:cs typeface="Meiryo" charset="-128"/>
              </a:rPr>
              <a:t>基本情報を</a:t>
            </a:r>
            <a:endParaRPr lang="en-US" altLang="ja-JP" sz="1800" b="1" spc="-5" dirty="0" smtClean="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更新する</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をタップ</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2400" b="1" spc="5" dirty="0">
                <a:solidFill>
                  <a:srgbClr val="009650"/>
                </a:solidFill>
                <a:latin typeface="Meiryo" charset="-128"/>
                <a:ea typeface="Meiryo" charset="-128"/>
                <a:cs typeface="Meiryo" charset="-128"/>
              </a:rPr>
              <a:t>	</a:t>
            </a:r>
            <a:r>
              <a:rPr lang="ja-JP" altLang="en-US" sz="1800" b="1" spc="5" dirty="0">
                <a:latin typeface="Meiryo" charset="-128"/>
                <a:ea typeface="Meiryo" charset="-128"/>
                <a:cs typeface="Meiryo" charset="-128"/>
              </a:rPr>
              <a:t>問診票の質問を</a:t>
            </a: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指示に従い回答</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問診票の入力を</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完了する</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をタップ</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❹</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診察予約を</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確定する</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をタップ</a:t>
            </a:r>
            <a:endParaRPr sz="1800" b="1" dirty="0">
              <a:latin typeface="Meiryo" charset="-128"/>
              <a:ea typeface="Meiryo" charset="-128"/>
              <a:cs typeface="Meiryo" charset="-128"/>
            </a:endParaRPr>
          </a:p>
        </p:txBody>
      </p:sp>
      <p:pic>
        <p:nvPicPr>
          <p:cNvPr id="11" name="図 10">
            <a:extLst>
              <a:ext uri="{FF2B5EF4-FFF2-40B4-BE49-F238E27FC236}">
                <a16:creationId xmlns:a16="http://schemas.microsoft.com/office/drawing/2014/main" id="{49FC46F0-A6CE-46C8-A79F-4A47A03B1E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7800" y="2006600"/>
            <a:ext cx="1620000" cy="3087151"/>
          </a:xfrm>
          <a:prstGeom prst="rect">
            <a:avLst/>
          </a:prstGeom>
          <a:ln>
            <a:solidFill>
              <a:schemeClr val="tx1"/>
            </a:solidFill>
          </a:ln>
        </p:spPr>
      </p:pic>
      <p:grpSp>
        <p:nvGrpSpPr>
          <p:cNvPr id="3" name="図形グループ 2"/>
          <p:cNvGrpSpPr>
            <a:grpSpLocks noChangeAspect="1"/>
          </p:cNvGrpSpPr>
          <p:nvPr/>
        </p:nvGrpSpPr>
        <p:grpSpPr>
          <a:xfrm>
            <a:off x="4660000" y="2006601"/>
            <a:ext cx="1944000" cy="3148281"/>
            <a:chOff x="4569973" y="2306869"/>
            <a:chExt cx="2057400" cy="3331931"/>
          </a:xfrm>
        </p:grpSpPr>
        <p:pic>
          <p:nvPicPr>
            <p:cNvPr id="14" name="図 13">
              <a:extLst>
                <a:ext uri="{FF2B5EF4-FFF2-40B4-BE49-F238E27FC236}">
                  <a16:creationId xmlns:a16="http://schemas.microsoft.com/office/drawing/2014/main" id="{08AD2C05-5093-42B6-9F63-98A5309C3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9973" y="2306869"/>
              <a:ext cx="1368000" cy="3123526"/>
            </a:xfrm>
            <a:prstGeom prst="rect">
              <a:avLst/>
            </a:prstGeom>
            <a:ln>
              <a:solidFill>
                <a:schemeClr val="tx1"/>
              </a:solidFill>
            </a:ln>
          </p:spPr>
        </p:pic>
        <p:pic>
          <p:nvPicPr>
            <p:cNvPr id="15" name="図 14">
              <a:extLst>
                <a:ext uri="{FF2B5EF4-FFF2-40B4-BE49-F238E27FC236}">
                  <a16:creationId xmlns:a16="http://schemas.microsoft.com/office/drawing/2014/main" id="{81E73B0E-3703-4E19-B67C-3FB5D75D4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8573" y="2535469"/>
              <a:ext cx="1368000" cy="2659863"/>
            </a:xfrm>
            <a:prstGeom prst="rect">
              <a:avLst/>
            </a:prstGeom>
            <a:ln>
              <a:solidFill>
                <a:schemeClr val="tx1"/>
              </a:solidFill>
            </a:ln>
          </p:spPr>
        </p:pic>
        <p:pic>
          <p:nvPicPr>
            <p:cNvPr id="16" name="図 15">
              <a:extLst>
                <a:ext uri="{FF2B5EF4-FFF2-40B4-BE49-F238E27FC236}">
                  <a16:creationId xmlns:a16="http://schemas.microsoft.com/office/drawing/2014/main" id="{42A982A6-32DB-4A98-87CA-0D6D42971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7173" y="2764069"/>
              <a:ext cx="1368000" cy="2659865"/>
            </a:xfrm>
            <a:prstGeom prst="rect">
              <a:avLst/>
            </a:prstGeom>
            <a:ln>
              <a:solidFill>
                <a:schemeClr val="tx1"/>
              </a:solidFill>
            </a:ln>
          </p:spPr>
        </p:pic>
        <p:pic>
          <p:nvPicPr>
            <p:cNvPr id="17" name="図 16">
              <a:extLst>
                <a:ext uri="{FF2B5EF4-FFF2-40B4-BE49-F238E27FC236}">
                  <a16:creationId xmlns:a16="http://schemas.microsoft.com/office/drawing/2014/main" id="{FE42D9DF-6B44-471B-96BB-15D451D3C1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9373" y="2978937"/>
              <a:ext cx="1368000" cy="2659863"/>
            </a:xfrm>
            <a:prstGeom prst="rect">
              <a:avLst/>
            </a:prstGeom>
            <a:ln>
              <a:solidFill>
                <a:schemeClr val="tx1"/>
              </a:solidFill>
            </a:ln>
          </p:spPr>
        </p:pic>
      </p:grpSp>
      <p:pic>
        <p:nvPicPr>
          <p:cNvPr id="22" name="図 21">
            <a:extLst>
              <a:ext uri="{FF2B5EF4-FFF2-40B4-BE49-F238E27FC236}">
                <a16:creationId xmlns:a16="http://schemas.microsoft.com/office/drawing/2014/main" id="{CE2DCF99-A872-4BB6-92E5-E5E0CA922B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8800" y="2006600"/>
            <a:ext cx="1620000" cy="2939520"/>
          </a:xfrm>
          <a:prstGeom prst="rect">
            <a:avLst/>
          </a:prstGeom>
          <a:ln>
            <a:solidFill>
              <a:schemeClr val="tx1"/>
            </a:solidFill>
          </a:ln>
        </p:spPr>
      </p:pic>
      <p:sp>
        <p:nvSpPr>
          <p:cNvPr id="39" name="正方形/長方形 38"/>
          <p:cNvSpPr/>
          <p:nvPr/>
        </p:nvSpPr>
        <p:spPr>
          <a:xfrm>
            <a:off x="2753563" y="4462376"/>
            <a:ext cx="1548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2541016" y="4265666"/>
            <a:ext cx="441147" cy="400110"/>
            <a:chOff x="3501100" y="4812902"/>
            <a:chExt cx="441147" cy="400110"/>
          </a:xfrm>
        </p:grpSpPr>
        <p:sp>
          <p:nvSpPr>
            <p:cNvPr id="41" name="円/楕円 4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43" name="正方形/長方形 42"/>
          <p:cNvSpPr/>
          <p:nvPr/>
        </p:nvSpPr>
        <p:spPr>
          <a:xfrm>
            <a:off x="5329123" y="4626968"/>
            <a:ext cx="1260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図形グループ 43"/>
          <p:cNvGrpSpPr/>
          <p:nvPr/>
        </p:nvGrpSpPr>
        <p:grpSpPr>
          <a:xfrm>
            <a:off x="5116576" y="4430258"/>
            <a:ext cx="441147" cy="400110"/>
            <a:chOff x="3501100" y="4812902"/>
            <a:chExt cx="441147" cy="400110"/>
          </a:xfrm>
        </p:grpSpPr>
        <p:sp>
          <p:nvSpPr>
            <p:cNvPr id="45" name="円/楕円 44"/>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47" name="図形グループ 46"/>
          <p:cNvGrpSpPr/>
          <p:nvPr/>
        </p:nvGrpSpPr>
        <p:grpSpPr>
          <a:xfrm>
            <a:off x="4486453" y="1854200"/>
            <a:ext cx="441147" cy="400110"/>
            <a:chOff x="3501100" y="4812902"/>
            <a:chExt cx="441147" cy="400110"/>
          </a:xfrm>
        </p:grpSpPr>
        <p:sp>
          <p:nvSpPr>
            <p:cNvPr id="48" name="円/楕円 47"/>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50" name="正方形/長方形 49"/>
          <p:cNvSpPr/>
          <p:nvPr/>
        </p:nvSpPr>
        <p:spPr>
          <a:xfrm>
            <a:off x="6938467" y="4340456"/>
            <a:ext cx="1548000" cy="32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図形グループ 50"/>
          <p:cNvGrpSpPr/>
          <p:nvPr/>
        </p:nvGrpSpPr>
        <p:grpSpPr>
          <a:xfrm>
            <a:off x="6725920" y="4143746"/>
            <a:ext cx="441147" cy="400110"/>
            <a:chOff x="3501100" y="4812902"/>
            <a:chExt cx="441147" cy="400110"/>
          </a:xfrm>
        </p:grpSpPr>
        <p:sp>
          <p:nvSpPr>
            <p:cNvPr id="52" name="円/楕円 51"/>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54" name="上矢印 53"/>
          <p:cNvSpPr/>
          <p:nvPr/>
        </p:nvSpPr>
        <p:spPr>
          <a:xfrm>
            <a:off x="3556000" y="2556957"/>
            <a:ext cx="631902" cy="1811843"/>
          </a:xfrm>
          <a:prstGeom prst="upArrow">
            <a:avLst/>
          </a:prstGeom>
          <a:solidFill>
            <a:schemeClr val="accent6"/>
          </a:solidFill>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55" name="図形グループ 54"/>
          <p:cNvGrpSpPr>
            <a:grpSpLocks noChangeAspect="1"/>
          </p:cNvGrpSpPr>
          <p:nvPr/>
        </p:nvGrpSpPr>
        <p:grpSpPr>
          <a:xfrm>
            <a:off x="6506128" y="2904981"/>
            <a:ext cx="360000" cy="345915"/>
            <a:chOff x="2743754" y="4622188"/>
            <a:chExt cx="720000" cy="691832"/>
          </a:xfrm>
        </p:grpSpPr>
        <p:cxnSp>
          <p:nvCxnSpPr>
            <p:cNvPr id="56" name="直線コネクタ 55"/>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9" name="図形グループ 58"/>
          <p:cNvGrpSpPr>
            <a:grpSpLocks noChangeAspect="1"/>
          </p:cNvGrpSpPr>
          <p:nvPr/>
        </p:nvGrpSpPr>
        <p:grpSpPr>
          <a:xfrm>
            <a:off x="4241800" y="2904981"/>
            <a:ext cx="360000" cy="345915"/>
            <a:chOff x="2743754" y="4622188"/>
            <a:chExt cx="720000" cy="691832"/>
          </a:xfrm>
        </p:grpSpPr>
        <p:cxnSp>
          <p:nvCxnSpPr>
            <p:cNvPr id="60" name="直線コネクタ 59"/>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7"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28218557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【9</a:t>
            </a:r>
            <a:r>
              <a:rPr lang="en-US" altLang="ja-JP" sz="2800" dirty="0" smtClean="0">
                <a:latin typeface="Meiryo"/>
                <a:ea typeface="Meiryo"/>
                <a:cs typeface="Meiryo"/>
                <a:sym typeface="Meiryo"/>
              </a:rPr>
              <a:t>】</a:t>
            </a:r>
            <a:r>
              <a:rPr lang="ja-JP" altLang="en-US" sz="2800" dirty="0" smtClean="0">
                <a:latin typeface="AoyagiKouzanFontT"/>
                <a:cs typeface="AoyagiKouzanFontT"/>
              </a:rPr>
              <a:t>診療前</a:t>
            </a:r>
            <a:r>
              <a:rPr lang="ja-JP" altLang="en-US" sz="2800" dirty="0">
                <a:latin typeface="AoyagiKouzanFontT"/>
                <a:cs typeface="AoyagiKouzanFontT"/>
              </a:rPr>
              <a:t>の事前準備</a:t>
            </a:r>
            <a:endParaRPr lang="ja-JP" altLang="en-US" sz="2800" dirty="0"/>
          </a:p>
        </p:txBody>
      </p:sp>
      <p:sp>
        <p:nvSpPr>
          <p:cNvPr id="13" name="object 6">
            <a:extLst>
              <a:ext uri="{FF2B5EF4-FFF2-40B4-BE49-F238E27FC236}">
                <a16:creationId xmlns:a16="http://schemas.microsoft.com/office/drawing/2014/main" id="{11D7FA28-D6F3-4E50-81D2-2B905C1CCA23}"/>
              </a:ext>
            </a:extLst>
          </p:cNvPr>
          <p:cNvSpPr txBox="1"/>
          <p:nvPr/>
        </p:nvSpPr>
        <p:spPr>
          <a:xfrm>
            <a:off x="617077" y="1417320"/>
            <a:ext cx="7438787" cy="287965"/>
          </a:xfrm>
          <a:prstGeom prst="rect">
            <a:avLst/>
          </a:prstGeom>
        </p:spPr>
        <p:txBody>
          <a:bodyPr vert="horz" wrap="square" lIns="0" tIns="10860" rIns="0" bIns="0" rtlCol="0">
            <a:spAutoFit/>
          </a:bodyPr>
          <a:lstStyle/>
          <a:p>
            <a:r>
              <a:rPr lang="en-US" altLang="ja-JP" sz="1800" b="1" spc="82" dirty="0">
                <a:solidFill>
                  <a:srgbClr val="009650"/>
                </a:solidFill>
                <a:latin typeface="Meiryo" charset="-128"/>
                <a:ea typeface="Meiryo" charset="-128"/>
                <a:cs typeface="Meiryo" charset="-128"/>
              </a:rPr>
              <a:t>Android</a:t>
            </a:r>
            <a:r>
              <a:rPr lang="ja-JP" altLang="en-US" sz="1800" b="1" spc="-34" dirty="0">
                <a:solidFill>
                  <a:srgbClr val="009650"/>
                </a:solidFill>
                <a:latin typeface="Meiryo" charset="-128"/>
                <a:ea typeface="Meiryo" charset="-128"/>
                <a:cs typeface="Meiryo" charset="-128"/>
              </a:rPr>
              <a:t>の</a:t>
            </a:r>
            <a:r>
              <a:rPr lang="ja-JP" altLang="en-US" sz="1800" b="1" dirty="0">
                <a:solidFill>
                  <a:srgbClr val="009650"/>
                </a:solidFill>
                <a:latin typeface="Meiryo" charset="-128"/>
                <a:ea typeface="Meiryo" charset="-128"/>
                <a:cs typeface="Meiryo" charset="-128"/>
              </a:rPr>
              <a:t>場合</a:t>
            </a:r>
            <a:endParaRPr lang="ja-JP" altLang="en-US" sz="1400" dirty="0">
              <a:solidFill>
                <a:srgbClr val="00B0F0"/>
              </a:solidFill>
            </a:endParaRPr>
          </a:p>
        </p:txBody>
      </p:sp>
      <p:pic>
        <p:nvPicPr>
          <p:cNvPr id="11" name="図 10">
            <a:extLst>
              <a:ext uri="{FF2B5EF4-FFF2-40B4-BE49-F238E27FC236}">
                <a16:creationId xmlns:a16="http://schemas.microsoft.com/office/drawing/2014/main" id="{28D3AB78-A824-49BC-BFF7-AB48CEF27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300" y="3733800"/>
            <a:ext cx="1097005" cy="2081582"/>
          </a:xfrm>
          <a:prstGeom prst="rect">
            <a:avLst/>
          </a:prstGeom>
          <a:ln>
            <a:solidFill>
              <a:schemeClr val="tx1"/>
            </a:solidFill>
          </a:ln>
        </p:spPr>
      </p:pic>
      <p:pic>
        <p:nvPicPr>
          <p:cNvPr id="14" name="図 13">
            <a:extLst>
              <a:ext uri="{FF2B5EF4-FFF2-40B4-BE49-F238E27FC236}">
                <a16:creationId xmlns:a16="http://schemas.microsoft.com/office/drawing/2014/main" id="{D469098C-4BF0-4C61-B94B-51584F0B1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2700" y="3733800"/>
            <a:ext cx="1075719" cy="2050017"/>
          </a:xfrm>
          <a:prstGeom prst="rect">
            <a:avLst/>
          </a:prstGeom>
          <a:ln>
            <a:solidFill>
              <a:schemeClr val="tx1"/>
            </a:solidFill>
          </a:ln>
        </p:spPr>
      </p:pic>
      <p:pic>
        <p:nvPicPr>
          <p:cNvPr id="15" name="図 14">
            <a:extLst>
              <a:ext uri="{FF2B5EF4-FFF2-40B4-BE49-F238E27FC236}">
                <a16:creationId xmlns:a16="http://schemas.microsoft.com/office/drawing/2014/main" id="{FC3192D2-C3DB-4657-A262-00A1AB6EB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300" y="1464501"/>
            <a:ext cx="1054100" cy="2033901"/>
          </a:xfrm>
          <a:prstGeom prst="rect">
            <a:avLst/>
          </a:prstGeom>
          <a:ln>
            <a:solidFill>
              <a:schemeClr val="tx1"/>
            </a:solidFill>
          </a:ln>
        </p:spPr>
      </p:pic>
      <p:sp>
        <p:nvSpPr>
          <p:cNvPr id="17" name="object 2">
            <a:extLst>
              <a:ext uri="{FF2B5EF4-FFF2-40B4-BE49-F238E27FC236}">
                <a16:creationId xmlns:a16="http://schemas.microsoft.com/office/drawing/2014/main" id="{A0B9F6BB-7F1B-4B4C-86DF-B79836070EBA}"/>
              </a:ext>
            </a:extLst>
          </p:cNvPr>
          <p:cNvSpPr/>
          <p:nvPr/>
        </p:nvSpPr>
        <p:spPr>
          <a:xfrm>
            <a:off x="3033192" y="1455357"/>
            <a:ext cx="1059179" cy="2020575"/>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dirty="0"/>
          </a:p>
        </p:txBody>
      </p:sp>
      <p:grpSp>
        <p:nvGrpSpPr>
          <p:cNvPr id="18" name="object 4">
            <a:extLst>
              <a:ext uri="{FF2B5EF4-FFF2-40B4-BE49-F238E27FC236}">
                <a16:creationId xmlns:a16="http://schemas.microsoft.com/office/drawing/2014/main" id="{8542F728-2E1C-48DC-97C9-93BB2E65CCCA}"/>
              </a:ext>
            </a:extLst>
          </p:cNvPr>
          <p:cNvGrpSpPr/>
          <p:nvPr/>
        </p:nvGrpSpPr>
        <p:grpSpPr>
          <a:xfrm>
            <a:off x="5092700" y="1446213"/>
            <a:ext cx="1079500" cy="2042381"/>
            <a:chOff x="2907792" y="1764792"/>
            <a:chExt cx="1079500" cy="2141220"/>
          </a:xfrm>
        </p:grpSpPr>
        <p:sp>
          <p:nvSpPr>
            <p:cNvPr id="30" name="object 5">
              <a:extLst>
                <a:ext uri="{FF2B5EF4-FFF2-40B4-BE49-F238E27FC236}">
                  <a16:creationId xmlns:a16="http://schemas.microsoft.com/office/drawing/2014/main" id="{74B2938F-0315-4E55-BC9A-02EFD99B153E}"/>
                </a:ext>
              </a:extLst>
            </p:cNvPr>
            <p:cNvSpPr/>
            <p:nvPr/>
          </p:nvSpPr>
          <p:spPr>
            <a:xfrm>
              <a:off x="2913888" y="1770888"/>
              <a:ext cx="1066800" cy="2072639"/>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dirty="0"/>
            </a:p>
          </p:txBody>
        </p:sp>
        <p:sp>
          <p:nvSpPr>
            <p:cNvPr id="31" name="object 6">
              <a:extLst>
                <a:ext uri="{FF2B5EF4-FFF2-40B4-BE49-F238E27FC236}">
                  <a16:creationId xmlns:a16="http://schemas.microsoft.com/office/drawing/2014/main" id="{006BA398-73C1-49B9-9BCB-58651241E5EA}"/>
                </a:ext>
              </a:extLst>
            </p:cNvPr>
            <p:cNvSpPr/>
            <p:nvPr/>
          </p:nvSpPr>
          <p:spPr>
            <a:xfrm>
              <a:off x="2912364" y="1769364"/>
              <a:ext cx="1069975" cy="2132330"/>
            </a:xfrm>
            <a:custGeom>
              <a:avLst/>
              <a:gdLst/>
              <a:ahLst/>
              <a:cxnLst/>
              <a:rect l="l" t="t" r="r" b="b"/>
              <a:pathLst>
                <a:path w="1069975" h="2132329">
                  <a:moveTo>
                    <a:pt x="0" y="0"/>
                  </a:moveTo>
                  <a:lnTo>
                    <a:pt x="1069848" y="0"/>
                  </a:lnTo>
                  <a:lnTo>
                    <a:pt x="1069848" y="2132076"/>
                  </a:lnTo>
                  <a:lnTo>
                    <a:pt x="0" y="2132076"/>
                  </a:lnTo>
                  <a:lnTo>
                    <a:pt x="0" y="0"/>
                  </a:lnTo>
                  <a:close/>
                </a:path>
              </a:pathLst>
            </a:custGeom>
            <a:ln w="9144">
              <a:solidFill>
                <a:srgbClr val="4F80BC"/>
              </a:solidFill>
            </a:ln>
          </p:spPr>
          <p:txBody>
            <a:bodyPr wrap="square" lIns="0" tIns="0" rIns="0" bIns="0" rtlCol="0"/>
            <a:lstStyle/>
            <a:p>
              <a:endParaRPr dirty="0"/>
            </a:p>
          </p:txBody>
        </p:sp>
      </p:grpSp>
      <p:sp>
        <p:nvSpPr>
          <p:cNvPr id="24" name="object 35">
            <a:extLst>
              <a:ext uri="{FF2B5EF4-FFF2-40B4-BE49-F238E27FC236}">
                <a16:creationId xmlns:a16="http://schemas.microsoft.com/office/drawing/2014/main" id="{E8790A55-7B33-4147-8AC3-D8A4BE8EA659}"/>
              </a:ext>
            </a:extLst>
          </p:cNvPr>
          <p:cNvSpPr txBox="1"/>
          <p:nvPr/>
        </p:nvSpPr>
        <p:spPr>
          <a:xfrm>
            <a:off x="319687" y="1905000"/>
            <a:ext cx="2520000" cy="2490425"/>
          </a:xfrm>
          <a:prstGeom prst="rect">
            <a:avLst/>
          </a:prstGeom>
        </p:spPr>
        <p:txBody>
          <a:bodyPr vert="horz" wrap="square" lIns="0" tIns="12700" rIns="0" bIns="0" rtlCol="0">
            <a:spAutoFit/>
          </a:bodyPr>
          <a:lstStyle/>
          <a:p>
            <a:pPr marL="12700">
              <a:lnSpc>
                <a:spcPct val="100000"/>
              </a:lnSpc>
              <a:spcBef>
                <a:spcPts val="100"/>
              </a:spcBef>
              <a:tabLst>
                <a:tab pos="352425" algn="l"/>
              </a:tabLst>
            </a:pPr>
            <a:r>
              <a:rPr lang="ja-JP" altLang="en-US" sz="2400" b="1" dirty="0">
                <a:solidFill>
                  <a:srgbClr val="009650"/>
                </a:solidFill>
                <a:latin typeface="Meiryo" charset="-128"/>
                <a:ea typeface="Meiryo" charset="-128"/>
                <a:cs typeface="Meiryo" charset="-128"/>
              </a:rPr>
              <a:t>❶</a:t>
            </a:r>
            <a:r>
              <a:rPr lang="en-US" altLang="ja-JP" sz="2400" b="1" dirty="0">
                <a:solidFill>
                  <a:srgbClr val="009650"/>
                </a:solidFill>
                <a:latin typeface="Meiryo" charset="-128"/>
                <a:ea typeface="Meiryo" charset="-128"/>
                <a:cs typeface="Meiryo" charset="-128"/>
              </a:rPr>
              <a:t>	</a:t>
            </a:r>
            <a:r>
              <a:rPr lang="en-US" altLang="ja-JP" sz="1800" b="1" dirty="0" smtClean="0">
                <a:solidFill>
                  <a:prstClr val="black"/>
                </a:solidFill>
                <a:latin typeface="Meiryo" charset="-128"/>
                <a:ea typeface="Meiryo" charset="-128"/>
                <a:cs typeface="Meiryo" charset="-128"/>
              </a:rPr>
              <a:t>｢</a:t>
            </a:r>
            <a:r>
              <a:rPr lang="ja-JP" altLang="en-US" sz="1800" b="1" dirty="0" smtClean="0">
                <a:latin typeface="Meiryo" charset="-128"/>
                <a:ea typeface="Meiryo" charset="-128"/>
                <a:cs typeface="Meiryo" charset="-128"/>
              </a:rPr>
              <a:t>設定」</a:t>
            </a:r>
            <a:r>
              <a:rPr sz="1800" b="1" dirty="0" err="1" smtClean="0">
                <a:latin typeface="Meiryo" charset="-128"/>
                <a:ea typeface="Meiryo" charset="-128"/>
                <a:cs typeface="Meiryo" charset="-128"/>
              </a:rPr>
              <a:t>をタップ</a:t>
            </a:r>
            <a:endParaRPr lang="en-US" sz="1800" b="1" dirty="0">
              <a:latin typeface="Meiryo" charset="-128"/>
              <a:ea typeface="Meiryo" charset="-128"/>
              <a:cs typeface="Meiryo" charset="-128"/>
            </a:endParaRPr>
          </a:p>
          <a:p>
            <a:pPr marL="12700">
              <a:spcBef>
                <a:spcPts val="100"/>
              </a:spcBef>
              <a:tabLst>
                <a:tab pos="352425" algn="l"/>
              </a:tabLst>
            </a:pPr>
            <a:r>
              <a:rPr lang="ja-JP" altLang="en-US" sz="2400" b="1" dirty="0">
                <a:solidFill>
                  <a:srgbClr val="009650"/>
                </a:solidFill>
                <a:latin typeface="Meiryo" charset="-128"/>
                <a:ea typeface="Meiryo" charset="-128"/>
                <a:cs typeface="Meiryo" charset="-128"/>
              </a:rPr>
              <a:t>❷</a:t>
            </a:r>
            <a:r>
              <a:rPr lang="en-US" altLang="ja-JP" sz="24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アプリ</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12700">
              <a:spcBef>
                <a:spcPts val="100"/>
              </a:spcBef>
              <a:tabLst>
                <a:tab pos="352425" algn="l"/>
              </a:tabLst>
            </a:pPr>
            <a:r>
              <a:rPr lang="ja-JP" altLang="en-US" sz="2400" b="1" dirty="0">
                <a:solidFill>
                  <a:srgbClr val="009650"/>
                </a:solidFill>
                <a:latin typeface="Meiryo" charset="-128"/>
                <a:ea typeface="Meiryo" charset="-128"/>
                <a:cs typeface="Meiryo" charset="-128"/>
              </a:rPr>
              <a:t>❸</a:t>
            </a:r>
            <a:r>
              <a:rPr lang="en-US" altLang="ja-JP" sz="24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｢CLINICS｣</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12700">
              <a:spcBef>
                <a:spcPts val="100"/>
              </a:spcBef>
              <a:tabLst>
                <a:tab pos="352425" algn="l"/>
              </a:tabLst>
            </a:pPr>
            <a:r>
              <a:rPr lang="ja-JP" altLang="en-US" sz="2400" b="1" dirty="0">
                <a:solidFill>
                  <a:srgbClr val="009650"/>
                </a:solidFill>
                <a:latin typeface="Meiryo" charset="-128"/>
                <a:ea typeface="Meiryo" charset="-128"/>
                <a:cs typeface="Meiryo" charset="-128"/>
              </a:rPr>
              <a:t>❹</a:t>
            </a:r>
            <a:r>
              <a:rPr lang="en-US" altLang="ja-JP" sz="24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許可</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12700">
              <a:lnSpc>
                <a:spcPct val="100000"/>
              </a:lnSpc>
              <a:spcBef>
                <a:spcPts val="100"/>
              </a:spcBef>
              <a:tabLst>
                <a:tab pos="352425" algn="l"/>
              </a:tabLst>
            </a:pPr>
            <a:r>
              <a:rPr lang="ja-JP" altLang="en-US" sz="2400" b="1" dirty="0">
                <a:solidFill>
                  <a:srgbClr val="009650"/>
                </a:solidFill>
                <a:latin typeface="Meiryo" charset="-128"/>
                <a:ea typeface="Meiryo" charset="-128"/>
                <a:cs typeface="Meiryo" charset="-128"/>
              </a:rPr>
              <a:t>❺</a:t>
            </a:r>
            <a:r>
              <a:rPr lang="en-US" altLang="ja-JP" sz="2400" b="1"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カメラとマイクの</a:t>
            </a:r>
          </a:p>
          <a:p>
            <a:pPr marL="12700">
              <a:lnSpc>
                <a:spcPct val="1000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アプリの権限</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a:t>
            </a:r>
          </a:p>
          <a:p>
            <a:pPr marL="12700">
              <a:lnSpc>
                <a:spcPct val="100000"/>
              </a:lnSpc>
              <a:spcBef>
                <a:spcPts val="100"/>
              </a:spcBef>
              <a:tabLst>
                <a:tab pos="352425" algn="l"/>
              </a:tabLst>
            </a:pP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オン</a:t>
            </a:r>
            <a:endParaRPr sz="1800" b="1" dirty="0">
              <a:latin typeface="Meiryo" charset="-128"/>
              <a:ea typeface="Meiryo" charset="-128"/>
              <a:cs typeface="Meiryo" charset="-128"/>
            </a:endParaRPr>
          </a:p>
        </p:txBody>
      </p:sp>
      <p:sp>
        <p:nvSpPr>
          <p:cNvPr id="46" name="object 6">
            <a:extLst>
              <a:ext uri="{FF2B5EF4-FFF2-40B4-BE49-F238E27FC236}">
                <a16:creationId xmlns:a16="http://schemas.microsoft.com/office/drawing/2014/main" id="{11D7FA28-D6F3-4E50-81D2-2B905C1CCA23}"/>
              </a:ext>
            </a:extLst>
          </p:cNvPr>
          <p:cNvSpPr txBox="1"/>
          <p:nvPr/>
        </p:nvSpPr>
        <p:spPr>
          <a:xfrm>
            <a:off x="617077" y="5514903"/>
            <a:ext cx="7438787" cy="657297"/>
          </a:xfrm>
          <a:prstGeom prst="rect">
            <a:avLst/>
          </a:prstGeom>
        </p:spPr>
        <p:txBody>
          <a:bodyPr vert="horz" wrap="square" lIns="0" tIns="10860" rIns="0" bIns="0" rtlCol="0">
            <a:spAutoFit/>
          </a:bodyPr>
          <a:lstStyle/>
          <a:p>
            <a:r>
              <a:rPr lang="ja-JP" altLang="en-US" sz="1400" b="1" dirty="0">
                <a:solidFill>
                  <a:srgbClr val="009650"/>
                </a:solidFill>
                <a:latin typeface="Meiryo" charset="-128"/>
                <a:ea typeface="Meiryo" charset="-128"/>
                <a:cs typeface="Meiryo" charset="-128"/>
              </a:rPr>
              <a:t>診察を受ける前</a:t>
            </a:r>
            <a:r>
              <a:rPr lang="ja-JP" altLang="en-US" sz="1400" b="1" dirty="0" smtClean="0">
                <a:solidFill>
                  <a:srgbClr val="009650"/>
                </a:solidFill>
                <a:latin typeface="Meiryo" charset="-128"/>
                <a:ea typeface="Meiryo" charset="-128"/>
                <a:cs typeface="Meiryo" charset="-128"/>
              </a:rPr>
              <a:t>にカメラ</a:t>
            </a:r>
            <a:r>
              <a:rPr lang="ja-JP" altLang="en-US" sz="1400" b="1" dirty="0">
                <a:solidFill>
                  <a:srgbClr val="009650"/>
                </a:solidFill>
                <a:latin typeface="Meiryo" charset="-128"/>
                <a:ea typeface="Meiryo" charset="-128"/>
                <a:cs typeface="Meiryo" charset="-128"/>
              </a:rPr>
              <a:t>とマイクの設定</a:t>
            </a:r>
            <a:r>
              <a:rPr lang="ja-JP" altLang="en-US" sz="1400" b="1" dirty="0" smtClean="0">
                <a:solidFill>
                  <a:srgbClr val="009650"/>
                </a:solidFill>
                <a:latin typeface="Meiryo" charset="-128"/>
                <a:ea typeface="Meiryo" charset="-128"/>
                <a:cs typeface="Meiryo" charset="-128"/>
              </a:rPr>
              <a:t>を</a:t>
            </a:r>
            <a:endParaRPr lang="en-US" altLang="ja-JP" sz="1400" b="1" dirty="0" smtClean="0">
              <a:solidFill>
                <a:srgbClr val="009650"/>
              </a:solidFill>
              <a:latin typeface="Meiryo" charset="-128"/>
              <a:ea typeface="Meiryo" charset="-128"/>
              <a:cs typeface="Meiryo" charset="-128"/>
            </a:endParaRPr>
          </a:p>
          <a:p>
            <a:r>
              <a:rPr lang="ja-JP" altLang="en-US" sz="1400" b="1" dirty="0" smtClean="0">
                <a:solidFill>
                  <a:srgbClr val="009650"/>
                </a:solidFill>
                <a:latin typeface="Meiryo" charset="-128"/>
                <a:ea typeface="Meiryo" charset="-128"/>
                <a:cs typeface="Meiryo" charset="-128"/>
              </a:rPr>
              <a:t>オン</a:t>
            </a:r>
            <a:r>
              <a:rPr lang="ja-JP" altLang="en-US" sz="1400" b="1" dirty="0">
                <a:solidFill>
                  <a:srgbClr val="009650"/>
                </a:solidFill>
                <a:latin typeface="Meiryo" charset="-128"/>
                <a:ea typeface="Meiryo" charset="-128"/>
                <a:cs typeface="Meiryo" charset="-128"/>
              </a:rPr>
              <a:t>にしておきましょう</a:t>
            </a:r>
            <a:r>
              <a:rPr lang="ja-JP" altLang="en-US" sz="1400" b="1" dirty="0" smtClean="0">
                <a:solidFill>
                  <a:srgbClr val="009650"/>
                </a:solidFill>
                <a:latin typeface="Meiryo" charset="-128"/>
                <a:ea typeface="Meiryo" charset="-128"/>
                <a:cs typeface="Meiryo" charset="-128"/>
              </a:rPr>
              <a:t>。カメラ</a:t>
            </a:r>
            <a:r>
              <a:rPr lang="ja-JP" altLang="en-US" sz="1400" b="1" dirty="0">
                <a:solidFill>
                  <a:srgbClr val="009650"/>
                </a:solidFill>
                <a:latin typeface="Meiryo" charset="-128"/>
                <a:ea typeface="Meiryo" charset="-128"/>
                <a:cs typeface="Meiryo" charset="-128"/>
              </a:rPr>
              <a:t>とマイクの設定は</a:t>
            </a:r>
            <a:r>
              <a:rPr lang="ja-JP" altLang="en-US" sz="1400" b="1" dirty="0" smtClean="0">
                <a:solidFill>
                  <a:srgbClr val="009650"/>
                </a:solidFill>
                <a:latin typeface="Meiryo" charset="-128"/>
                <a:ea typeface="Meiryo" charset="-128"/>
                <a:cs typeface="Meiryo" charset="-128"/>
              </a:rPr>
              <a:t>、</a:t>
            </a:r>
            <a:endParaRPr lang="en-US" altLang="ja-JP" sz="1400" b="1" dirty="0" smtClean="0">
              <a:solidFill>
                <a:srgbClr val="009650"/>
              </a:solidFill>
              <a:latin typeface="Meiryo" charset="-128"/>
              <a:ea typeface="Meiryo" charset="-128"/>
              <a:cs typeface="Meiryo" charset="-128"/>
            </a:endParaRPr>
          </a:p>
          <a:p>
            <a:r>
              <a:rPr lang="ja-JP" altLang="en-US" sz="1400" b="1" dirty="0" smtClean="0">
                <a:solidFill>
                  <a:srgbClr val="009650"/>
                </a:solidFill>
                <a:latin typeface="Meiryo" charset="-128"/>
                <a:ea typeface="Meiryo" charset="-128"/>
                <a:cs typeface="Meiryo" charset="-128"/>
              </a:rPr>
              <a:t>機種</a:t>
            </a:r>
            <a:r>
              <a:rPr lang="ja-JP" altLang="en-US" sz="1400" b="1" dirty="0">
                <a:solidFill>
                  <a:srgbClr val="009650"/>
                </a:solidFill>
                <a:latin typeface="Meiryo" charset="-128"/>
                <a:ea typeface="Meiryo" charset="-128"/>
                <a:cs typeface="Meiryo" charset="-128"/>
              </a:rPr>
              <a:t>によって若干異なります。</a:t>
            </a:r>
            <a:endParaRPr lang="en-US" altLang="ja-JP" sz="1400" b="1" dirty="0">
              <a:solidFill>
                <a:srgbClr val="009650"/>
              </a:solidFill>
              <a:latin typeface="Meiryo" charset="-128"/>
              <a:ea typeface="Meiryo" charset="-128"/>
              <a:cs typeface="Meiryo" charset="-128"/>
            </a:endParaRPr>
          </a:p>
        </p:txBody>
      </p:sp>
      <p:grpSp>
        <p:nvGrpSpPr>
          <p:cNvPr id="51" name="図形グループ 50"/>
          <p:cNvGrpSpPr/>
          <p:nvPr/>
        </p:nvGrpSpPr>
        <p:grpSpPr>
          <a:xfrm>
            <a:off x="4209416" y="2064390"/>
            <a:ext cx="720000" cy="691832"/>
            <a:chOff x="2743754" y="4622188"/>
            <a:chExt cx="720000" cy="691832"/>
          </a:xfrm>
        </p:grpSpPr>
        <p:cxnSp>
          <p:nvCxnSpPr>
            <p:cNvPr id="52" name="直線コネクタ 51"/>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 name="図形グループ 54"/>
          <p:cNvGrpSpPr/>
          <p:nvPr/>
        </p:nvGrpSpPr>
        <p:grpSpPr>
          <a:xfrm>
            <a:off x="6282641" y="2073090"/>
            <a:ext cx="720000" cy="691832"/>
            <a:chOff x="2743754" y="4622188"/>
            <a:chExt cx="720000" cy="691832"/>
          </a:xfrm>
        </p:grpSpPr>
        <p:cxnSp>
          <p:nvCxnSpPr>
            <p:cNvPr id="56" name="直線コネクタ 55"/>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9" name="図形グループ 58"/>
          <p:cNvGrpSpPr/>
          <p:nvPr/>
        </p:nvGrpSpPr>
        <p:grpSpPr>
          <a:xfrm>
            <a:off x="4217175" y="4328668"/>
            <a:ext cx="720000" cy="691832"/>
            <a:chOff x="2743754" y="4622188"/>
            <a:chExt cx="720000" cy="691832"/>
          </a:xfrm>
        </p:grpSpPr>
        <p:cxnSp>
          <p:nvCxnSpPr>
            <p:cNvPr id="60" name="直線コネクタ 59"/>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3" name="図形グループ 62"/>
          <p:cNvGrpSpPr/>
          <p:nvPr/>
        </p:nvGrpSpPr>
        <p:grpSpPr>
          <a:xfrm>
            <a:off x="6290400" y="4337368"/>
            <a:ext cx="720000" cy="691832"/>
            <a:chOff x="2743754" y="4622188"/>
            <a:chExt cx="720000" cy="691832"/>
          </a:xfrm>
        </p:grpSpPr>
        <p:cxnSp>
          <p:nvCxnSpPr>
            <p:cNvPr id="64" name="直線コネクタ 63"/>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2" name="正方形/長方形 71"/>
          <p:cNvSpPr/>
          <p:nvPr/>
        </p:nvSpPr>
        <p:spPr>
          <a:xfrm>
            <a:off x="7070547" y="4159110"/>
            <a:ext cx="1152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図形グループ 72"/>
          <p:cNvGrpSpPr/>
          <p:nvPr/>
        </p:nvGrpSpPr>
        <p:grpSpPr>
          <a:xfrm>
            <a:off x="6858000" y="3962400"/>
            <a:ext cx="441147" cy="400110"/>
            <a:chOff x="3501100" y="4812902"/>
            <a:chExt cx="441147" cy="400110"/>
          </a:xfrm>
        </p:grpSpPr>
        <p:sp>
          <p:nvSpPr>
            <p:cNvPr id="74" name="円/楕円 7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76" name="正方形/長方形 75"/>
          <p:cNvSpPr/>
          <p:nvPr/>
        </p:nvSpPr>
        <p:spPr>
          <a:xfrm>
            <a:off x="7068312" y="4515151"/>
            <a:ext cx="1152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5059824" y="4969056"/>
            <a:ext cx="1152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8" name="図形グループ 77"/>
          <p:cNvGrpSpPr/>
          <p:nvPr/>
        </p:nvGrpSpPr>
        <p:grpSpPr>
          <a:xfrm>
            <a:off x="4847277" y="4772346"/>
            <a:ext cx="441147" cy="400110"/>
            <a:chOff x="3501100" y="4812902"/>
            <a:chExt cx="441147" cy="400110"/>
          </a:xfrm>
        </p:grpSpPr>
        <p:sp>
          <p:nvSpPr>
            <p:cNvPr id="79" name="円/楕円 7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81" name="正方形/長方形 80"/>
          <p:cNvSpPr/>
          <p:nvPr/>
        </p:nvSpPr>
        <p:spPr>
          <a:xfrm>
            <a:off x="7052259" y="2778366"/>
            <a:ext cx="1152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2" name="図形グループ 81"/>
          <p:cNvGrpSpPr/>
          <p:nvPr/>
        </p:nvGrpSpPr>
        <p:grpSpPr>
          <a:xfrm>
            <a:off x="6839712" y="2581656"/>
            <a:ext cx="441147" cy="400110"/>
            <a:chOff x="3501100" y="4812902"/>
            <a:chExt cx="441147" cy="400110"/>
          </a:xfrm>
        </p:grpSpPr>
        <p:sp>
          <p:nvSpPr>
            <p:cNvPr id="83" name="円/楕円 8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85" name="正方形/長方形 84"/>
          <p:cNvSpPr/>
          <p:nvPr/>
        </p:nvSpPr>
        <p:spPr>
          <a:xfrm>
            <a:off x="5068011" y="2452230"/>
            <a:ext cx="1152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6" name="図形グループ 85"/>
          <p:cNvGrpSpPr/>
          <p:nvPr/>
        </p:nvGrpSpPr>
        <p:grpSpPr>
          <a:xfrm>
            <a:off x="4855464" y="2255520"/>
            <a:ext cx="441147" cy="400110"/>
            <a:chOff x="3501100" y="4812902"/>
            <a:chExt cx="441147" cy="400110"/>
          </a:xfrm>
        </p:grpSpPr>
        <p:sp>
          <p:nvSpPr>
            <p:cNvPr id="87" name="円/楕円 8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89" name="正方形/長方形 88"/>
          <p:cNvSpPr/>
          <p:nvPr/>
        </p:nvSpPr>
        <p:spPr>
          <a:xfrm>
            <a:off x="3767337" y="2539968"/>
            <a:ext cx="338319" cy="252000"/>
          </a:xfrm>
          <a:prstGeom prst="rect">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0" name="図形グループ 89"/>
          <p:cNvGrpSpPr/>
          <p:nvPr/>
        </p:nvGrpSpPr>
        <p:grpSpPr>
          <a:xfrm>
            <a:off x="3541503" y="2343258"/>
            <a:ext cx="441147" cy="400110"/>
            <a:chOff x="3486965" y="4812902"/>
            <a:chExt cx="469418" cy="400110"/>
          </a:xfrm>
        </p:grpSpPr>
        <p:sp>
          <p:nvSpPr>
            <p:cNvPr id="91" name="円/楕円 9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p:cNvSpPr>
              <a:spLocks/>
            </p:cNvSpPr>
            <p:nvPr/>
          </p:nvSpPr>
          <p:spPr>
            <a:xfrm>
              <a:off x="3486965" y="4812902"/>
              <a:ext cx="469418"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67"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42448350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10860">
              <a:spcBef>
                <a:spcPts val="85"/>
              </a:spcBef>
              <a:tabLst>
                <a:tab pos="270955"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【9</a:t>
            </a:r>
            <a:r>
              <a:rPr lang="en-US" altLang="ja-JP" sz="2800" dirty="0" smtClean="0">
                <a:latin typeface="Meiryo"/>
                <a:ea typeface="Meiryo"/>
                <a:cs typeface="Meiryo"/>
                <a:sym typeface="Meiryo"/>
              </a:rPr>
              <a:t>】</a:t>
            </a:r>
            <a:r>
              <a:rPr lang="ja-JP" altLang="en-US" sz="2800" dirty="0" smtClean="0">
                <a:latin typeface="AoyagiKouzanFontT"/>
                <a:cs typeface="AoyagiKouzanFontT"/>
              </a:rPr>
              <a:t>診療前</a:t>
            </a:r>
            <a:r>
              <a:rPr lang="ja-JP" altLang="en-US" sz="2800" dirty="0">
                <a:latin typeface="AoyagiKouzanFontT"/>
                <a:cs typeface="AoyagiKouzanFontT"/>
              </a:rPr>
              <a:t>の事前準備</a:t>
            </a:r>
            <a:endParaRPr lang="ja-JP" altLang="en-US" sz="2800" dirty="0"/>
          </a:p>
        </p:txBody>
      </p:sp>
      <p:sp>
        <p:nvSpPr>
          <p:cNvPr id="13" name="object 6">
            <a:extLst>
              <a:ext uri="{FF2B5EF4-FFF2-40B4-BE49-F238E27FC236}">
                <a16:creationId xmlns:a16="http://schemas.microsoft.com/office/drawing/2014/main" id="{11D7FA28-D6F3-4E50-81D2-2B905C1CCA23}"/>
              </a:ext>
            </a:extLst>
          </p:cNvPr>
          <p:cNvSpPr txBox="1"/>
          <p:nvPr/>
        </p:nvSpPr>
        <p:spPr>
          <a:xfrm>
            <a:off x="601837" y="5957387"/>
            <a:ext cx="7438787" cy="226410"/>
          </a:xfrm>
          <a:prstGeom prst="rect">
            <a:avLst/>
          </a:prstGeom>
        </p:spPr>
        <p:txBody>
          <a:bodyPr vert="horz" wrap="square" lIns="0" tIns="10860" rIns="0" bIns="0" rtlCol="0">
            <a:spAutoFit/>
          </a:bodyPr>
          <a:lstStyle/>
          <a:p>
            <a:r>
              <a:rPr lang="ja-JP" altLang="en-US" sz="1400" b="1" dirty="0">
                <a:solidFill>
                  <a:srgbClr val="009650"/>
                </a:solidFill>
                <a:latin typeface="Meiryo" charset="-128"/>
                <a:ea typeface="Meiryo" charset="-128"/>
                <a:cs typeface="Meiryo" charset="-128"/>
              </a:rPr>
              <a:t>診察を受ける前にカメラとマイクの設定をオンにしておきましょう。</a:t>
            </a:r>
            <a:endParaRPr lang="en-US" altLang="ja-JP" sz="1400" b="1" dirty="0">
              <a:solidFill>
                <a:srgbClr val="009650"/>
              </a:solidFill>
              <a:latin typeface="Meiryo" charset="-128"/>
              <a:ea typeface="Meiryo" charset="-128"/>
              <a:cs typeface="Meiryo" charset="-128"/>
            </a:endParaRPr>
          </a:p>
        </p:txBody>
      </p:sp>
      <p:sp>
        <p:nvSpPr>
          <p:cNvPr id="21" name="object 8">
            <a:extLst>
              <a:ext uri="{FF2B5EF4-FFF2-40B4-BE49-F238E27FC236}">
                <a16:creationId xmlns:a16="http://schemas.microsoft.com/office/drawing/2014/main" id="{E7C9283A-20AB-461F-872B-077CA9F6BD10}"/>
              </a:ext>
            </a:extLst>
          </p:cNvPr>
          <p:cNvSpPr txBox="1"/>
          <p:nvPr/>
        </p:nvSpPr>
        <p:spPr>
          <a:xfrm>
            <a:off x="581075" y="1380744"/>
            <a:ext cx="7221805" cy="339902"/>
          </a:xfrm>
          <a:prstGeom prst="rect">
            <a:avLst/>
          </a:prstGeom>
        </p:spPr>
        <p:txBody>
          <a:bodyPr vert="horz" wrap="square" lIns="0" tIns="10860" rIns="0" bIns="0" rtlCol="0">
            <a:spAutoFit/>
          </a:bodyPr>
          <a:lstStyle/>
          <a:p>
            <a:pPr marL="10860" marR="4344">
              <a:lnSpc>
                <a:spcPct val="125000"/>
              </a:lnSpc>
            </a:pPr>
            <a:r>
              <a:rPr kumimoji="0" lang="en-US" altLang="ja-JP" sz="1800" b="1" kern="0" spc="82" dirty="0" smtClean="0">
                <a:solidFill>
                  <a:srgbClr val="009650"/>
                </a:solidFill>
                <a:latin typeface="Meiryo" charset="-128"/>
                <a:ea typeface="Meiryo" charset="-128"/>
                <a:cs typeface="Meiryo" charset="-128"/>
              </a:rPr>
              <a:t>iPhone</a:t>
            </a:r>
            <a:r>
              <a:rPr kumimoji="0" lang="ja-JP" altLang="en-US" sz="1800" b="1" kern="0" spc="-34" dirty="0" smtClean="0">
                <a:solidFill>
                  <a:srgbClr val="009650"/>
                </a:solidFill>
                <a:latin typeface="Meiryo" charset="-128"/>
                <a:ea typeface="Meiryo" charset="-128"/>
                <a:cs typeface="Meiryo" charset="-128"/>
              </a:rPr>
              <a:t>の</a:t>
            </a:r>
            <a:r>
              <a:rPr kumimoji="0" lang="ja-JP" altLang="en-US" sz="1800" b="1" kern="0" dirty="0">
                <a:solidFill>
                  <a:srgbClr val="009650"/>
                </a:solidFill>
                <a:latin typeface="Meiryo" charset="-128"/>
                <a:ea typeface="Meiryo" charset="-128"/>
                <a:cs typeface="Meiryo" charset="-128"/>
              </a:rPr>
              <a:t>場合</a:t>
            </a:r>
            <a:endParaRPr lang="ja-JP" altLang="en-US" sz="1800" b="1" dirty="0">
              <a:latin typeface="メイリオ" panose="020B0604030504040204" pitchFamily="50" charset="-128"/>
              <a:ea typeface="メイリオ" panose="020B0604030504040204" pitchFamily="50" charset="-128"/>
              <a:cs typeface="AoyagiKouzanFontT"/>
            </a:endParaRPr>
          </a:p>
        </p:txBody>
      </p:sp>
      <p:sp>
        <p:nvSpPr>
          <p:cNvPr id="24" name="object 35">
            <a:extLst>
              <a:ext uri="{FF2B5EF4-FFF2-40B4-BE49-F238E27FC236}">
                <a16:creationId xmlns:a16="http://schemas.microsoft.com/office/drawing/2014/main" id="{E8790A55-7B33-4147-8AC3-D8A4BE8EA659}"/>
              </a:ext>
            </a:extLst>
          </p:cNvPr>
          <p:cNvSpPr txBox="1"/>
          <p:nvPr/>
        </p:nvSpPr>
        <p:spPr>
          <a:xfrm>
            <a:off x="319687" y="1905000"/>
            <a:ext cx="2520000" cy="1410643"/>
          </a:xfrm>
          <a:prstGeom prst="rect">
            <a:avLst/>
          </a:prstGeom>
        </p:spPr>
        <p:txBody>
          <a:bodyPr vert="horz" wrap="square" lIns="0" tIns="12700" rIns="0" bIns="0" rtlCol="0">
            <a:spAutoFit/>
          </a:bodyPr>
          <a:lstStyle/>
          <a:p>
            <a:pPr marL="12700">
              <a:lnSpc>
                <a:spcPct val="100000"/>
              </a:lnSpc>
              <a:spcBef>
                <a:spcPts val="100"/>
              </a:spcBef>
              <a:tabLst>
                <a:tab pos="352425" algn="l"/>
              </a:tabLst>
            </a:pPr>
            <a:r>
              <a:rPr lang="ja-JP" altLang="en-US" sz="2400" b="1" dirty="0">
                <a:solidFill>
                  <a:srgbClr val="009650"/>
                </a:solidFill>
                <a:latin typeface="Meiryo" charset="-128"/>
                <a:ea typeface="Meiryo" charset="-128"/>
                <a:cs typeface="Meiryo" charset="-128"/>
              </a:rPr>
              <a:t>❶</a:t>
            </a:r>
            <a:r>
              <a:rPr lang="en-US" altLang="ja-JP" sz="2400" b="1" dirty="0">
                <a:solidFill>
                  <a:srgbClr val="009650"/>
                </a:solidFill>
                <a:latin typeface="Meiryo" charset="-128"/>
                <a:ea typeface="Meiryo" charset="-128"/>
                <a:cs typeface="Meiryo" charset="-128"/>
              </a:rPr>
              <a:t>	</a:t>
            </a:r>
            <a:r>
              <a:rPr lang="en-US" altLang="ja-JP" sz="1800" b="1" dirty="0" smtClean="0">
                <a:solidFill>
                  <a:prstClr val="black"/>
                </a:solidFill>
                <a:latin typeface="Meiryo" charset="-128"/>
                <a:ea typeface="Meiryo" charset="-128"/>
                <a:cs typeface="Meiryo" charset="-128"/>
              </a:rPr>
              <a:t>｢</a:t>
            </a:r>
            <a:r>
              <a:rPr lang="ja-JP" altLang="en-US" sz="1800" b="1" dirty="0">
                <a:solidFill>
                  <a:prstClr val="black"/>
                </a:solidFill>
                <a:latin typeface="Meiryo" charset="-128"/>
                <a:ea typeface="Meiryo" charset="-128"/>
                <a:cs typeface="Meiryo" charset="-128"/>
              </a:rPr>
              <a:t>設定」を</a:t>
            </a:r>
            <a:r>
              <a:rPr lang="ja-JP" altLang="en-US" sz="1800" b="1" dirty="0" smtClean="0">
                <a:solidFill>
                  <a:prstClr val="black"/>
                </a:solidFill>
                <a:latin typeface="Meiryo" charset="-128"/>
                <a:ea typeface="Meiryo" charset="-128"/>
                <a:cs typeface="Meiryo" charset="-128"/>
              </a:rPr>
              <a:t>タップ</a:t>
            </a:r>
            <a:endParaRPr lang="en-US" altLang="ja-JP" sz="1800" b="1" dirty="0" smtClean="0">
              <a:solidFill>
                <a:prstClr val="black"/>
              </a:solidFill>
              <a:latin typeface="Meiryo" charset="-128"/>
              <a:ea typeface="Meiryo" charset="-128"/>
              <a:cs typeface="Meiryo" charset="-128"/>
            </a:endParaRPr>
          </a:p>
          <a:p>
            <a:pPr marL="12700">
              <a:lnSpc>
                <a:spcPct val="100000"/>
              </a:lnSpc>
              <a:spcBef>
                <a:spcPts val="100"/>
              </a:spcBef>
              <a:tabLst>
                <a:tab pos="352425" algn="l"/>
              </a:tabLst>
            </a:pPr>
            <a:r>
              <a:rPr lang="ja-JP" altLang="en-US" sz="2400" b="1" dirty="0" smtClean="0">
                <a:solidFill>
                  <a:srgbClr val="009650"/>
                </a:solidFill>
                <a:latin typeface="Meiryo" charset="-128"/>
                <a:ea typeface="Meiryo" charset="-128"/>
                <a:cs typeface="Meiryo" charset="-128"/>
              </a:rPr>
              <a:t>❷</a:t>
            </a:r>
            <a:r>
              <a:rPr lang="en-US" altLang="ja-JP" sz="2400" b="1"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｢CLINICS｣</a:t>
            </a:r>
            <a:r>
              <a:rPr lang="ja-JP" altLang="en-US" sz="1800" b="1" dirty="0">
                <a:latin typeface="Meiryo" charset="-128"/>
                <a:ea typeface="Meiryo" charset="-128"/>
                <a:cs typeface="Meiryo" charset="-128"/>
              </a:rPr>
              <a:t>をタップ</a:t>
            </a:r>
            <a:endParaRPr lang="en-US" altLang="ja-JP" sz="1800" b="1" dirty="0">
              <a:latin typeface="Meiryo" charset="-128"/>
              <a:ea typeface="Meiryo" charset="-128"/>
              <a:cs typeface="Meiryo" charset="-128"/>
            </a:endParaRPr>
          </a:p>
          <a:p>
            <a:pPr marL="12700">
              <a:lnSpc>
                <a:spcPct val="100000"/>
              </a:lnSpc>
              <a:spcBef>
                <a:spcPts val="100"/>
              </a:spcBef>
              <a:tabLst>
                <a:tab pos="352425" algn="l"/>
              </a:tabLst>
            </a:pPr>
            <a:r>
              <a:rPr lang="ja-JP" altLang="en-US" sz="2400" b="1" dirty="0">
                <a:solidFill>
                  <a:srgbClr val="009650"/>
                </a:solidFill>
                <a:latin typeface="Meiryo" charset="-128"/>
                <a:ea typeface="Meiryo" charset="-128"/>
                <a:cs typeface="Meiryo" charset="-128"/>
              </a:rPr>
              <a:t>❸</a:t>
            </a:r>
            <a:r>
              <a:rPr lang="en-US" altLang="ja-JP" sz="2400" b="1"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マイクとカメラを</a:t>
            </a:r>
            <a:r>
              <a:rPr lang="en-US" altLang="ja-JP" sz="1800" b="1" dirty="0">
                <a:latin typeface="Meiryo" charset="-128"/>
                <a:ea typeface="Meiryo" charset="-128"/>
                <a:cs typeface="Meiryo" charset="-128"/>
              </a:rPr>
              <a:t>	｢</a:t>
            </a:r>
            <a:r>
              <a:rPr lang="ja-JP" altLang="en-US" sz="1800" b="1" dirty="0">
                <a:latin typeface="Meiryo" charset="-128"/>
                <a:ea typeface="Meiryo" charset="-128"/>
                <a:cs typeface="Meiryo" charset="-128"/>
              </a:rPr>
              <a:t>オン</a:t>
            </a:r>
            <a:r>
              <a:rPr lang="en-US" altLang="ja-JP" sz="1800" b="1" spc="25" dirty="0">
                <a:latin typeface="Meiryo" charset="-128"/>
                <a:ea typeface="Meiryo" charset="-128"/>
                <a:cs typeface="Meiryo" charset="-128"/>
              </a:rPr>
              <a:t>｣</a:t>
            </a:r>
            <a:r>
              <a:rPr lang="ja-JP" altLang="en-US" sz="1800" b="1" spc="25" dirty="0">
                <a:latin typeface="Meiryo" charset="-128"/>
                <a:ea typeface="Meiryo" charset="-128"/>
                <a:cs typeface="Meiryo" charset="-128"/>
              </a:rPr>
              <a:t>にする</a:t>
            </a:r>
            <a:endParaRPr lang="ja-JP" altLang="en-US" sz="1800" b="1" dirty="0">
              <a:latin typeface="Meiryo" charset="-128"/>
              <a:ea typeface="Meiryo" charset="-128"/>
              <a:cs typeface="Meiryo" charset="-128"/>
            </a:endParaRPr>
          </a:p>
        </p:txBody>
      </p:sp>
      <p:pic>
        <p:nvPicPr>
          <p:cNvPr id="10" name="図 9">
            <a:extLst>
              <a:ext uri="{FF2B5EF4-FFF2-40B4-BE49-F238E27FC236}">
                <a16:creationId xmlns:a16="http://schemas.microsoft.com/office/drawing/2014/main" id="{EC303CEB-4D91-40EF-82C3-7F7A3F7E5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982661"/>
            <a:ext cx="1515956" cy="2513139"/>
          </a:xfrm>
          <a:prstGeom prst="rect">
            <a:avLst/>
          </a:prstGeom>
        </p:spPr>
      </p:pic>
      <p:sp>
        <p:nvSpPr>
          <p:cNvPr id="33" name="object 3">
            <a:extLst>
              <a:ext uri="{FF2B5EF4-FFF2-40B4-BE49-F238E27FC236}">
                <a16:creationId xmlns:a16="http://schemas.microsoft.com/office/drawing/2014/main" id="{BD7251BB-7209-456E-BB5D-401A4595D35A}"/>
              </a:ext>
            </a:extLst>
          </p:cNvPr>
          <p:cNvSpPr/>
          <p:nvPr/>
        </p:nvSpPr>
        <p:spPr>
          <a:xfrm>
            <a:off x="3001120" y="1989887"/>
            <a:ext cx="1342280" cy="2381461"/>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dirty="0"/>
          </a:p>
        </p:txBody>
      </p:sp>
      <p:pic>
        <p:nvPicPr>
          <p:cNvPr id="39" name="図 38">
            <a:extLst>
              <a:ext uri="{FF2B5EF4-FFF2-40B4-BE49-F238E27FC236}">
                <a16:creationId xmlns:a16="http://schemas.microsoft.com/office/drawing/2014/main" id="{62E68C9C-7887-4543-8AFA-3449F6A3C2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4870" y="1984502"/>
            <a:ext cx="1419530" cy="2514501"/>
          </a:xfrm>
          <a:prstGeom prst="rect">
            <a:avLst/>
          </a:prstGeom>
        </p:spPr>
      </p:pic>
      <p:grpSp>
        <p:nvGrpSpPr>
          <p:cNvPr id="26" name="図形グループ 25"/>
          <p:cNvGrpSpPr/>
          <p:nvPr/>
        </p:nvGrpSpPr>
        <p:grpSpPr>
          <a:xfrm>
            <a:off x="4191000" y="2286000"/>
            <a:ext cx="720000" cy="691832"/>
            <a:chOff x="2743754" y="4622188"/>
            <a:chExt cx="720000" cy="691832"/>
          </a:xfrm>
        </p:grpSpPr>
        <p:cxnSp>
          <p:nvCxnSpPr>
            <p:cNvPr id="27" name="直線コネクタ 26"/>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図形グループ 37"/>
          <p:cNvGrpSpPr/>
          <p:nvPr/>
        </p:nvGrpSpPr>
        <p:grpSpPr>
          <a:xfrm>
            <a:off x="6307982" y="2294133"/>
            <a:ext cx="720000" cy="691832"/>
            <a:chOff x="2743754" y="4622188"/>
            <a:chExt cx="720000" cy="691832"/>
          </a:xfrm>
        </p:grpSpPr>
        <p:cxnSp>
          <p:nvCxnSpPr>
            <p:cNvPr id="40" name="直線コネクタ 39"/>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6" name="図形グループ 45"/>
          <p:cNvGrpSpPr/>
          <p:nvPr/>
        </p:nvGrpSpPr>
        <p:grpSpPr>
          <a:xfrm>
            <a:off x="8245653" y="2362200"/>
            <a:ext cx="441147" cy="400110"/>
            <a:chOff x="3501100" y="4812902"/>
            <a:chExt cx="441147" cy="400110"/>
          </a:xfrm>
        </p:grpSpPr>
        <p:sp>
          <p:nvSpPr>
            <p:cNvPr id="47" name="円/楕円 46"/>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50" name="図形グループ 49"/>
          <p:cNvGrpSpPr/>
          <p:nvPr/>
        </p:nvGrpSpPr>
        <p:grpSpPr>
          <a:xfrm>
            <a:off x="6188253" y="2952690"/>
            <a:ext cx="441147" cy="400110"/>
            <a:chOff x="3501100" y="4812902"/>
            <a:chExt cx="441147" cy="400110"/>
          </a:xfrm>
        </p:grpSpPr>
        <p:sp>
          <p:nvSpPr>
            <p:cNvPr id="51" name="円/楕円 5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53" name="正方形/長方形 52"/>
          <p:cNvSpPr/>
          <p:nvPr/>
        </p:nvSpPr>
        <p:spPr>
          <a:xfrm>
            <a:off x="3328697" y="3535344"/>
            <a:ext cx="360000"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図形グループ 53"/>
          <p:cNvGrpSpPr/>
          <p:nvPr/>
        </p:nvGrpSpPr>
        <p:grpSpPr>
          <a:xfrm>
            <a:off x="3102864" y="3338634"/>
            <a:ext cx="441147" cy="400110"/>
            <a:chOff x="3486965" y="4812902"/>
            <a:chExt cx="469418" cy="400110"/>
          </a:xfrm>
        </p:grpSpPr>
        <p:sp>
          <p:nvSpPr>
            <p:cNvPr id="55" name="円/楕円 54"/>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a:spLocks/>
            </p:cNvSpPr>
            <p:nvPr/>
          </p:nvSpPr>
          <p:spPr>
            <a:xfrm>
              <a:off x="3486965" y="4812902"/>
              <a:ext cx="469418"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30"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42607375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a:tabLst>
                <a:tab pos="217488" algn="l"/>
              </a:tabLst>
            </a:pPr>
            <a:endParaRPr lang="ja-JP" altLang="en-US" sz="2737" dirty="0"/>
          </a:p>
          <a:p>
            <a:pPr marL="9525">
              <a:spcBef>
                <a:spcPts val="85"/>
              </a:spcBef>
              <a:tabLst>
                <a:tab pos="217488" algn="l"/>
              </a:tabLst>
            </a:pPr>
            <a:r>
              <a:rPr lang="en-US" altLang="ja-JP" sz="2800" spc="-100" dirty="0"/>
              <a:t>	</a:t>
            </a:r>
            <a:r>
              <a:rPr lang="ja-JP" altLang="en-US" sz="2800" spc="-100" dirty="0"/>
              <a:t>オンライン診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a:t>
            </a:r>
            <a:r>
              <a:rPr lang="en-US" altLang="ja-JP" sz="2800" dirty="0" smtClean="0">
                <a:latin typeface="Meiryo"/>
                <a:ea typeface="Meiryo"/>
                <a:cs typeface="Meiryo"/>
                <a:sym typeface="Meiryo"/>
              </a:rPr>
              <a:t>10】</a:t>
            </a:r>
            <a:r>
              <a:rPr lang="ja-JP" altLang="en-US" sz="2800" dirty="0" smtClean="0">
                <a:latin typeface="AoyagiKouzanFontT"/>
                <a:cs typeface="AoyagiKouzanFontT"/>
              </a:rPr>
              <a:t>ビデオ</a:t>
            </a:r>
            <a:r>
              <a:rPr lang="ja-JP" altLang="en-US" sz="2800" dirty="0">
                <a:latin typeface="AoyagiKouzanFontT"/>
                <a:cs typeface="AoyagiKouzanFontT"/>
              </a:rPr>
              <a:t>通話で診察</a:t>
            </a:r>
            <a:endParaRPr lang="ja-JP" altLang="en-US" sz="2800" dirty="0"/>
          </a:p>
        </p:txBody>
      </p:sp>
      <p:sp>
        <p:nvSpPr>
          <p:cNvPr id="13" name="object 6">
            <a:extLst>
              <a:ext uri="{FF2B5EF4-FFF2-40B4-BE49-F238E27FC236}">
                <a16:creationId xmlns:a16="http://schemas.microsoft.com/office/drawing/2014/main" id="{11D7FA28-D6F3-4E50-81D2-2B905C1CCA23}"/>
              </a:ext>
            </a:extLst>
          </p:cNvPr>
          <p:cNvSpPr txBox="1"/>
          <p:nvPr/>
        </p:nvSpPr>
        <p:spPr>
          <a:xfrm>
            <a:off x="562213" y="1371600"/>
            <a:ext cx="7438787" cy="357215"/>
          </a:xfrm>
          <a:prstGeom prst="rect">
            <a:avLst/>
          </a:prstGeom>
        </p:spPr>
        <p:txBody>
          <a:bodyPr vert="horz" wrap="square" lIns="0" tIns="10860" rIns="0" bIns="0" rtlCol="0">
            <a:spAutoFit/>
          </a:bodyPr>
          <a:lstStyle/>
          <a:p>
            <a:pPr marL="10860" marR="4344" indent="36381">
              <a:lnSpc>
                <a:spcPct val="125000"/>
              </a:lnSpc>
              <a:spcBef>
                <a:spcPts val="85"/>
              </a:spcBef>
            </a:pPr>
            <a:r>
              <a:rPr lang="en-US" altLang="ja-JP" sz="1800" b="1" spc="82" dirty="0">
                <a:solidFill>
                  <a:srgbClr val="009650"/>
                </a:solidFill>
                <a:latin typeface="Meiryo" charset="-128"/>
                <a:ea typeface="Meiryo" charset="-128"/>
                <a:cs typeface="Meiryo" charset="-128"/>
              </a:rPr>
              <a:t>Android</a:t>
            </a:r>
            <a:r>
              <a:rPr lang="ja-JP" altLang="en-US" sz="1800" b="1" spc="-34" dirty="0">
                <a:solidFill>
                  <a:srgbClr val="009650"/>
                </a:solidFill>
                <a:latin typeface="Meiryo" charset="-128"/>
                <a:ea typeface="Meiryo" charset="-128"/>
                <a:cs typeface="Meiryo" charset="-128"/>
              </a:rPr>
              <a:t>の</a:t>
            </a:r>
            <a:r>
              <a:rPr lang="ja-JP" altLang="en-US" sz="1800" b="1" dirty="0">
                <a:solidFill>
                  <a:srgbClr val="009650"/>
                </a:solidFill>
                <a:latin typeface="Meiryo" charset="-128"/>
                <a:ea typeface="Meiryo" charset="-128"/>
                <a:cs typeface="Meiryo" charset="-128"/>
              </a:rPr>
              <a:t>場合</a:t>
            </a:r>
            <a:r>
              <a:rPr lang="en-US" altLang="ja-JP" sz="1800" b="1" dirty="0">
                <a:solidFill>
                  <a:srgbClr val="009650"/>
                </a:solidFill>
                <a:latin typeface="Meiryo" charset="-128"/>
                <a:ea typeface="Meiryo" charset="-128"/>
                <a:cs typeface="Meiryo" charset="-128"/>
              </a:rPr>
              <a:t> </a:t>
            </a:r>
            <a:r>
              <a:rPr lang="ja-JP" altLang="en-US" sz="1800" b="1" dirty="0">
                <a:latin typeface="Meiryo" charset="-128"/>
                <a:ea typeface="Meiryo" charset="-128"/>
                <a:cs typeface="Meiryo" charset="-128"/>
              </a:rPr>
              <a:t>予約時間内に医師から通知が届きます</a:t>
            </a:r>
          </a:p>
        </p:txBody>
      </p:sp>
      <p:pic>
        <p:nvPicPr>
          <p:cNvPr id="19" name="図 18">
            <a:extLst>
              <a:ext uri="{FF2B5EF4-FFF2-40B4-BE49-F238E27FC236}">
                <a16:creationId xmlns:a16="http://schemas.microsoft.com/office/drawing/2014/main" id="{EC630F26-3461-4318-823D-3A42946E8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800" y="1996142"/>
            <a:ext cx="1620000" cy="2979261"/>
          </a:xfrm>
          <a:prstGeom prst="rect">
            <a:avLst/>
          </a:prstGeom>
        </p:spPr>
      </p:pic>
      <p:pic>
        <p:nvPicPr>
          <p:cNvPr id="22" name="図 21">
            <a:extLst>
              <a:ext uri="{FF2B5EF4-FFF2-40B4-BE49-F238E27FC236}">
                <a16:creationId xmlns:a16="http://schemas.microsoft.com/office/drawing/2014/main" id="{7E9CF55D-3E07-4CED-8950-6C766F4457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600" y="1999117"/>
            <a:ext cx="1620000" cy="2892625"/>
          </a:xfrm>
          <a:prstGeom prst="rect">
            <a:avLst/>
          </a:prstGeom>
        </p:spPr>
      </p:pic>
      <p:sp>
        <p:nvSpPr>
          <p:cNvPr id="32" name="正方形/長方形 31"/>
          <p:cNvSpPr/>
          <p:nvPr/>
        </p:nvSpPr>
        <p:spPr>
          <a:xfrm>
            <a:off x="4167000" y="3577142"/>
            <a:ext cx="252000"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図形グループ 32"/>
          <p:cNvGrpSpPr/>
          <p:nvPr/>
        </p:nvGrpSpPr>
        <p:grpSpPr>
          <a:xfrm>
            <a:off x="3954453" y="3380432"/>
            <a:ext cx="441147" cy="400110"/>
            <a:chOff x="3501100" y="4812902"/>
            <a:chExt cx="441147" cy="400110"/>
          </a:xfrm>
        </p:grpSpPr>
        <p:sp>
          <p:nvSpPr>
            <p:cNvPr id="34" name="円/楕円 33"/>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37" name="図形グループ 36"/>
          <p:cNvGrpSpPr/>
          <p:nvPr/>
        </p:nvGrpSpPr>
        <p:grpSpPr>
          <a:xfrm>
            <a:off x="5979747" y="1803400"/>
            <a:ext cx="441147" cy="400110"/>
            <a:chOff x="2526553" y="4812902"/>
            <a:chExt cx="441147" cy="400110"/>
          </a:xfrm>
        </p:grpSpPr>
        <p:sp>
          <p:nvSpPr>
            <p:cNvPr id="38" name="円/楕円 37"/>
            <p:cNvSpPr>
              <a:spLocks noChangeAspect="1"/>
            </p:cNvSpPr>
            <p:nvPr/>
          </p:nvSpPr>
          <p:spPr>
            <a:xfrm>
              <a:off x="2586700"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a:spLocks/>
            </p:cNvSpPr>
            <p:nvPr/>
          </p:nvSpPr>
          <p:spPr>
            <a:xfrm>
              <a:off x="2526553"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40" name="図形グループ 39"/>
          <p:cNvGrpSpPr/>
          <p:nvPr/>
        </p:nvGrpSpPr>
        <p:grpSpPr>
          <a:xfrm>
            <a:off x="2743200" y="1824632"/>
            <a:ext cx="441147" cy="400110"/>
            <a:chOff x="3501100" y="4812902"/>
            <a:chExt cx="441147" cy="400110"/>
          </a:xfrm>
        </p:grpSpPr>
        <p:sp>
          <p:nvSpPr>
            <p:cNvPr id="41" name="円/楕円 4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23" name="object 18">
            <a:extLst>
              <a:ext uri="{FF2B5EF4-FFF2-40B4-BE49-F238E27FC236}">
                <a16:creationId xmlns:a16="http://schemas.microsoft.com/office/drawing/2014/main" id="{84120372-64DA-4E54-A83F-BF6241F74A06}"/>
              </a:ext>
            </a:extLst>
          </p:cNvPr>
          <p:cNvSpPr txBox="1"/>
          <p:nvPr/>
        </p:nvSpPr>
        <p:spPr>
          <a:xfrm>
            <a:off x="318632" y="1905000"/>
            <a:ext cx="2513741" cy="2846292"/>
          </a:xfrm>
          <a:prstGeom prst="rect">
            <a:avLst/>
          </a:prstGeom>
        </p:spPr>
        <p:txBody>
          <a:bodyPr vert="horz" wrap="square" lIns="0" tIns="12065" rIns="0" bIns="0" rtlCol="0">
            <a:spAutoFit/>
          </a:bodyPr>
          <a:lstStyle/>
          <a:p>
            <a:pPr marL="12700">
              <a:lnSpc>
                <a:spcPct val="100000"/>
              </a:lnSpc>
              <a:spcBef>
                <a:spcPts val="95"/>
              </a:spcBef>
              <a:tabLst>
                <a:tab pos="352425" algn="l"/>
              </a:tabLst>
            </a:pPr>
            <a:r>
              <a:rPr lang="ja-JP" altLang="en-US" sz="2400" b="1" spc="5" dirty="0" smtClean="0">
                <a:solidFill>
                  <a:srgbClr val="009650"/>
                </a:solidFill>
                <a:latin typeface="Meiryo" charset="-128"/>
                <a:ea typeface="Meiryo" charset="-128"/>
                <a:cs typeface="Meiryo" charset="-128"/>
              </a:rPr>
              <a:t>❶</a:t>
            </a:r>
            <a:r>
              <a:rPr lang="en-US" altLang="ja-JP" sz="2400" b="1" spc="5" dirty="0" smtClean="0">
                <a:solidFill>
                  <a:srgbClr val="009650"/>
                </a:solidFill>
                <a:latin typeface="Meiryo" charset="-128"/>
                <a:ea typeface="Meiryo" charset="-128"/>
                <a:cs typeface="Meiryo" charset="-128"/>
              </a:rPr>
              <a:t>	</a:t>
            </a:r>
            <a:r>
              <a:rPr lang="ja-JP" altLang="en-US" sz="1800" b="1" spc="5" dirty="0" smtClean="0">
                <a:latin typeface="Meiryo" charset="-128"/>
                <a:ea typeface="Meiryo" charset="-128"/>
                <a:cs typeface="Meiryo" charset="-128"/>
              </a:rPr>
              <a:t>予定</a:t>
            </a:r>
            <a:r>
              <a:rPr lang="ja-JP" altLang="en-US" sz="1800" b="1" spc="5" dirty="0">
                <a:latin typeface="Meiryo" charset="-128"/>
                <a:ea typeface="Meiryo" charset="-128"/>
                <a:cs typeface="Meiryo" charset="-128"/>
              </a:rPr>
              <a:t>の時間前</a:t>
            </a:r>
            <a:r>
              <a:rPr lang="ja-JP" altLang="en-US" sz="1800" b="1" spc="5" dirty="0" smtClean="0">
                <a:latin typeface="Meiryo" charset="-128"/>
                <a:ea typeface="Meiryo" charset="-128"/>
                <a:cs typeface="Meiryo" charset="-128"/>
              </a:rPr>
              <a:t>に</a:t>
            </a:r>
            <a:r>
              <a:rPr lang="en-US" altLang="ja-JP" sz="1800" b="1" spc="5" dirty="0" smtClean="0">
                <a:latin typeface="Meiryo" charset="-128"/>
                <a:ea typeface="Meiryo" charset="-128"/>
                <a:cs typeface="Meiryo" charset="-128"/>
              </a:rPr>
              <a:t>	｢</a:t>
            </a:r>
            <a:r>
              <a:rPr lang="en-US" altLang="ja-JP" sz="1800" b="1" spc="5" dirty="0">
                <a:latin typeface="Meiryo" charset="-128"/>
                <a:ea typeface="Meiryo" charset="-128"/>
                <a:cs typeface="Meiryo" charset="-128"/>
              </a:rPr>
              <a:t>CLINICS｣</a:t>
            </a:r>
            <a:r>
              <a:rPr lang="ja-JP" altLang="en-US" sz="1800" b="1" spc="5" dirty="0" smtClean="0">
                <a:latin typeface="Meiryo" charset="-128"/>
                <a:ea typeface="Meiryo" charset="-128"/>
                <a:cs typeface="Meiryo" charset="-128"/>
              </a:rPr>
              <a:t>を</a:t>
            </a:r>
            <a:endParaRPr lang="en-US" altLang="ja-JP" sz="1800" b="1" spc="5" dirty="0" smtClean="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smtClean="0">
                <a:latin typeface="Meiryo" charset="-128"/>
                <a:ea typeface="Meiryo" charset="-128"/>
                <a:cs typeface="Meiryo" charset="-128"/>
              </a:rPr>
              <a:t>立ち上げて</a:t>
            </a:r>
            <a:r>
              <a:rPr lang="ja-JP" altLang="en-US" sz="1800" b="1" spc="5" dirty="0">
                <a:latin typeface="Meiryo" charset="-128"/>
                <a:ea typeface="Meiryo" charset="-128"/>
                <a:cs typeface="Meiryo" charset="-128"/>
              </a:rPr>
              <a:t>待機</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2400" b="1" spc="5" dirty="0">
                <a:solidFill>
                  <a:srgbClr val="009650"/>
                </a:solidFill>
                <a:latin typeface="Meiryo" charset="-128"/>
                <a:ea typeface="Meiryo" charset="-128"/>
                <a:cs typeface="Meiryo" charset="-128"/>
              </a:rPr>
              <a:t>	</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ビデオ通話</a:t>
            </a:r>
            <a:r>
              <a:rPr lang="ja-JP" altLang="en-US" sz="1800" b="1" spc="5" dirty="0" smtClean="0">
                <a:latin typeface="Meiryo" charset="-128"/>
                <a:ea typeface="Meiryo" charset="-128"/>
                <a:cs typeface="Meiryo" charset="-128"/>
              </a:rPr>
              <a:t>を</a:t>
            </a:r>
            <a:endParaRPr lang="en-US" altLang="ja-JP" sz="1800" b="1" spc="5" dirty="0" smtClean="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smtClean="0">
                <a:latin typeface="Meiryo" charset="-128"/>
                <a:ea typeface="Meiryo" charset="-128"/>
                <a:cs typeface="Meiryo" charset="-128"/>
              </a:rPr>
              <a:t>始めます</a:t>
            </a:r>
            <a:r>
              <a:rPr lang="en-US" altLang="ja-JP" sz="1800" b="1" spc="5" dirty="0">
                <a:latin typeface="Meiryo" charset="-128"/>
                <a:ea typeface="Meiryo" charset="-128"/>
                <a:cs typeface="Meiryo" charset="-128"/>
              </a:rPr>
              <a:t>｣</a:t>
            </a:r>
            <a:r>
              <a:rPr lang="ja-JP" altLang="en-US" sz="1800" b="1" spc="5" dirty="0" smtClean="0">
                <a:latin typeface="Meiryo" charset="-128"/>
                <a:ea typeface="Meiryo" charset="-128"/>
                <a:cs typeface="Meiryo" charset="-128"/>
              </a:rPr>
              <a:t>の</a:t>
            </a:r>
            <a:endParaRPr lang="en-US" altLang="ja-JP" sz="1800" b="1" spc="5" dirty="0" smtClean="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smtClean="0">
                <a:latin typeface="Meiryo" charset="-128"/>
                <a:ea typeface="Meiryo" charset="-128"/>
                <a:cs typeface="Meiryo" charset="-128"/>
              </a:rPr>
              <a:t>メッセージ</a:t>
            </a:r>
            <a:r>
              <a:rPr lang="ja-JP" altLang="en-US" sz="1800" b="1" spc="5" dirty="0">
                <a:latin typeface="Meiryo" charset="-128"/>
                <a:ea typeface="Meiryo" charset="-128"/>
                <a:cs typeface="Meiryo" charset="-128"/>
              </a:rPr>
              <a:t>が</a:t>
            </a:r>
            <a:r>
              <a:rPr lang="ja-JP" altLang="en-US" sz="1800" b="1" spc="5" dirty="0" smtClean="0">
                <a:latin typeface="Meiryo" charset="-128"/>
                <a:ea typeface="Meiryo" charset="-128"/>
                <a:cs typeface="Meiryo" charset="-128"/>
              </a:rPr>
              <a:t>出たら</a:t>
            </a:r>
            <a:endParaRPr lang="en-US" altLang="ja-JP" sz="1800" b="1" spc="5" dirty="0" smtClean="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en-US" altLang="ja-JP" sz="1800" b="1" spc="5" dirty="0" smtClean="0">
                <a:latin typeface="Meiryo" charset="-128"/>
                <a:ea typeface="Meiryo" charset="-128"/>
                <a:cs typeface="Meiryo" charset="-128"/>
              </a:rPr>
              <a:t>｢</a:t>
            </a:r>
            <a:r>
              <a:rPr lang="ja-JP" altLang="en-US" sz="1800" b="1" spc="5" dirty="0">
                <a:latin typeface="Meiryo" charset="-128"/>
                <a:ea typeface="Meiryo" charset="-128"/>
                <a:cs typeface="Meiryo" charset="-128"/>
              </a:rPr>
              <a:t>はい</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をタップ</a:t>
            </a:r>
            <a:endParaRPr lang="ja-JP" altLang="en-US" sz="1800" b="1" dirty="0">
              <a:latin typeface="Meiryo" charset="-128"/>
              <a:ea typeface="Meiryo" charset="-128"/>
              <a:cs typeface="Meiryo" charset="-128"/>
            </a:endParaRPr>
          </a:p>
          <a:p>
            <a:pPr marL="12700">
              <a:spcBef>
                <a:spcPts val="100"/>
              </a:spcBef>
              <a:tabLst>
                <a:tab pos="352425" algn="l"/>
              </a:tabLst>
            </a:pPr>
            <a:r>
              <a:rPr lang="ja-JP" altLang="en-US" sz="2400" b="1" spc="5" dirty="0" smtClean="0">
                <a:solidFill>
                  <a:srgbClr val="009650"/>
                </a:solidFill>
                <a:latin typeface="Meiryo" charset="-128"/>
                <a:ea typeface="Meiryo" charset="-128"/>
                <a:cs typeface="Meiryo" charset="-128"/>
              </a:rPr>
              <a:t>❸</a:t>
            </a:r>
            <a:r>
              <a:rPr lang="en-US" altLang="ja-JP" sz="2400" b="1" spc="5" dirty="0" smtClean="0">
                <a:solidFill>
                  <a:srgbClr val="009650"/>
                </a:solidFill>
                <a:latin typeface="Meiryo" charset="-128"/>
                <a:ea typeface="Meiryo" charset="-128"/>
                <a:cs typeface="Meiryo" charset="-128"/>
              </a:rPr>
              <a:t>	</a:t>
            </a:r>
            <a:r>
              <a:rPr lang="ja-JP" altLang="en-US" sz="1800" b="1" spc="5" dirty="0" smtClean="0">
                <a:latin typeface="Meiryo" charset="-128"/>
                <a:ea typeface="Meiryo" charset="-128"/>
                <a:cs typeface="Meiryo" charset="-128"/>
              </a:rPr>
              <a:t>診療</a:t>
            </a:r>
            <a:r>
              <a:rPr lang="ja-JP" altLang="en-US" sz="1800" b="1" spc="5" dirty="0">
                <a:latin typeface="Meiryo" charset="-128"/>
                <a:ea typeface="Meiryo" charset="-128"/>
                <a:cs typeface="Meiryo" charset="-128"/>
              </a:rPr>
              <a:t>が始まります</a:t>
            </a:r>
            <a:endParaRPr lang="en-US" altLang="ja-JP" sz="1800" b="1" spc="5" dirty="0">
              <a:latin typeface="Meiryo" charset="-128"/>
              <a:ea typeface="Meiryo" charset="-128"/>
              <a:cs typeface="Meiryo" charset="-128"/>
            </a:endParaRPr>
          </a:p>
          <a:p>
            <a:pPr marL="12700">
              <a:spcBef>
                <a:spcPts val="100"/>
              </a:spcBef>
              <a:tabLst>
                <a:tab pos="352425" algn="l"/>
              </a:tabLst>
            </a:pPr>
            <a:endParaRPr sz="1800" b="1" dirty="0">
              <a:latin typeface="Meiryo" charset="-128"/>
              <a:ea typeface="Meiryo" charset="-128"/>
              <a:cs typeface="Meiryo" charset="-128"/>
            </a:endParaRPr>
          </a:p>
        </p:txBody>
      </p:sp>
      <p:grpSp>
        <p:nvGrpSpPr>
          <p:cNvPr id="24" name="図形グループ 23"/>
          <p:cNvGrpSpPr/>
          <p:nvPr/>
        </p:nvGrpSpPr>
        <p:grpSpPr>
          <a:xfrm>
            <a:off x="5029200" y="2752110"/>
            <a:ext cx="720000" cy="691832"/>
            <a:chOff x="2743754" y="4622188"/>
            <a:chExt cx="720000" cy="691832"/>
          </a:xfrm>
        </p:grpSpPr>
        <p:cxnSp>
          <p:nvCxnSpPr>
            <p:cNvPr id="25" name="直線コネクタ 24"/>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3-C</a:t>
            </a:r>
            <a:endParaRPr lang="en-US" sz="3600" spc="-300" dirty="0"/>
          </a:p>
        </p:txBody>
      </p:sp>
    </p:spTree>
    <p:extLst>
      <p:ext uri="{BB962C8B-B14F-4D97-AF65-F5344CB8AC3E}">
        <p14:creationId xmlns:p14="http://schemas.microsoft.com/office/powerpoint/2010/main" val="30676045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9">
            <a:extLst>
              <a:ext uri="{FF2B5EF4-FFF2-40B4-BE49-F238E27FC236}">
                <a16:creationId xmlns:a16="http://schemas.microsoft.com/office/drawing/2014/main" id="{FDDA2747-DBA5-44E4-A04D-BE8E8CD8D716}"/>
              </a:ext>
            </a:extLst>
          </p:cNvPr>
          <p:cNvSpPr txBox="1">
            <a:spLocks noGrp="1"/>
          </p:cNvSpPr>
          <p:nvPr>
            <p:ph type="ctrTitle" idx="4294967295"/>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endParaRPr lang="ja-JP" altLang="en-US" sz="2737" dirty="0"/>
          </a:p>
          <a:p>
            <a:pPr marL="9525">
              <a:spcBef>
                <a:spcPts val="85"/>
              </a:spcBef>
              <a:tabLst>
                <a:tab pos="217488" algn="l"/>
              </a:tabLst>
            </a:pPr>
            <a:r>
              <a:rPr lang="en-US" altLang="ja-JP" sz="2800" spc="-100" dirty="0" smtClean="0"/>
              <a:t>	</a:t>
            </a:r>
            <a:r>
              <a:rPr lang="ja-JP" altLang="en-US" sz="2800" spc="-100" dirty="0" smtClean="0"/>
              <a:t>オンライン</a:t>
            </a:r>
            <a:r>
              <a:rPr lang="ja-JP" altLang="en-US" sz="2800" spc="-100" dirty="0"/>
              <a:t>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a:latin typeface="Meiryo"/>
                <a:ea typeface="Meiryo"/>
                <a:cs typeface="Meiryo"/>
                <a:sym typeface="Meiryo"/>
              </a:rPr>
              <a:t>【</a:t>
            </a:r>
            <a:r>
              <a:rPr lang="en-US" altLang="ja-JP" sz="2800" dirty="0" smtClean="0">
                <a:latin typeface="Meiryo"/>
                <a:ea typeface="Meiryo"/>
                <a:cs typeface="Meiryo"/>
                <a:sym typeface="Meiryo"/>
              </a:rPr>
              <a:t>10】</a:t>
            </a:r>
            <a:r>
              <a:rPr lang="ja-JP" altLang="en-US" sz="2800" dirty="0" smtClean="0">
                <a:latin typeface="AoyagiKouzanFontT"/>
                <a:cs typeface="AoyagiKouzanFontT"/>
              </a:rPr>
              <a:t>ビデオ</a:t>
            </a:r>
            <a:r>
              <a:rPr lang="ja-JP" altLang="en-US" sz="2800" dirty="0">
                <a:latin typeface="AoyagiKouzanFontT"/>
                <a:cs typeface="AoyagiKouzanFontT"/>
              </a:rPr>
              <a:t>通話で診察</a:t>
            </a:r>
            <a:endParaRPr lang="ja-JP" altLang="en-US" sz="2800" dirty="0"/>
          </a:p>
        </p:txBody>
      </p:sp>
      <p:sp>
        <p:nvSpPr>
          <p:cNvPr id="13" name="object 6">
            <a:extLst>
              <a:ext uri="{FF2B5EF4-FFF2-40B4-BE49-F238E27FC236}">
                <a16:creationId xmlns:a16="http://schemas.microsoft.com/office/drawing/2014/main" id="{11D7FA28-D6F3-4E50-81D2-2B905C1CCA23}"/>
              </a:ext>
            </a:extLst>
          </p:cNvPr>
          <p:cNvSpPr txBox="1"/>
          <p:nvPr/>
        </p:nvSpPr>
        <p:spPr>
          <a:xfrm>
            <a:off x="598789" y="1417320"/>
            <a:ext cx="7438787" cy="287965"/>
          </a:xfrm>
          <a:prstGeom prst="rect">
            <a:avLst/>
          </a:prstGeom>
        </p:spPr>
        <p:txBody>
          <a:bodyPr vert="horz" wrap="square" lIns="0" tIns="10860" rIns="0" bIns="0" rtlCol="0">
            <a:spAutoFit/>
          </a:bodyPr>
          <a:lstStyle/>
          <a:p>
            <a:r>
              <a:rPr lang="en-US" altLang="ja-JP" sz="1800" b="1" dirty="0">
                <a:solidFill>
                  <a:srgbClr val="009650"/>
                </a:solidFill>
                <a:latin typeface="Meiryo" charset="-128"/>
                <a:ea typeface="Meiryo" charset="-128"/>
                <a:cs typeface="Meiryo" charset="-128"/>
              </a:rPr>
              <a:t>iPhone</a:t>
            </a:r>
            <a:r>
              <a:rPr lang="ja-JP" altLang="en-US" sz="1800" b="1" dirty="0">
                <a:solidFill>
                  <a:srgbClr val="009650"/>
                </a:solidFill>
                <a:latin typeface="Meiryo" charset="-128"/>
                <a:ea typeface="Meiryo" charset="-128"/>
                <a:cs typeface="Meiryo" charset="-128"/>
              </a:rPr>
              <a:t>の場合  </a:t>
            </a:r>
            <a:r>
              <a:rPr lang="ja-JP" altLang="en-US" sz="1800" b="1" dirty="0">
                <a:latin typeface="Meiryo" charset="-128"/>
                <a:ea typeface="Meiryo" charset="-128"/>
                <a:cs typeface="Meiryo" charset="-128"/>
              </a:rPr>
              <a:t>予約時間内に医師から通知が届きます</a:t>
            </a:r>
          </a:p>
        </p:txBody>
      </p:sp>
      <p:pic>
        <p:nvPicPr>
          <p:cNvPr id="10" name="図 9">
            <a:extLst>
              <a:ext uri="{FF2B5EF4-FFF2-40B4-BE49-F238E27FC236}">
                <a16:creationId xmlns:a16="http://schemas.microsoft.com/office/drawing/2014/main" id="{C587ABD4-AD19-4B70-8AAD-4349D0260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600" y="1988306"/>
            <a:ext cx="1620000" cy="2897747"/>
          </a:xfrm>
          <a:prstGeom prst="rect">
            <a:avLst/>
          </a:prstGeom>
        </p:spPr>
      </p:pic>
      <p:pic>
        <p:nvPicPr>
          <p:cNvPr id="14" name="図 13">
            <a:extLst>
              <a:ext uri="{FF2B5EF4-FFF2-40B4-BE49-F238E27FC236}">
                <a16:creationId xmlns:a16="http://schemas.microsoft.com/office/drawing/2014/main" id="{38A8D737-759E-4D0E-87FA-547AF9ADB4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8656" y="1977626"/>
            <a:ext cx="1673726" cy="2787220"/>
          </a:xfrm>
          <a:prstGeom prst="rect">
            <a:avLst/>
          </a:prstGeom>
        </p:spPr>
      </p:pic>
      <p:sp>
        <p:nvSpPr>
          <p:cNvPr id="33" name="object 18">
            <a:extLst>
              <a:ext uri="{FF2B5EF4-FFF2-40B4-BE49-F238E27FC236}">
                <a16:creationId xmlns:a16="http://schemas.microsoft.com/office/drawing/2014/main" id="{84120372-64DA-4E54-A83F-BF6241F74A06}"/>
              </a:ext>
            </a:extLst>
          </p:cNvPr>
          <p:cNvSpPr txBox="1"/>
          <p:nvPr/>
        </p:nvSpPr>
        <p:spPr>
          <a:xfrm>
            <a:off x="318632" y="1905000"/>
            <a:ext cx="2520000" cy="2582117"/>
          </a:xfrm>
          <a:prstGeom prst="rect">
            <a:avLst/>
          </a:prstGeom>
        </p:spPr>
        <p:txBody>
          <a:bodyPr vert="horz" wrap="square" lIns="0" tIns="12065" rIns="0" bIns="0" rtlCol="0">
            <a:spAutoFit/>
          </a:bodyPr>
          <a:lstStyle/>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❶</a:t>
            </a:r>
            <a:r>
              <a:rPr lang="ja-JP" altLang="en-US" sz="1800" b="1" spc="5" dirty="0">
                <a:latin typeface="Meiryo" charset="-128"/>
                <a:ea typeface="Meiryo" charset="-128"/>
                <a:cs typeface="Meiryo" charset="-128"/>
              </a:rPr>
              <a:t>予定の時間前に</a:t>
            </a:r>
            <a:r>
              <a:rPr lang="en-US" altLang="ja-JP" sz="1800" b="1" spc="5" dirty="0">
                <a:latin typeface="Meiryo" charset="-128"/>
                <a:ea typeface="Meiryo" charset="-128"/>
                <a:cs typeface="Meiryo" charset="-128"/>
              </a:rPr>
              <a:t>	｢CLINICS｣</a:t>
            </a:r>
            <a:r>
              <a:rPr lang="ja-JP" altLang="en-US" sz="1800" b="1" spc="5" dirty="0">
                <a:latin typeface="Meiryo" charset="-128"/>
                <a:ea typeface="Meiryo" charset="-128"/>
                <a:cs typeface="Meiryo" charset="-128"/>
              </a:rPr>
              <a:t>を</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立ち上げて待機</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2400" b="1" spc="5" dirty="0">
                <a:solidFill>
                  <a:srgbClr val="009650"/>
                </a:solidFill>
                <a:latin typeface="Meiryo" charset="-128"/>
                <a:ea typeface="Meiryo" charset="-128"/>
                <a:cs typeface="Meiryo" charset="-128"/>
              </a:rPr>
              <a:t>	</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ビデオ通話を</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始めます</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の</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メッセージが出たら</a:t>
            </a:r>
            <a:endParaRPr lang="en-US" altLang="ja-JP" sz="1800" b="1" spc="5" dirty="0">
              <a:latin typeface="Meiryo" charset="-128"/>
              <a:ea typeface="Meiryo" charset="-128"/>
              <a:cs typeface="Meiryo" charset="-128"/>
            </a:endParaRPr>
          </a:p>
          <a:p>
            <a:pPr marL="12700">
              <a:lnSpc>
                <a:spcPct val="100000"/>
              </a:lnSpc>
              <a:spcBef>
                <a:spcPts val="95"/>
              </a:spcBef>
              <a:tabLst>
                <a:tab pos="352425" algn="l"/>
              </a:tabLst>
            </a:pPr>
            <a:r>
              <a:rPr lang="en-US" altLang="ja-JP" sz="1800" b="1" spc="5" dirty="0">
                <a:latin typeface="Meiryo" charset="-128"/>
                <a:ea typeface="Meiryo" charset="-128"/>
                <a:cs typeface="Meiryo" charset="-128"/>
              </a:rPr>
              <a:t>	｢</a:t>
            </a:r>
            <a:r>
              <a:rPr lang="ja-JP" altLang="en-US" sz="1800" b="1" spc="5" dirty="0">
                <a:latin typeface="Meiryo" charset="-128"/>
                <a:ea typeface="Meiryo" charset="-128"/>
                <a:cs typeface="Meiryo" charset="-128"/>
              </a:rPr>
              <a:t>はい</a:t>
            </a:r>
            <a:r>
              <a:rPr lang="en-US" altLang="ja-JP" sz="1800" b="1" spc="5" dirty="0">
                <a:latin typeface="Meiryo" charset="-128"/>
                <a:ea typeface="Meiryo" charset="-128"/>
                <a:cs typeface="Meiryo" charset="-128"/>
              </a:rPr>
              <a:t>｣</a:t>
            </a:r>
            <a:r>
              <a:rPr lang="ja-JP" altLang="en-US" sz="1800" b="1" spc="5" dirty="0">
                <a:latin typeface="Meiryo" charset="-128"/>
                <a:ea typeface="Meiryo" charset="-128"/>
                <a:cs typeface="Meiryo" charset="-128"/>
              </a:rPr>
              <a:t>をタップ</a:t>
            </a:r>
            <a:endParaRPr lang="ja-JP" altLang="en-US" sz="1800" b="1" dirty="0">
              <a:latin typeface="Meiryo" charset="-128"/>
              <a:ea typeface="Meiryo" charset="-128"/>
              <a:cs typeface="Meiryo" charset="-128"/>
            </a:endParaRPr>
          </a:p>
          <a:p>
            <a:pPr marL="12700">
              <a:lnSpc>
                <a:spcPct val="100000"/>
              </a:lnSpc>
              <a:spcBef>
                <a:spcPts val="100"/>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2400" b="1" spc="5" dirty="0">
                <a:solidFill>
                  <a:srgbClr val="009650"/>
                </a:solidFill>
                <a:latin typeface="Meiryo" charset="-128"/>
                <a:ea typeface="Meiryo" charset="-128"/>
                <a:cs typeface="Meiryo" charset="-128"/>
              </a:rPr>
              <a:t>	</a:t>
            </a:r>
            <a:r>
              <a:rPr lang="ja-JP" altLang="en-US" sz="1800" b="1" spc="5" dirty="0" smtClean="0">
                <a:latin typeface="Meiryo" charset="-128"/>
                <a:ea typeface="Meiryo" charset="-128"/>
                <a:cs typeface="Meiryo" charset="-128"/>
              </a:rPr>
              <a:t>診療</a:t>
            </a:r>
            <a:r>
              <a:rPr lang="ja-JP" altLang="en-US" sz="1800" b="1" spc="5" dirty="0">
                <a:latin typeface="Meiryo" charset="-128"/>
                <a:ea typeface="Meiryo" charset="-128"/>
                <a:cs typeface="Meiryo" charset="-128"/>
              </a:rPr>
              <a:t>が始まります</a:t>
            </a:r>
            <a:endParaRPr sz="1800" b="1" dirty="0">
              <a:latin typeface="Meiryo" charset="-128"/>
              <a:ea typeface="Meiryo" charset="-128"/>
              <a:cs typeface="Meiryo" charset="-128"/>
            </a:endParaRPr>
          </a:p>
        </p:txBody>
      </p:sp>
      <p:sp>
        <p:nvSpPr>
          <p:cNvPr id="37" name="正方形/長方形 36"/>
          <p:cNvSpPr/>
          <p:nvPr/>
        </p:nvSpPr>
        <p:spPr>
          <a:xfrm>
            <a:off x="3946347" y="3416220"/>
            <a:ext cx="252000"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37"/>
          <p:cNvGrpSpPr/>
          <p:nvPr/>
        </p:nvGrpSpPr>
        <p:grpSpPr>
          <a:xfrm>
            <a:off x="3733800" y="3219510"/>
            <a:ext cx="441147" cy="400110"/>
            <a:chOff x="3501100" y="4812902"/>
            <a:chExt cx="441147" cy="400110"/>
          </a:xfrm>
        </p:grpSpPr>
        <p:sp>
          <p:nvSpPr>
            <p:cNvPr id="39" name="円/楕円 3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2" name="図形グループ 41"/>
          <p:cNvGrpSpPr/>
          <p:nvPr/>
        </p:nvGrpSpPr>
        <p:grpSpPr>
          <a:xfrm>
            <a:off x="6019800" y="1828800"/>
            <a:ext cx="441147" cy="400110"/>
            <a:chOff x="3501100" y="4812902"/>
            <a:chExt cx="441147" cy="400110"/>
          </a:xfrm>
        </p:grpSpPr>
        <p:sp>
          <p:nvSpPr>
            <p:cNvPr id="43" name="円/楕円 4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45" name="図形グループ 44"/>
          <p:cNvGrpSpPr/>
          <p:nvPr/>
        </p:nvGrpSpPr>
        <p:grpSpPr>
          <a:xfrm>
            <a:off x="2743200" y="1828800"/>
            <a:ext cx="441147" cy="400110"/>
            <a:chOff x="3501100" y="4812902"/>
            <a:chExt cx="441147" cy="400110"/>
          </a:xfrm>
        </p:grpSpPr>
        <p:sp>
          <p:nvSpPr>
            <p:cNvPr id="46" name="円/楕円 45"/>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26" name="図形グループ 25"/>
          <p:cNvGrpSpPr/>
          <p:nvPr/>
        </p:nvGrpSpPr>
        <p:grpSpPr>
          <a:xfrm>
            <a:off x="5029200" y="2756278"/>
            <a:ext cx="720000" cy="691832"/>
            <a:chOff x="2743754" y="4622188"/>
            <a:chExt cx="720000" cy="691832"/>
          </a:xfrm>
        </p:grpSpPr>
        <p:cxnSp>
          <p:nvCxnSpPr>
            <p:cNvPr id="27" name="直線コネクタ 26"/>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34576607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9">
            <a:extLst>
              <a:ext uri="{FF2B5EF4-FFF2-40B4-BE49-F238E27FC236}">
                <a16:creationId xmlns:a16="http://schemas.microsoft.com/office/drawing/2014/main" id="{FDDA2747-DBA5-44E4-A04D-BE8E8CD8D716}"/>
              </a:ext>
            </a:extLst>
          </p:cNvPr>
          <p:cNvSpPr txBox="1">
            <a:spLocks/>
          </p:cNvSpPr>
          <p:nvPr/>
        </p:nvSpPr>
        <p:spPr>
          <a:xfrm>
            <a:off x="1639200" y="319200"/>
            <a:ext cx="720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marL="9525" defTabSz="914400">
              <a:tabLst>
                <a:tab pos="217488" algn="l"/>
              </a:tabLst>
            </a:pPr>
            <a:endParaRPr kumimoji="0" lang="ja-JP" altLang="en-US" sz="2737" kern="0" dirty="0"/>
          </a:p>
          <a:p>
            <a:pPr marL="9525" defTabSz="914400">
              <a:spcBef>
                <a:spcPts val="85"/>
              </a:spcBef>
              <a:tabLst>
                <a:tab pos="217488" algn="l"/>
              </a:tabLst>
            </a:pPr>
            <a:r>
              <a:rPr lang="en-US" altLang="ja-JP" sz="2800" spc="-100" dirty="0" smtClean="0"/>
              <a:t>	</a:t>
            </a:r>
            <a:r>
              <a:rPr lang="ja-JP" altLang="en-US" sz="2800" spc="-100" dirty="0" smtClean="0"/>
              <a:t>オンライン</a:t>
            </a:r>
            <a:r>
              <a:rPr lang="ja-JP" altLang="en-US" sz="2800" spc="-100" dirty="0"/>
              <a:t>診</a:t>
            </a:r>
            <a:r>
              <a:rPr lang="ja-JP" altLang="en-US" sz="2800" spc="-700" dirty="0"/>
              <a:t>療・</a:t>
            </a:r>
            <a:r>
              <a:rPr lang="ja-JP" altLang="en-US" sz="2800" spc="-100" dirty="0"/>
              <a:t>服薬指導アプリ</a:t>
            </a:r>
            <a:r>
              <a:rPr lang="en-US" altLang="ja-JP" sz="2800" spc="-100" dirty="0"/>
              <a:t>CLINICS</a:t>
            </a:r>
            <a:br>
              <a:rPr lang="en-US" altLang="ja-JP" sz="2800" spc="-100" dirty="0"/>
            </a:br>
            <a:r>
              <a:rPr lang="en-US" altLang="ja-JP" sz="2800" dirty="0" smtClean="0">
                <a:latin typeface="Meiryo"/>
                <a:ea typeface="Meiryo"/>
                <a:cs typeface="Meiryo"/>
                <a:sym typeface="Meiryo"/>
              </a:rPr>
              <a:t>【11】</a:t>
            </a:r>
            <a:r>
              <a:rPr kumimoji="0" lang="ja-JP" altLang="en-US" sz="2800" kern="0" dirty="0" smtClean="0">
                <a:latin typeface="AoyagiKouzanFontT"/>
              </a:rPr>
              <a:t>操作</a:t>
            </a:r>
            <a:r>
              <a:rPr kumimoji="0" lang="ja-JP" altLang="en-US" sz="2800" kern="0" dirty="0">
                <a:latin typeface="AoyagiKouzanFontT"/>
              </a:rPr>
              <a:t>に困ったときのご案内</a:t>
            </a:r>
            <a:endParaRPr kumimoji="0" lang="ja-JP" altLang="en-US" sz="2800" kern="0"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73200"/>
            <a:ext cx="1404000" cy="1404000"/>
          </a:xfrm>
          <a:prstGeom prst="rect">
            <a:avLst/>
          </a:prstGeom>
        </p:spPr>
      </p:pic>
      <p:sp>
        <p:nvSpPr>
          <p:cNvPr id="7" name="object 18">
            <a:extLst>
              <a:ext uri="{FF2B5EF4-FFF2-40B4-BE49-F238E27FC236}">
                <a16:creationId xmlns:a16="http://schemas.microsoft.com/office/drawing/2014/main" id="{84120372-64DA-4E54-A83F-BF6241F74A06}"/>
              </a:ext>
            </a:extLst>
          </p:cNvPr>
          <p:cNvSpPr txBox="1"/>
          <p:nvPr/>
        </p:nvSpPr>
        <p:spPr>
          <a:xfrm>
            <a:off x="1852200" y="1524000"/>
            <a:ext cx="6660000" cy="4269759"/>
          </a:xfrm>
          <a:prstGeom prst="rect">
            <a:avLst/>
          </a:prstGeom>
        </p:spPr>
        <p:txBody>
          <a:bodyPr vert="horz" wrap="square" lIns="0" tIns="12065" rIns="0" bIns="0" rtlCol="0">
            <a:spAutoFit/>
          </a:bodyPr>
          <a:lstStyle/>
          <a:p>
            <a:pPr marL="12700">
              <a:lnSpc>
                <a:spcPct val="150000"/>
              </a:lnSpc>
              <a:spcBef>
                <a:spcPts val="95"/>
              </a:spcBef>
              <a:tabLst>
                <a:tab pos="352425" algn="l"/>
              </a:tabLst>
            </a:pPr>
            <a:r>
              <a:rPr lang="ja-JP" altLang="en-US" sz="1800" b="1" dirty="0">
                <a:solidFill>
                  <a:srgbClr val="009650"/>
                </a:solidFill>
                <a:latin typeface="Meiryo" charset="-128"/>
                <a:ea typeface="Meiryo" charset="-128"/>
                <a:cs typeface="Meiryo" charset="-128"/>
              </a:rPr>
              <a:t>患者様ヘルプページ</a:t>
            </a:r>
            <a:endParaRPr lang="en-US" altLang="ja-JP" sz="1800" b="1" dirty="0">
              <a:solidFill>
                <a:srgbClr val="009650"/>
              </a:solidFill>
              <a:latin typeface="Meiryo" charset="-128"/>
              <a:ea typeface="Meiryo" charset="-128"/>
              <a:cs typeface="Meiryo" charset="-128"/>
            </a:endParaRPr>
          </a:p>
          <a:p>
            <a:pPr marL="12700">
              <a:lnSpc>
                <a:spcPct val="150000"/>
              </a:lnSpc>
              <a:spcBef>
                <a:spcPts val="95"/>
              </a:spcBef>
              <a:tabLst>
                <a:tab pos="352425" algn="l"/>
              </a:tabLst>
            </a:pPr>
            <a:r>
              <a:rPr lang="ja-JP" altLang="en-US" sz="1800" b="1" dirty="0">
                <a:latin typeface="Meiryo" charset="-128"/>
                <a:ea typeface="Meiryo" charset="-128"/>
                <a:cs typeface="Meiryo" charset="-128"/>
              </a:rPr>
              <a:t>ご利用に際してお困りのときは</a:t>
            </a:r>
            <a:r>
              <a:rPr lang="ja-JP" altLang="en-US" sz="1800" b="1" dirty="0" smtClean="0">
                <a:latin typeface="Meiryo" charset="-128"/>
                <a:ea typeface="Meiryo" charset="-128"/>
                <a:cs typeface="Meiryo" charset="-128"/>
              </a:rPr>
              <a:t>、</a:t>
            </a:r>
            <a:endParaRPr lang="en-US" altLang="ja-JP" sz="1800" b="1" dirty="0" smtClean="0">
              <a:latin typeface="Meiryo" charset="-128"/>
              <a:ea typeface="Meiryo" charset="-128"/>
              <a:cs typeface="Meiryo" charset="-128"/>
            </a:endParaRPr>
          </a:p>
          <a:p>
            <a:pPr marL="12700">
              <a:lnSpc>
                <a:spcPct val="150000"/>
              </a:lnSpc>
              <a:spcBef>
                <a:spcPts val="95"/>
              </a:spcBef>
              <a:tabLst>
                <a:tab pos="352425" algn="l"/>
              </a:tabLst>
            </a:pPr>
            <a:r>
              <a:rPr lang="ja-JP" altLang="en-US" sz="1800" b="1" dirty="0" smtClean="0">
                <a:latin typeface="Meiryo" charset="-128"/>
                <a:ea typeface="Meiryo" charset="-128"/>
                <a:cs typeface="Meiryo" charset="-128"/>
              </a:rPr>
              <a:t>こちら</a:t>
            </a:r>
            <a:r>
              <a:rPr lang="ja-JP" altLang="en-US" sz="1800" b="1" dirty="0">
                <a:latin typeface="Meiryo" charset="-128"/>
                <a:ea typeface="Meiryo" charset="-128"/>
                <a:cs typeface="Meiryo" charset="-128"/>
              </a:rPr>
              <a:t>から患者様ヘルプページ</a:t>
            </a:r>
            <a:r>
              <a:rPr lang="ja-JP" altLang="en-US" sz="1800" b="1" dirty="0" smtClean="0">
                <a:latin typeface="Meiryo" charset="-128"/>
                <a:ea typeface="Meiryo" charset="-128"/>
                <a:cs typeface="Meiryo" charset="-128"/>
              </a:rPr>
              <a:t>をご覧</a:t>
            </a:r>
            <a:r>
              <a:rPr lang="ja-JP" altLang="en-US" sz="1800" b="1" dirty="0">
                <a:latin typeface="Meiryo" charset="-128"/>
                <a:ea typeface="Meiryo" charset="-128"/>
                <a:cs typeface="Meiryo" charset="-128"/>
              </a:rPr>
              <a:t>いただけます</a:t>
            </a:r>
            <a:r>
              <a:rPr lang="ja-JP" altLang="en-US" sz="1800" b="1" dirty="0" smtClean="0">
                <a:latin typeface="Meiryo" charset="-128"/>
                <a:ea typeface="Meiryo" charset="-128"/>
                <a:cs typeface="Meiryo" charset="-128"/>
              </a:rPr>
              <a:t>。</a:t>
            </a:r>
            <a:endParaRPr lang="en-US" altLang="ja-JP" sz="1800" b="1" dirty="0" smtClean="0">
              <a:latin typeface="Meiryo" charset="-128"/>
              <a:ea typeface="Meiryo" charset="-128"/>
              <a:cs typeface="Meiryo" charset="-128"/>
            </a:endParaRPr>
          </a:p>
          <a:p>
            <a:pPr marL="12700">
              <a:lnSpc>
                <a:spcPct val="150000"/>
              </a:lnSpc>
              <a:spcBef>
                <a:spcPts val="95"/>
              </a:spcBef>
              <a:tabLst>
                <a:tab pos="352425" algn="l"/>
              </a:tabLst>
            </a:pPr>
            <a:endParaRPr lang="en-US" altLang="ja-JP" sz="1800" b="1" dirty="0">
              <a:latin typeface="Meiryo" charset="-128"/>
              <a:ea typeface="Meiryo" charset="-128"/>
              <a:cs typeface="Meiryo" charset="-128"/>
            </a:endParaRPr>
          </a:p>
          <a:p>
            <a:pPr marL="12700">
              <a:lnSpc>
                <a:spcPct val="150000"/>
              </a:lnSpc>
              <a:spcBef>
                <a:spcPts val="95"/>
              </a:spcBef>
              <a:tabLst>
                <a:tab pos="352425" algn="l"/>
              </a:tabLst>
            </a:pPr>
            <a:r>
              <a:rPr lang="en-US" altLang="ja-JP" sz="1800" b="1" dirty="0" smtClean="0">
                <a:solidFill>
                  <a:srgbClr val="009650"/>
                </a:solidFill>
                <a:latin typeface="Meiryo" charset="-128"/>
                <a:ea typeface="Meiryo" charset="-128"/>
                <a:cs typeface="Meiryo" charset="-128"/>
              </a:rPr>
              <a:t>CLINICS</a:t>
            </a:r>
            <a:r>
              <a:rPr lang="ja-JP" altLang="en-US" sz="1800" b="1" dirty="0">
                <a:solidFill>
                  <a:srgbClr val="009650"/>
                </a:solidFill>
                <a:latin typeface="Meiryo" charset="-128"/>
                <a:ea typeface="Meiryo" charset="-128"/>
                <a:cs typeface="Meiryo" charset="-128"/>
              </a:rPr>
              <a:t>患者相談窓口</a:t>
            </a:r>
            <a:endParaRPr lang="en-US" altLang="ja-JP" sz="1800" b="1" dirty="0">
              <a:solidFill>
                <a:srgbClr val="009650"/>
              </a:solidFill>
              <a:latin typeface="Meiryo" charset="-128"/>
              <a:ea typeface="Meiryo" charset="-128"/>
              <a:cs typeface="Meiryo" charset="-128"/>
            </a:endParaRPr>
          </a:p>
          <a:p>
            <a:pPr marL="12700">
              <a:lnSpc>
                <a:spcPct val="150000"/>
              </a:lnSpc>
              <a:spcBef>
                <a:spcPts val="95"/>
              </a:spcBef>
              <a:tabLst>
                <a:tab pos="352425" algn="l"/>
              </a:tabLst>
            </a:pPr>
            <a:r>
              <a:rPr lang="ja-JP" altLang="en-US" sz="1800" b="1" dirty="0">
                <a:latin typeface="Meiryo" charset="-128"/>
                <a:ea typeface="Meiryo" charset="-128"/>
                <a:cs typeface="Meiryo" charset="-128"/>
              </a:rPr>
              <a:t>患者様ヘルプページ</a:t>
            </a:r>
            <a:r>
              <a:rPr lang="ja-JP" altLang="en-US" sz="1800" b="1" dirty="0" smtClean="0">
                <a:latin typeface="Meiryo" charset="-128"/>
                <a:ea typeface="Meiryo" charset="-128"/>
                <a:cs typeface="Meiryo" charset="-128"/>
              </a:rPr>
              <a:t>をご覧</a:t>
            </a:r>
            <a:r>
              <a:rPr lang="ja-JP" altLang="en-US" sz="1800" b="1" dirty="0">
                <a:latin typeface="Meiryo" charset="-128"/>
                <a:ea typeface="Meiryo" charset="-128"/>
                <a:cs typeface="Meiryo" charset="-128"/>
              </a:rPr>
              <a:t>いただいて</a:t>
            </a:r>
            <a:r>
              <a:rPr lang="ja-JP" altLang="en-US" sz="1800" b="1" dirty="0" smtClean="0">
                <a:latin typeface="Meiryo" charset="-128"/>
                <a:ea typeface="Meiryo" charset="-128"/>
                <a:cs typeface="Meiryo" charset="-128"/>
              </a:rPr>
              <a:t>も</a:t>
            </a:r>
            <a:endParaRPr lang="en-US" altLang="ja-JP" sz="1800" b="1" dirty="0" smtClean="0">
              <a:latin typeface="Meiryo" charset="-128"/>
              <a:ea typeface="Meiryo" charset="-128"/>
              <a:cs typeface="Meiryo" charset="-128"/>
            </a:endParaRPr>
          </a:p>
          <a:p>
            <a:pPr marL="12700">
              <a:lnSpc>
                <a:spcPct val="150000"/>
              </a:lnSpc>
              <a:spcBef>
                <a:spcPts val="95"/>
              </a:spcBef>
              <a:tabLst>
                <a:tab pos="352425" algn="l"/>
              </a:tabLst>
            </a:pPr>
            <a:r>
              <a:rPr lang="ja-JP" altLang="en-US" sz="1800" b="1" dirty="0" smtClean="0">
                <a:latin typeface="Meiryo" charset="-128"/>
                <a:ea typeface="Meiryo" charset="-128"/>
                <a:cs typeface="Meiryo" charset="-128"/>
              </a:rPr>
              <a:t>解決できなかった場合</a:t>
            </a:r>
            <a:r>
              <a:rPr lang="ja-JP" altLang="en-US" sz="1800" b="1" dirty="0">
                <a:latin typeface="Meiryo" charset="-128"/>
                <a:ea typeface="Meiryo" charset="-128"/>
                <a:cs typeface="Meiryo" charset="-128"/>
              </a:rPr>
              <a:t>は</a:t>
            </a:r>
            <a:r>
              <a:rPr lang="ja-JP" altLang="en-US" sz="1800" b="1" dirty="0" smtClean="0">
                <a:latin typeface="Meiryo" charset="-128"/>
                <a:ea typeface="Meiryo" charset="-128"/>
                <a:cs typeface="Meiryo" charset="-128"/>
              </a:rPr>
              <a:t>、</a:t>
            </a:r>
            <a:endParaRPr lang="en-US" altLang="ja-JP" sz="1800" b="1" dirty="0" smtClean="0">
              <a:latin typeface="Meiryo" charset="-128"/>
              <a:ea typeface="Meiryo" charset="-128"/>
              <a:cs typeface="Meiryo" charset="-128"/>
            </a:endParaRPr>
          </a:p>
          <a:p>
            <a:pPr marL="12700">
              <a:lnSpc>
                <a:spcPct val="150000"/>
              </a:lnSpc>
              <a:spcBef>
                <a:spcPts val="95"/>
              </a:spcBef>
              <a:tabLst>
                <a:tab pos="352425" algn="l"/>
              </a:tabLst>
            </a:pPr>
            <a:r>
              <a:rPr lang="ja-JP" altLang="en-US" sz="1800" b="1" dirty="0" smtClean="0">
                <a:latin typeface="Meiryo" charset="-128"/>
                <a:ea typeface="Meiryo" charset="-128"/>
                <a:cs typeface="Meiryo" charset="-128"/>
              </a:rPr>
              <a:t>下記</a:t>
            </a:r>
            <a:r>
              <a:rPr lang="ja-JP" altLang="en-US" sz="1800" b="1" dirty="0">
                <a:latin typeface="Meiryo" charset="-128"/>
                <a:ea typeface="Meiryo" charset="-128"/>
                <a:cs typeface="Meiryo" charset="-128"/>
              </a:rPr>
              <a:t>相談窓口までお気軽にご連絡ください。</a:t>
            </a:r>
            <a:endParaRPr lang="en-US" altLang="ja-JP" sz="1800" b="1" dirty="0">
              <a:latin typeface="Meiryo" charset="-128"/>
              <a:ea typeface="Meiryo" charset="-128"/>
              <a:cs typeface="Meiryo" charset="-128"/>
            </a:endParaRPr>
          </a:p>
          <a:p>
            <a:pPr>
              <a:lnSpc>
                <a:spcPct val="150000"/>
              </a:lnSpc>
            </a:pPr>
            <a:r>
              <a:rPr lang="ja-JP" altLang="ja-JP" sz="1800" b="1" dirty="0">
                <a:latin typeface="Meiryo" charset="-128"/>
                <a:ea typeface="Meiryo" charset="-128"/>
                <a:cs typeface="Meiryo" charset="-128"/>
              </a:rPr>
              <a:t>電話：</a:t>
            </a:r>
            <a:r>
              <a:rPr lang="en-US" altLang="ja-JP" sz="2400" b="1" dirty="0">
                <a:latin typeface="Meiryo" charset="-128"/>
                <a:ea typeface="Meiryo" charset="-128"/>
                <a:cs typeface="Meiryo" charset="-128"/>
              </a:rPr>
              <a:t>0120-13-1540</a:t>
            </a:r>
            <a:r>
              <a:rPr lang="en-US" altLang="ja-JP" sz="1800" b="1" dirty="0">
                <a:latin typeface="Meiryo" charset="-128"/>
                <a:ea typeface="Meiryo" charset="-128"/>
                <a:cs typeface="Meiryo" charset="-128"/>
              </a:rPr>
              <a:t> </a:t>
            </a:r>
            <a:r>
              <a:rPr lang="ja-JP" altLang="ja-JP" sz="1800" b="1" dirty="0" smtClean="0">
                <a:latin typeface="Meiryo" charset="-128"/>
                <a:ea typeface="Meiryo" charset="-128"/>
                <a:cs typeface="Meiryo" charset="-128"/>
              </a:rPr>
              <a:t>（</a:t>
            </a:r>
            <a:r>
              <a:rPr lang="ja-JP" altLang="ja-JP" sz="1800" b="1" dirty="0">
                <a:latin typeface="Meiryo" charset="-128"/>
                <a:ea typeface="Meiryo" charset="-128"/>
                <a:cs typeface="Meiryo" charset="-128"/>
              </a:rPr>
              <a:t>平日</a:t>
            </a:r>
            <a:r>
              <a:rPr lang="en-US" altLang="ja-JP" sz="1800" b="1" dirty="0">
                <a:latin typeface="Meiryo" charset="-128"/>
                <a:ea typeface="Meiryo" charset="-128"/>
                <a:cs typeface="Meiryo" charset="-128"/>
              </a:rPr>
              <a:t>10</a:t>
            </a:r>
            <a:r>
              <a:rPr lang="ja-JP" altLang="ja-JP" sz="1800" b="1" dirty="0">
                <a:latin typeface="Meiryo" charset="-128"/>
                <a:ea typeface="Meiryo" charset="-128"/>
                <a:cs typeface="Meiryo" charset="-128"/>
              </a:rPr>
              <a:t>～</a:t>
            </a:r>
            <a:r>
              <a:rPr lang="en-US" altLang="ja-JP" sz="1800" b="1" dirty="0">
                <a:latin typeface="Meiryo" charset="-128"/>
                <a:ea typeface="Meiryo" charset="-128"/>
                <a:cs typeface="Meiryo" charset="-128"/>
              </a:rPr>
              <a:t>19</a:t>
            </a:r>
            <a:r>
              <a:rPr lang="ja-JP" altLang="ja-JP" sz="1800" b="1" dirty="0">
                <a:latin typeface="Meiryo" charset="-128"/>
                <a:ea typeface="Meiryo" charset="-128"/>
                <a:cs typeface="Meiryo" charset="-128"/>
              </a:rPr>
              <a:t>時）</a:t>
            </a:r>
            <a:endParaRPr lang="en-US" altLang="ja-JP" sz="1800" b="1" dirty="0">
              <a:latin typeface="Meiryo" charset="-128"/>
              <a:ea typeface="Meiryo" charset="-128"/>
              <a:cs typeface="Meiryo" charset="-128"/>
            </a:endParaRPr>
          </a:p>
          <a:p>
            <a:pPr marL="12700">
              <a:lnSpc>
                <a:spcPct val="100000"/>
              </a:lnSpc>
              <a:spcBef>
                <a:spcPts val="95"/>
              </a:spcBef>
              <a:tabLst>
                <a:tab pos="352425" algn="l"/>
              </a:tabLst>
            </a:pPr>
            <a:endParaRPr lang="en-US" altLang="ja-JP" sz="1800" dirty="0">
              <a:latin typeface="Meiryo" charset="-128"/>
              <a:ea typeface="Meiryo" charset="-128"/>
              <a:cs typeface="Meiryo" charset="-128"/>
            </a:endParaRPr>
          </a:p>
        </p:txBody>
      </p:sp>
      <p:sp>
        <p:nvSpPr>
          <p:cNvPr id="6" name="Title 1">
            <a:extLst>
              <a:ext uri="{FF2B5EF4-FFF2-40B4-BE49-F238E27FC236}">
                <a16:creationId xmlns:a16="http://schemas.microsoft.com/office/drawing/2014/main" id="{09D454F7-5CCB-4D87-9B2C-DD403FC46167}"/>
              </a:ext>
            </a:extLst>
          </p:cNvPr>
          <p:cNvSpPr txBox="1">
            <a:spLocks/>
          </p:cNvSpPr>
          <p:nvPr/>
        </p:nvSpPr>
        <p:spPr>
          <a:xfrm>
            <a:off x="838200" y="405184"/>
            <a:ext cx="1044000" cy="504000"/>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smtClean="0"/>
              <a:t>3-C</a:t>
            </a:r>
            <a:endParaRPr lang="en-US" sz="3600" spc="-300" dirty="0"/>
          </a:p>
        </p:txBody>
      </p:sp>
    </p:spTree>
    <p:extLst>
      <p:ext uri="{BB962C8B-B14F-4D97-AF65-F5344CB8AC3E}">
        <p14:creationId xmlns:p14="http://schemas.microsoft.com/office/powerpoint/2010/main" val="1864724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bject 3">
            <a:extLst>
              <a:ext uri="{FF2B5EF4-FFF2-40B4-BE49-F238E27FC236}">
                <a16:creationId xmlns:a16="http://schemas.microsoft.com/office/drawing/2014/main" id="{478265F9-DACB-4C90-BEAA-DDBDBED084BC}"/>
              </a:ext>
            </a:extLst>
          </p:cNvPr>
          <p:cNvSpPr>
            <a:spLocks noChangeAspect="1"/>
          </p:cNvSpPr>
          <p:nvPr/>
        </p:nvSpPr>
        <p:spPr>
          <a:xfrm>
            <a:off x="2952000" y="2345964"/>
            <a:ext cx="1620000" cy="3069908"/>
          </a:xfrm>
          <a:prstGeom prst="rect">
            <a:avLst/>
          </a:prstGeom>
          <a:blipFill>
            <a:blip r:embed="rId3"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sp>
        <p:nvSpPr>
          <p:cNvPr id="72" name="object 4">
            <a:extLst>
              <a:ext uri="{FF2B5EF4-FFF2-40B4-BE49-F238E27FC236}">
                <a16:creationId xmlns:a16="http://schemas.microsoft.com/office/drawing/2014/main" id="{C3B0C088-DCD5-45D3-A9BF-7BF4113DD5A3}"/>
              </a:ext>
            </a:extLst>
          </p:cNvPr>
          <p:cNvSpPr>
            <a:spLocks noChangeAspect="1"/>
          </p:cNvSpPr>
          <p:nvPr/>
        </p:nvSpPr>
        <p:spPr>
          <a:xfrm>
            <a:off x="4953000" y="2912965"/>
            <a:ext cx="1620000" cy="1125635"/>
          </a:xfrm>
          <a:prstGeom prst="rect">
            <a:avLst/>
          </a:prstGeom>
          <a:blipFill>
            <a:blip r:embed="rId4"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sp>
        <p:nvSpPr>
          <p:cNvPr id="73" name="object 5">
            <a:extLst>
              <a:ext uri="{FF2B5EF4-FFF2-40B4-BE49-F238E27FC236}">
                <a16:creationId xmlns:a16="http://schemas.microsoft.com/office/drawing/2014/main" id="{A66EBDD4-ABDE-4BF4-B0DC-90BE458A26F5}"/>
              </a:ext>
            </a:extLst>
          </p:cNvPr>
          <p:cNvSpPr>
            <a:spLocks noChangeAspect="1"/>
          </p:cNvSpPr>
          <p:nvPr/>
        </p:nvSpPr>
        <p:spPr>
          <a:xfrm>
            <a:off x="6921608" y="2345964"/>
            <a:ext cx="1620000" cy="3065820"/>
          </a:xfrm>
          <a:prstGeom prst="rect">
            <a:avLst/>
          </a:prstGeom>
          <a:blipFill>
            <a:blip r:embed="rId5" cstate="print">
              <a:extLst>
                <a:ext uri="{28A0092B-C50C-407E-A947-70E740481C1C}">
                  <a14:useLocalDpi xmlns:a14="http://schemas.microsoft.com/office/drawing/2010/main" val="0"/>
                </a:ext>
              </a:extLst>
            </a:blip>
            <a:stretch>
              <a:fillRect/>
            </a:stretch>
          </a:blipFill>
          <a:ln>
            <a:solidFill>
              <a:schemeClr val="tx1"/>
            </a:solidFill>
          </a:ln>
        </p:spPr>
        <p:txBody>
          <a:bodyPr wrap="square" lIns="0" tIns="0" rIns="0" bIns="0" rtlCol="0"/>
          <a:lstStyle/>
          <a:p>
            <a:endParaRPr sz="1539" dirty="0"/>
          </a:p>
        </p:txBody>
      </p:sp>
      <p:sp>
        <p:nvSpPr>
          <p:cNvPr id="19" name="字幕 18">
            <a:extLst>
              <a:ext uri="{FF2B5EF4-FFF2-40B4-BE49-F238E27FC236}">
                <a16:creationId xmlns:a16="http://schemas.microsoft.com/office/drawing/2014/main" id="{2FCE6A0E-BF0F-47CD-9F91-549ECC02AD5D}"/>
              </a:ext>
            </a:extLst>
          </p:cNvPr>
          <p:cNvSpPr>
            <a:spLocks noGrp="1"/>
          </p:cNvSpPr>
          <p:nvPr>
            <p:ph type="subTitle" idx="4294967295"/>
          </p:nvPr>
        </p:nvSpPr>
        <p:spPr>
          <a:xfrm>
            <a:off x="533400" y="1442061"/>
            <a:ext cx="8280000" cy="1453539"/>
          </a:xfrm>
          <a:prstGeom prst="rect">
            <a:avLst/>
          </a:prstGeom>
        </p:spPr>
        <p:txBody>
          <a:bodyPr/>
          <a:lstStyle/>
          <a:p>
            <a:pPr marL="10860"/>
            <a:r>
              <a:rPr lang="ja-JP" altLang="en-US" b="1" spc="-22" dirty="0">
                <a:latin typeface="Meiryo" charset="-128"/>
                <a:ea typeface="Meiryo" charset="-128"/>
                <a:cs typeface="Meiryo" charset="-128"/>
              </a:rPr>
              <a:t>イ</a:t>
            </a:r>
            <a:r>
              <a:rPr lang="ja-JP" altLang="en-US" b="1" spc="8" dirty="0">
                <a:latin typeface="Meiryo" charset="-128"/>
                <a:ea typeface="Meiryo" charset="-128"/>
                <a:cs typeface="Meiryo" charset="-128"/>
              </a:rPr>
              <a:t>ン</a:t>
            </a:r>
            <a:r>
              <a:rPr lang="ja-JP" altLang="en-US" b="1" spc="-22" dirty="0">
                <a:latin typeface="Meiryo" charset="-128"/>
                <a:ea typeface="Meiryo" charset="-128"/>
                <a:cs typeface="Meiryo" charset="-128"/>
              </a:rPr>
              <a:t>ス</a:t>
            </a:r>
            <a:r>
              <a:rPr lang="ja-JP" altLang="en-US" b="1" dirty="0">
                <a:latin typeface="Meiryo" charset="-128"/>
                <a:ea typeface="Meiryo" charset="-128"/>
                <a:cs typeface="Meiryo" charset="-128"/>
              </a:rPr>
              <a:t>ト</a:t>
            </a:r>
            <a:r>
              <a:rPr lang="ja-JP" altLang="en-US" b="1" spc="-47" dirty="0">
                <a:latin typeface="Meiryo" charset="-128"/>
                <a:ea typeface="Meiryo" charset="-128"/>
                <a:cs typeface="Meiryo" charset="-128"/>
              </a:rPr>
              <a:t>ー</a:t>
            </a:r>
            <a:r>
              <a:rPr lang="ja-JP" altLang="en-US" b="1" spc="8" dirty="0">
                <a:latin typeface="Meiryo" charset="-128"/>
                <a:ea typeface="Meiryo" charset="-128"/>
                <a:cs typeface="Meiryo" charset="-128"/>
              </a:rPr>
              <a:t>ル</a:t>
            </a:r>
            <a:r>
              <a:rPr lang="ja-JP" altLang="en-US" b="1" spc="-34" dirty="0">
                <a:latin typeface="Meiryo" charset="-128"/>
                <a:ea typeface="Meiryo" charset="-128"/>
                <a:cs typeface="Meiryo" charset="-128"/>
              </a:rPr>
              <a:t>の</a:t>
            </a:r>
            <a:r>
              <a:rPr lang="ja-JP" altLang="en-US" b="1" dirty="0">
                <a:latin typeface="Meiryo" charset="-128"/>
                <a:ea typeface="Meiryo" charset="-128"/>
                <a:cs typeface="Meiryo" charset="-128"/>
              </a:rPr>
              <a:t>後</a:t>
            </a:r>
            <a:r>
              <a:rPr lang="ja-JP" altLang="en-US" b="1" spc="8" dirty="0">
                <a:latin typeface="Meiryo" charset="-128"/>
                <a:ea typeface="Meiryo" charset="-128"/>
                <a:cs typeface="Meiryo" charset="-128"/>
              </a:rPr>
              <a:t>、</a:t>
            </a:r>
            <a:r>
              <a:rPr lang="ja-JP" altLang="en-US" b="1" dirty="0">
                <a:latin typeface="Meiryo" charset="-128"/>
                <a:ea typeface="Meiryo" charset="-128"/>
                <a:cs typeface="Meiryo" charset="-128"/>
              </a:rPr>
              <a:t>引</a:t>
            </a:r>
            <a:r>
              <a:rPr lang="ja-JP" altLang="en-US" b="1" spc="-17" dirty="0">
                <a:latin typeface="Meiryo" charset="-128"/>
                <a:ea typeface="Meiryo" charset="-128"/>
                <a:cs typeface="Meiryo" charset="-128"/>
              </a:rPr>
              <a:t>き</a:t>
            </a:r>
            <a:r>
              <a:rPr lang="ja-JP" altLang="en-US" b="1" dirty="0">
                <a:latin typeface="Meiryo" charset="-128"/>
                <a:ea typeface="Meiryo" charset="-128"/>
                <a:cs typeface="Meiryo" charset="-128"/>
              </a:rPr>
              <a:t>続</a:t>
            </a:r>
            <a:r>
              <a:rPr lang="ja-JP" altLang="en-US" b="1" spc="-17" dirty="0">
                <a:latin typeface="Meiryo" charset="-128"/>
                <a:ea typeface="Meiryo" charset="-128"/>
                <a:cs typeface="Meiryo" charset="-128"/>
              </a:rPr>
              <a:t>き</a:t>
            </a:r>
            <a:r>
              <a:rPr lang="ja-JP" altLang="en-US" b="1" dirty="0">
                <a:latin typeface="Meiryo" charset="-128"/>
                <a:ea typeface="Meiryo" charset="-128"/>
                <a:cs typeface="Meiryo" charset="-128"/>
              </a:rPr>
              <a:t>「開</a:t>
            </a:r>
            <a:r>
              <a:rPr lang="ja-JP" altLang="en-US" b="1" spc="-17" dirty="0">
                <a:latin typeface="Meiryo" charset="-128"/>
                <a:ea typeface="Meiryo" charset="-128"/>
                <a:cs typeface="Meiryo" charset="-128"/>
              </a:rPr>
              <a:t>く</a:t>
            </a:r>
            <a:r>
              <a:rPr lang="ja-JP" altLang="en-US" b="1" spc="-34" dirty="0">
                <a:latin typeface="Meiryo" charset="-128"/>
                <a:ea typeface="Meiryo" charset="-128"/>
                <a:cs typeface="Meiryo" charset="-128"/>
              </a:rPr>
              <a:t>」</a:t>
            </a:r>
            <a:r>
              <a:rPr lang="ja-JP" altLang="en-US" b="1" spc="30" dirty="0">
                <a:latin typeface="Meiryo" charset="-128"/>
                <a:ea typeface="Meiryo" charset="-128"/>
                <a:cs typeface="Meiryo" charset="-128"/>
              </a:rPr>
              <a:t>を</a:t>
            </a:r>
            <a:r>
              <a:rPr lang="ja-JP" altLang="en-US" b="1" spc="-22" dirty="0">
                <a:latin typeface="Meiryo" charset="-128"/>
                <a:ea typeface="Meiryo" charset="-128"/>
                <a:cs typeface="Meiryo" charset="-128"/>
              </a:rPr>
              <a:t>タ</a:t>
            </a:r>
            <a:r>
              <a:rPr lang="ja-JP" altLang="en-US" b="1" spc="13" dirty="0">
                <a:latin typeface="Meiryo" charset="-128"/>
                <a:ea typeface="Meiryo" charset="-128"/>
                <a:cs typeface="Meiryo" charset="-128"/>
              </a:rPr>
              <a:t>ッ</a:t>
            </a:r>
            <a:r>
              <a:rPr lang="ja-JP" altLang="en-US" b="1" spc="-5" dirty="0">
                <a:latin typeface="Meiryo" charset="-128"/>
                <a:ea typeface="Meiryo" charset="-128"/>
                <a:cs typeface="Meiryo" charset="-128"/>
              </a:rPr>
              <a:t>プ</a:t>
            </a:r>
            <a:r>
              <a:rPr lang="ja-JP" altLang="en-US" b="1" spc="-8" dirty="0">
                <a:latin typeface="Meiryo" charset="-128"/>
                <a:ea typeface="Meiryo" charset="-128"/>
                <a:cs typeface="Meiryo" charset="-128"/>
              </a:rPr>
              <a:t>す</a:t>
            </a:r>
            <a:r>
              <a:rPr lang="ja-JP" altLang="en-US" b="1" dirty="0">
                <a:latin typeface="Meiryo" charset="-128"/>
                <a:ea typeface="Meiryo" charset="-128"/>
                <a:cs typeface="Meiryo" charset="-128"/>
              </a:rPr>
              <a:t>る</a:t>
            </a:r>
            <a:r>
              <a:rPr lang="ja-JP" altLang="en-US" b="1" spc="-17" dirty="0">
                <a:latin typeface="Meiryo" charset="-128"/>
                <a:ea typeface="Meiryo" charset="-128"/>
                <a:cs typeface="Meiryo" charset="-128"/>
              </a:rPr>
              <a:t>か</a:t>
            </a:r>
            <a:r>
              <a:rPr lang="ja-JP" altLang="en-US" b="1" spc="8" dirty="0">
                <a:latin typeface="Meiryo" charset="-128"/>
                <a:ea typeface="Meiryo" charset="-128"/>
                <a:cs typeface="Meiryo" charset="-128"/>
              </a:rPr>
              <a:t>、</a:t>
            </a:r>
            <a:endParaRPr lang="en-US" altLang="ja-JP" b="1" spc="8" dirty="0">
              <a:latin typeface="Meiryo" charset="-128"/>
              <a:ea typeface="Meiryo" charset="-128"/>
              <a:cs typeface="Meiryo" charset="-128"/>
            </a:endParaRPr>
          </a:p>
          <a:p>
            <a:pPr marL="10860"/>
            <a:r>
              <a:rPr lang="ja-JP" altLang="en-US" b="1" spc="-22" dirty="0">
                <a:latin typeface="Meiryo" charset="-128"/>
                <a:ea typeface="Meiryo" charset="-128"/>
                <a:cs typeface="Meiryo" charset="-128"/>
              </a:rPr>
              <a:t>ス</a:t>
            </a:r>
            <a:r>
              <a:rPr lang="ja-JP" altLang="en-US" b="1" spc="8" dirty="0">
                <a:latin typeface="Meiryo" charset="-128"/>
                <a:ea typeface="Meiryo" charset="-128"/>
                <a:cs typeface="Meiryo" charset="-128"/>
              </a:rPr>
              <a:t>マ</a:t>
            </a:r>
            <a:r>
              <a:rPr lang="ja-JP" altLang="en-US" b="1" spc="-5" dirty="0">
                <a:latin typeface="Meiryo" charset="-128"/>
                <a:ea typeface="Meiryo" charset="-128"/>
                <a:cs typeface="Meiryo" charset="-128"/>
              </a:rPr>
              <a:t>ホ</a:t>
            </a:r>
            <a:r>
              <a:rPr lang="ja-JP" altLang="en-US" b="1" spc="-34" dirty="0">
                <a:latin typeface="Meiryo" charset="-128"/>
                <a:ea typeface="Meiryo" charset="-128"/>
                <a:cs typeface="Meiryo" charset="-128"/>
              </a:rPr>
              <a:t>の</a:t>
            </a:r>
            <a:r>
              <a:rPr lang="ja-JP" altLang="en-US" b="1" dirty="0">
                <a:latin typeface="Meiryo" charset="-128"/>
                <a:ea typeface="Meiryo" charset="-128"/>
                <a:cs typeface="Meiryo" charset="-128"/>
              </a:rPr>
              <a:t>最初</a:t>
            </a:r>
            <a:r>
              <a:rPr lang="ja-JP" altLang="en-US" b="1" spc="-34" dirty="0">
                <a:latin typeface="Meiryo" charset="-128"/>
                <a:ea typeface="Meiryo" charset="-128"/>
                <a:cs typeface="Meiryo" charset="-128"/>
              </a:rPr>
              <a:t>の</a:t>
            </a:r>
            <a:r>
              <a:rPr lang="ja-JP" altLang="en-US" b="1" dirty="0">
                <a:latin typeface="Meiryo" charset="-128"/>
                <a:ea typeface="Meiryo" charset="-128"/>
                <a:cs typeface="Meiryo" charset="-128"/>
              </a:rPr>
              <a:t>起動画面</a:t>
            </a:r>
            <a:r>
              <a:rPr lang="ja-JP" altLang="en-US" b="1" spc="-17" dirty="0" smtClean="0">
                <a:latin typeface="Meiryo" charset="-128"/>
                <a:ea typeface="Meiryo" charset="-128"/>
                <a:cs typeface="Meiryo" charset="-128"/>
              </a:rPr>
              <a:t>か</a:t>
            </a:r>
            <a:r>
              <a:rPr lang="ja-JP" altLang="en-US" b="1" spc="8" dirty="0">
                <a:latin typeface="Meiryo" charset="-128"/>
                <a:ea typeface="Meiryo" charset="-128"/>
                <a:cs typeface="Meiryo" charset="-128"/>
              </a:rPr>
              <a:t>らヤフーマップ</a:t>
            </a:r>
            <a:r>
              <a:rPr lang="ja-JP" altLang="en-US" b="1" spc="-34" dirty="0" smtClean="0">
                <a:latin typeface="Meiryo" charset="-128"/>
                <a:ea typeface="Meiryo" charset="-128"/>
                <a:cs typeface="Meiryo" charset="-128"/>
              </a:rPr>
              <a:t>の</a:t>
            </a:r>
            <a:r>
              <a:rPr lang="ja-JP" altLang="en-US" b="1" spc="5" dirty="0">
                <a:latin typeface="Meiryo" charset="-128"/>
                <a:ea typeface="Meiryo" charset="-128"/>
                <a:cs typeface="Meiryo" charset="-128"/>
              </a:rPr>
              <a:t>ア</a:t>
            </a:r>
            <a:r>
              <a:rPr lang="ja-JP" altLang="en-US" b="1" spc="-22" dirty="0">
                <a:latin typeface="Meiryo" charset="-128"/>
                <a:ea typeface="Meiryo" charset="-128"/>
                <a:cs typeface="Meiryo" charset="-128"/>
              </a:rPr>
              <a:t>イ</a:t>
            </a:r>
            <a:r>
              <a:rPr lang="ja-JP" altLang="en-US" b="1" spc="-25" dirty="0">
                <a:latin typeface="Meiryo" charset="-128"/>
                <a:ea typeface="Meiryo" charset="-128"/>
                <a:cs typeface="Meiryo" charset="-128"/>
              </a:rPr>
              <a:t>コ</a:t>
            </a:r>
            <a:r>
              <a:rPr lang="ja-JP" altLang="en-US" b="1" spc="8" dirty="0">
                <a:latin typeface="Meiryo" charset="-128"/>
                <a:ea typeface="Meiryo" charset="-128"/>
                <a:cs typeface="Meiryo" charset="-128"/>
              </a:rPr>
              <a:t>ン</a:t>
            </a:r>
            <a:r>
              <a:rPr lang="ja-JP" altLang="en-US" b="1" spc="30" dirty="0">
                <a:latin typeface="Meiryo" charset="-128"/>
                <a:ea typeface="Meiryo" charset="-128"/>
                <a:cs typeface="Meiryo" charset="-128"/>
              </a:rPr>
              <a:t>を</a:t>
            </a:r>
            <a:r>
              <a:rPr lang="ja-JP" altLang="en-US" b="1" spc="-22" dirty="0">
                <a:latin typeface="Meiryo" charset="-128"/>
                <a:ea typeface="Meiryo" charset="-128"/>
                <a:cs typeface="Meiryo" charset="-128"/>
              </a:rPr>
              <a:t>タ</a:t>
            </a:r>
            <a:r>
              <a:rPr lang="ja-JP" altLang="en-US" b="1" spc="13" dirty="0">
                <a:latin typeface="Meiryo" charset="-128"/>
                <a:ea typeface="Meiryo" charset="-128"/>
                <a:cs typeface="Meiryo" charset="-128"/>
              </a:rPr>
              <a:t>ッ</a:t>
            </a:r>
            <a:r>
              <a:rPr lang="ja-JP" altLang="en-US" b="1" spc="-5" dirty="0">
                <a:latin typeface="Meiryo" charset="-128"/>
                <a:ea typeface="Meiryo" charset="-128"/>
                <a:cs typeface="Meiryo" charset="-128"/>
              </a:rPr>
              <a:t>プ</a:t>
            </a:r>
            <a:endParaRPr lang="ja-JP" altLang="en-US" b="1" dirty="0">
              <a:latin typeface="Meiryo" charset="-128"/>
              <a:ea typeface="Meiryo" charset="-128"/>
              <a:cs typeface="Meiryo" charset="-128"/>
            </a:endParaRPr>
          </a:p>
          <a:p>
            <a:endParaRPr lang="ja-JP" altLang="en-US" dirty="0"/>
          </a:p>
        </p:txBody>
      </p:sp>
      <p:sp>
        <p:nvSpPr>
          <p:cNvPr id="26" name="Title 1">
            <a:extLst>
              <a:ext uri="{FF2B5EF4-FFF2-40B4-BE49-F238E27FC236}">
                <a16:creationId xmlns:a16="http://schemas.microsoft.com/office/drawing/2014/main" id="{09D454F7-5CCB-4D87-9B2C-DD403FC46167}"/>
              </a:ext>
            </a:extLst>
          </p:cNvPr>
          <p:cNvSpPr txBox="1">
            <a:spLocks/>
          </p:cNvSpPr>
          <p:nvPr/>
        </p:nvSpPr>
        <p:spPr>
          <a:xfrm>
            <a:off x="838200" y="381000"/>
            <a:ext cx="1188171" cy="509216"/>
          </a:xfrm>
          <a:prstGeom prst="rect">
            <a:avLst/>
          </a:prstGeom>
        </p:spPr>
        <p:txBody>
          <a:bodyPr vert="horz" lIns="86228" tIns="43114" rIns="86228" bIns="43114"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spc="-300" dirty="0" smtClean="0"/>
              <a:t>2-B</a:t>
            </a:r>
          </a:p>
        </p:txBody>
      </p:sp>
      <p:sp>
        <p:nvSpPr>
          <p:cNvPr id="27" name="object 18">
            <a:extLst>
              <a:ext uri="{FF2B5EF4-FFF2-40B4-BE49-F238E27FC236}">
                <a16:creationId xmlns:a16="http://schemas.microsoft.com/office/drawing/2014/main" id="{84120372-64DA-4E54-A83F-BF6241F74A06}"/>
              </a:ext>
            </a:extLst>
          </p:cNvPr>
          <p:cNvSpPr txBox="1"/>
          <p:nvPr/>
        </p:nvSpPr>
        <p:spPr>
          <a:xfrm>
            <a:off x="323791" y="2322576"/>
            <a:ext cx="2520000" cy="1435649"/>
          </a:xfrm>
          <a:prstGeom prst="rect">
            <a:avLst/>
          </a:prstGeom>
        </p:spPr>
        <p:txBody>
          <a:bodyPr vert="horz" wrap="square" lIns="0" tIns="12065" rIns="0" bIns="0" rtlCol="0">
            <a:spAutoFit/>
          </a:bodyPr>
          <a:lstStyle/>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❶</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次へ</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r>
              <a:rPr lang="ja-JP" altLang="en-US" sz="1800" b="1" spc="-17"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525">
              <a:spcBef>
                <a:spcPts val="82"/>
              </a:spcBef>
              <a:tabLst>
                <a:tab pos="352425" algn="l"/>
              </a:tabLst>
            </a:pPr>
            <a:r>
              <a:rPr lang="ja-JP" altLang="en-US" sz="2400" b="1" spc="5" dirty="0">
                <a:solidFill>
                  <a:srgbClr val="009650"/>
                </a:solidFill>
                <a:latin typeface="Meiryo" charset="-128"/>
                <a:ea typeface="Meiryo" charset="-128"/>
                <a:cs typeface="Meiryo" charset="-128"/>
              </a:rPr>
              <a:t>❷</a:t>
            </a:r>
            <a:r>
              <a:rPr lang="en-US" altLang="ja-JP" sz="1800" b="1" spc="5" dirty="0">
                <a:solidFill>
                  <a:srgbClr val="009650"/>
                </a:solidFill>
                <a:latin typeface="Meiryo" charset="-128"/>
                <a:ea typeface="Meiryo" charset="-128"/>
                <a:cs typeface="Meiryo" charset="-128"/>
              </a:rPr>
              <a:t>	</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許可</a:t>
            </a:r>
            <a:r>
              <a:rPr lang="en-US" altLang="ja-JP" sz="1800" b="1" spc="5" dirty="0">
                <a:latin typeface="Meiryo" charset="-128"/>
                <a:ea typeface="Meiryo" charset="-128"/>
                <a:cs typeface="Meiryo" charset="-128"/>
              </a:rPr>
              <a:t>｣</a:t>
            </a:r>
            <a:r>
              <a:rPr lang="ja-JP" altLang="en-US" sz="1800" b="1" spc="25" dirty="0">
                <a:latin typeface="Meiryo" charset="-128"/>
                <a:ea typeface="Meiryo" charset="-128"/>
                <a:cs typeface="Meiryo" charset="-128"/>
              </a:rPr>
              <a:t>を</a:t>
            </a:r>
            <a:r>
              <a:rPr lang="ja-JP" altLang="en-US" sz="1800" b="1" spc="-17" dirty="0">
                <a:latin typeface="Meiryo" charset="-128"/>
                <a:ea typeface="Meiryo" charset="-128"/>
                <a:cs typeface="Meiryo" charset="-128"/>
              </a:rPr>
              <a:t>タ</a:t>
            </a:r>
            <a:r>
              <a:rPr lang="ja-JP" altLang="en-US" sz="1800" b="1" spc="8" dirty="0">
                <a:latin typeface="Meiryo" charset="-128"/>
                <a:ea typeface="Meiryo" charset="-128"/>
                <a:cs typeface="Meiryo" charset="-128"/>
              </a:rPr>
              <a:t>ッ</a:t>
            </a:r>
            <a:r>
              <a:rPr lang="ja-JP" altLang="en-US" sz="1800" b="1" spc="-5" dirty="0">
                <a:latin typeface="Meiryo" charset="-128"/>
                <a:ea typeface="Meiryo" charset="-128"/>
                <a:cs typeface="Meiryo" charset="-128"/>
              </a:rPr>
              <a:t>プ</a:t>
            </a:r>
            <a:endParaRPr lang="en-US" altLang="ja-JP" sz="1800" b="1" spc="-5" dirty="0">
              <a:latin typeface="Meiryo" charset="-128"/>
              <a:ea typeface="Meiryo" charset="-128"/>
              <a:cs typeface="Meiryo" charset="-128"/>
            </a:endParaRPr>
          </a:p>
          <a:p>
            <a:pPr marL="9525" marR="4344">
              <a:spcBef>
                <a:spcPts val="85"/>
              </a:spcBef>
              <a:tabLst>
                <a:tab pos="352425" algn="l"/>
              </a:tabLst>
            </a:pPr>
            <a:r>
              <a:rPr lang="ja-JP" altLang="en-US" sz="2400" b="1" spc="5" dirty="0">
                <a:solidFill>
                  <a:srgbClr val="009650"/>
                </a:solidFill>
                <a:latin typeface="Meiryo" charset="-128"/>
                <a:ea typeface="Meiryo" charset="-128"/>
                <a:cs typeface="Meiryo" charset="-128"/>
              </a:rPr>
              <a:t>❸</a:t>
            </a:r>
            <a:r>
              <a:rPr lang="en-US" altLang="ja-JP" sz="1800" b="1" spc="5" dirty="0">
                <a:solidFill>
                  <a:srgbClr val="009650"/>
                </a:solidFill>
                <a:latin typeface="Meiryo" charset="-128"/>
                <a:ea typeface="Meiryo" charset="-128"/>
                <a:cs typeface="Meiryo" charset="-128"/>
              </a:rPr>
              <a:t>	</a:t>
            </a:r>
            <a:r>
              <a:rPr lang="en-US" altLang="ja-JP" sz="1800" b="1" dirty="0" smtClean="0">
                <a:latin typeface="Meiryo" charset="-128"/>
                <a:ea typeface="Meiryo" charset="-128"/>
                <a:cs typeface="Meiryo" charset="-128"/>
              </a:rPr>
              <a:t>｢</a:t>
            </a:r>
            <a:r>
              <a:rPr lang="ja-JP" altLang="en-US" sz="1800" b="1" dirty="0" smtClean="0">
                <a:latin typeface="Meiryo" charset="-128"/>
                <a:ea typeface="Meiryo" charset="-128"/>
                <a:cs typeface="Meiryo" charset="-128"/>
              </a:rPr>
              <a:t>本アプリの利用を</a:t>
            </a:r>
            <a:endParaRPr lang="en-US" altLang="ja-JP" sz="1800" b="1" dirty="0" smtClean="0">
              <a:latin typeface="Meiryo" charset="-128"/>
              <a:ea typeface="Meiryo" charset="-128"/>
              <a:cs typeface="Meiryo" charset="-128"/>
            </a:endParaRPr>
          </a:p>
          <a:p>
            <a:pPr marL="9525" marR="4344">
              <a:spcBef>
                <a:spcPts val="85"/>
              </a:spcBef>
              <a:tabLst>
                <a:tab pos="352425" algn="l"/>
              </a:tabLst>
            </a:pPr>
            <a:r>
              <a:rPr lang="ja-JP" altLang="en-US" sz="1800" b="1" dirty="0" smtClean="0">
                <a:latin typeface="Meiryo" charset="-128"/>
                <a:ea typeface="Meiryo" charset="-128"/>
                <a:cs typeface="Meiryo" charset="-128"/>
              </a:rPr>
              <a:t>　  続ける</a:t>
            </a:r>
            <a:r>
              <a:rPr lang="en-US" altLang="ja-JP" sz="1800" b="1" dirty="0">
                <a:latin typeface="Meiryo" charset="-128"/>
                <a:ea typeface="Meiryo" charset="-128"/>
                <a:cs typeface="Meiryo" charset="-128"/>
              </a:rPr>
              <a:t>｣</a:t>
            </a:r>
            <a:r>
              <a:rPr lang="ja-JP" altLang="en-US" sz="1800" b="1" spc="25" dirty="0" smtClean="0">
                <a:latin typeface="Meiryo" charset="-128"/>
                <a:ea typeface="Meiryo" charset="-128"/>
                <a:cs typeface="Meiryo" charset="-128"/>
              </a:rPr>
              <a:t>を</a:t>
            </a:r>
            <a:r>
              <a:rPr lang="ja-JP" altLang="en-US" sz="1800" b="1" spc="-17" dirty="0" smtClean="0">
                <a:latin typeface="Meiryo" charset="-128"/>
                <a:ea typeface="Meiryo" charset="-128"/>
                <a:cs typeface="Meiryo" charset="-128"/>
              </a:rPr>
              <a:t>タ</a:t>
            </a:r>
            <a:r>
              <a:rPr lang="ja-JP" altLang="en-US" sz="1800" b="1" spc="8" dirty="0" smtClean="0">
                <a:latin typeface="Meiryo" charset="-128"/>
                <a:ea typeface="Meiryo" charset="-128"/>
                <a:cs typeface="Meiryo" charset="-128"/>
              </a:rPr>
              <a:t>ッ</a:t>
            </a:r>
            <a:r>
              <a:rPr lang="ja-JP" altLang="en-US" sz="1800" b="1" spc="-5" dirty="0" smtClean="0">
                <a:latin typeface="Meiryo" charset="-128"/>
                <a:ea typeface="Meiryo" charset="-128"/>
                <a:cs typeface="Meiryo" charset="-128"/>
              </a:rPr>
              <a:t>プ</a:t>
            </a:r>
            <a:endParaRPr lang="ja-JP" altLang="en-US" sz="800" dirty="0">
              <a:latin typeface="AoyagiKouzanFontT"/>
              <a:cs typeface="AoyagiKouzanFontT"/>
            </a:endParaRPr>
          </a:p>
        </p:txBody>
      </p:sp>
      <p:sp>
        <p:nvSpPr>
          <p:cNvPr id="28" name="object 2">
            <a:extLst>
              <a:ext uri="{FF2B5EF4-FFF2-40B4-BE49-F238E27FC236}">
                <a16:creationId xmlns:a16="http://schemas.microsoft.com/office/drawing/2014/main" id="{14DE5795-9EF0-4900-9A62-4543BB2C7AA8}"/>
              </a:ext>
            </a:extLst>
          </p:cNvPr>
          <p:cNvSpPr>
            <a:spLocks noChangeAspect="1"/>
          </p:cNvSpPr>
          <p:nvPr/>
        </p:nvSpPr>
        <p:spPr>
          <a:xfrm>
            <a:off x="6988800" y="1317146"/>
            <a:ext cx="936000" cy="968854"/>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dirty="0"/>
          </a:p>
        </p:txBody>
      </p:sp>
      <p:sp>
        <p:nvSpPr>
          <p:cNvPr id="29" name="正方形/長方形 28"/>
          <p:cNvSpPr/>
          <p:nvPr/>
        </p:nvSpPr>
        <p:spPr>
          <a:xfrm>
            <a:off x="3299232" y="4463256"/>
            <a:ext cx="936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図形グループ 29"/>
          <p:cNvGrpSpPr/>
          <p:nvPr/>
        </p:nvGrpSpPr>
        <p:grpSpPr>
          <a:xfrm>
            <a:off x="3046276" y="4312669"/>
            <a:ext cx="441147" cy="400110"/>
            <a:chOff x="3501100" y="4812902"/>
            <a:chExt cx="441147" cy="400110"/>
          </a:xfrm>
        </p:grpSpPr>
        <p:sp>
          <p:nvSpPr>
            <p:cNvPr id="31" name="円/楕円 30"/>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3" name="図形グループ 32"/>
          <p:cNvGrpSpPr>
            <a:grpSpLocks noChangeAspect="1"/>
          </p:cNvGrpSpPr>
          <p:nvPr/>
        </p:nvGrpSpPr>
        <p:grpSpPr>
          <a:xfrm>
            <a:off x="4515288" y="3276600"/>
            <a:ext cx="360000" cy="345915"/>
            <a:chOff x="2743754" y="4622188"/>
            <a:chExt cx="720000" cy="691832"/>
          </a:xfrm>
        </p:grpSpPr>
        <p:cxnSp>
          <p:nvCxnSpPr>
            <p:cNvPr id="34" name="直線コネクタ 33"/>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7" name="正方形/長方形 36"/>
          <p:cNvSpPr/>
          <p:nvPr/>
        </p:nvSpPr>
        <p:spPr>
          <a:xfrm>
            <a:off x="6015000" y="3579587"/>
            <a:ext cx="360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37"/>
          <p:cNvGrpSpPr/>
          <p:nvPr/>
        </p:nvGrpSpPr>
        <p:grpSpPr>
          <a:xfrm>
            <a:off x="5762044" y="3429000"/>
            <a:ext cx="441147" cy="400110"/>
            <a:chOff x="3501100" y="4812902"/>
            <a:chExt cx="441147" cy="400110"/>
          </a:xfrm>
        </p:grpSpPr>
        <p:sp>
          <p:nvSpPr>
            <p:cNvPr id="39" name="円/楕円 38"/>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
        <p:nvSpPr>
          <p:cNvPr id="41" name="正方形/長方形 40"/>
          <p:cNvSpPr/>
          <p:nvPr/>
        </p:nvSpPr>
        <p:spPr>
          <a:xfrm>
            <a:off x="7110956" y="4095600"/>
            <a:ext cx="1224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図形グループ 41"/>
          <p:cNvGrpSpPr/>
          <p:nvPr/>
        </p:nvGrpSpPr>
        <p:grpSpPr>
          <a:xfrm>
            <a:off x="6858000" y="3945013"/>
            <a:ext cx="441147" cy="400110"/>
            <a:chOff x="3501100" y="4812902"/>
            <a:chExt cx="441147" cy="400110"/>
          </a:xfrm>
        </p:grpSpPr>
        <p:sp>
          <p:nvSpPr>
            <p:cNvPr id="43" name="円/楕円 42"/>
            <p:cNvSpPr>
              <a:spLocks noChangeAspect="1"/>
            </p:cNvSpPr>
            <p:nvPr/>
          </p:nvSpPr>
          <p:spPr>
            <a:xfrm>
              <a:off x="3613673" y="4876800"/>
              <a:ext cx="216000" cy="21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a:spLocks/>
            </p:cNvSpPr>
            <p:nvPr/>
          </p:nvSpPr>
          <p:spPr>
            <a:xfrm>
              <a:off x="3501100" y="4812902"/>
              <a:ext cx="441147" cy="400110"/>
            </a:xfrm>
            <a:prstGeom prst="rect">
              <a:avLst/>
            </a:prstGeom>
          </p:spPr>
          <p:txBody>
            <a:bodyPr wrap="none">
              <a:spAutoFit/>
            </a:bodyPr>
            <a:lstStyle/>
            <a:p>
              <a:pPr algn="ctr">
                <a:spcBef>
                  <a:spcPts val="600"/>
                </a:spcBef>
              </a:pP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46" name="図形グループ 45"/>
          <p:cNvGrpSpPr>
            <a:grpSpLocks noChangeAspect="1"/>
          </p:cNvGrpSpPr>
          <p:nvPr/>
        </p:nvGrpSpPr>
        <p:grpSpPr>
          <a:xfrm>
            <a:off x="6477000" y="3276600"/>
            <a:ext cx="360000" cy="345915"/>
            <a:chOff x="2743754" y="4622188"/>
            <a:chExt cx="720000" cy="691832"/>
          </a:xfrm>
        </p:grpSpPr>
        <p:cxnSp>
          <p:nvCxnSpPr>
            <p:cNvPr id="47" name="直線コネクタ 46"/>
            <p:cNvCxnSpPr/>
            <p:nvPr/>
          </p:nvCxnSpPr>
          <p:spPr>
            <a:xfrm>
              <a:off x="2743754" y="4968104"/>
              <a:ext cx="7155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3105970" y="4956237"/>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105970" y="4622188"/>
              <a:ext cx="357784" cy="3577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タイトル 9">
            <a:extLst>
              <a:ext uri="{FF2B5EF4-FFF2-40B4-BE49-F238E27FC236}">
                <a16:creationId xmlns:a16="http://schemas.microsoft.com/office/drawing/2014/main" id="{90554312-C88A-4EFB-BC96-DA40DB4A5902}"/>
              </a:ext>
            </a:extLst>
          </p:cNvPr>
          <p:cNvSpPr txBox="1">
            <a:spLocks/>
          </p:cNvSpPr>
          <p:nvPr/>
        </p:nvSpPr>
        <p:spPr>
          <a:xfrm>
            <a:off x="1640871" y="304800"/>
            <a:ext cx="6840000" cy="900000"/>
          </a:xfrm>
          <a:prstGeom prst="rect">
            <a:avLst/>
          </a:prstGeom>
        </p:spPr>
        <p:txBody>
          <a:bodyPr wrap="square" lIns="0" tIns="0" rIns="0" bIns="0" anchor="b">
            <a:noAutofit/>
          </a:bodyPr>
          <a:lstStyle>
            <a:lvl1pPr algn="l">
              <a:defRPr sz="3529" b="1" i="0">
                <a:solidFill>
                  <a:srgbClr val="009650"/>
                </a:solidFill>
                <a:latin typeface="Meiryo" charset="-128"/>
                <a:ea typeface="Meiryo" charset="-128"/>
                <a:cs typeface="Meiryo" charset="-128"/>
              </a:defRPr>
            </a:lvl1pPr>
          </a:lstStyle>
          <a:p>
            <a:pPr>
              <a:tabLst>
                <a:tab pos="217488" algn="l"/>
              </a:tabLst>
            </a:pPr>
            <a:r>
              <a:rPr kumimoji="0" lang="en-US" altLang="ja-JP" sz="2800" kern="0" dirty="0" smtClean="0"/>
              <a:t>	</a:t>
            </a:r>
            <a:r>
              <a:rPr kumimoji="0" lang="ja-JP" altLang="en-US" sz="2800" kern="0" dirty="0" smtClean="0"/>
              <a:t>オンライン</a:t>
            </a:r>
            <a:r>
              <a:rPr kumimoji="0" lang="ja-JP" altLang="en-US" sz="2800" kern="0" dirty="0"/>
              <a:t>診療実施</a:t>
            </a:r>
            <a:r>
              <a:rPr kumimoji="0" lang="ja-JP" altLang="en-US" sz="2800" kern="0" dirty="0" smtClean="0"/>
              <a:t>医療</a:t>
            </a:r>
            <a:r>
              <a:rPr lang="ja-JP" altLang="en-US" sz="2800" dirty="0"/>
              <a:t>機関</a:t>
            </a:r>
            <a:r>
              <a:rPr kumimoji="0" lang="ja-JP" altLang="en-US" sz="2800" kern="0" dirty="0" smtClean="0"/>
              <a:t>の</a:t>
            </a:r>
            <a:r>
              <a:rPr kumimoji="0" lang="ja-JP" altLang="en-US" sz="2800" kern="0" dirty="0"/>
              <a:t>検索</a:t>
            </a:r>
          </a:p>
          <a:p>
            <a:pPr>
              <a:tabLst>
                <a:tab pos="217488" algn="l"/>
              </a:tabLst>
            </a:pPr>
            <a:r>
              <a:rPr lang="en-US" altLang="ja-JP" sz="2800" dirty="0">
                <a:latin typeface="Meiryo"/>
                <a:ea typeface="Meiryo"/>
                <a:sym typeface="Meiryo"/>
              </a:rPr>
              <a:t> </a:t>
            </a:r>
            <a:r>
              <a:rPr lang="en-US" altLang="ja-JP" sz="2800" dirty="0" smtClean="0">
                <a:latin typeface="Meiryo"/>
                <a:ea typeface="Meiryo"/>
                <a:sym typeface="Meiryo"/>
              </a:rPr>
              <a:t> </a:t>
            </a:r>
            <a:r>
              <a:rPr kumimoji="0" lang="ja-JP" altLang="en-US" sz="2800" kern="0" dirty="0" smtClean="0"/>
              <a:t>ヤフーマップ</a:t>
            </a:r>
            <a:r>
              <a:rPr kumimoji="0" lang="ja-JP" altLang="en-US" sz="2800" kern="0" dirty="0"/>
              <a:t>で医療機関をさがす</a:t>
            </a:r>
          </a:p>
        </p:txBody>
      </p:sp>
    </p:spTree>
    <p:extLst>
      <p:ext uri="{BB962C8B-B14F-4D97-AF65-F5344CB8AC3E}">
        <p14:creationId xmlns:p14="http://schemas.microsoft.com/office/powerpoint/2010/main" val="1205526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14422</Words>
  <Application>Microsoft Office PowerPoint</Application>
  <PresentationFormat>画面に合わせる (4:3)</PresentationFormat>
  <Paragraphs>2276</Paragraphs>
  <Slides>87</Slides>
  <Notes>87</Notes>
  <HiddenSlides>0</HiddenSlides>
  <MMClips>0</MMClips>
  <ScaleCrop>false</ScaleCrop>
  <HeadingPairs>
    <vt:vector size="6" baseType="variant">
      <vt:variant>
        <vt:lpstr>使用されているフォント</vt:lpstr>
      </vt:variant>
      <vt:variant>
        <vt:i4>15</vt:i4>
      </vt:variant>
      <vt:variant>
        <vt:lpstr>テーマ</vt:lpstr>
      </vt:variant>
      <vt:variant>
        <vt:i4>3</vt:i4>
      </vt:variant>
      <vt:variant>
        <vt:lpstr>スライド タイトル</vt:lpstr>
      </vt:variant>
      <vt:variant>
        <vt:i4>87</vt:i4>
      </vt:variant>
    </vt:vector>
  </HeadingPairs>
  <TitlesOfParts>
    <vt:vector size="105" baseType="lpstr">
      <vt:lpstr>AoyagiKouzanFontT</vt:lpstr>
      <vt:lpstr>BIZ UDPゴシック</vt:lpstr>
      <vt:lpstr>BIZ UDゴシック</vt:lpstr>
      <vt:lpstr>ＭＳ Ｐゴシック</vt:lpstr>
      <vt:lpstr>Roboto</vt:lpstr>
      <vt:lpstr>ヒラギノ角ゴ Pro W3</vt:lpstr>
      <vt:lpstr>ヒラギノ角ゴ Pro W6</vt:lpstr>
      <vt:lpstr>Meiryo</vt:lpstr>
      <vt:lpstr>Meiryo</vt:lpstr>
      <vt:lpstr>Yu Gothic</vt:lpstr>
      <vt:lpstr>Yu Gothic</vt:lpstr>
      <vt:lpstr>游明朝</vt:lpstr>
      <vt:lpstr>Arial</vt:lpstr>
      <vt:lpstr>Calibri</vt:lpstr>
      <vt:lpstr>Times New Roman</vt:lpstr>
      <vt:lpstr>Office Theme</vt:lpstr>
      <vt:lpstr>デザインの設定</vt:lpstr>
      <vt:lpstr>1_Office Theme</vt:lpstr>
      <vt:lpstr>PowerPoint プレゼンテーション</vt:lpstr>
      <vt:lpstr>PowerPoint プレゼンテーション</vt:lpstr>
      <vt:lpstr>PowerPoint プレゼンテーション</vt:lpstr>
      <vt:lpstr>オンライン診療とは？</vt:lpstr>
      <vt:lpstr>オンライン診療受診の手順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オンライン診療アプリcuron［クロン］ 【1】curonのインストール</vt:lpstr>
      <vt:lpstr>PowerPoint プレゼンテーション</vt:lpstr>
      <vt:lpstr>  オンライン診療アプリcuron［クロン］ 【2】curonに新規登録</vt:lpstr>
      <vt:lpstr>  オンライン診療アプリcuron［クロン］ 【3】受診者情報の入力</vt:lpstr>
      <vt:lpstr>  オンライン診療アプリcuron［クロン］ 【4】クレジットカード情報の入力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オンライン診療アプリcuron［クロン］ 【7】診療メニューの選択</vt:lpstr>
      <vt:lpstr>  オンライン診療アプリcuron［クロン］ 【8】受診理由の入力</vt:lpstr>
      <vt:lpstr>  オンライン診療アプリcuron［クロン］ 【9】予約日時の選択</vt:lpstr>
      <vt:lpstr>  オンライン診療アプリcuron［クロン］ 【10】支払い方法の選択</vt:lpstr>
      <vt:lpstr>  オンライン診療アプリcuron［クロン］ 【11】保険証のアップロード</vt:lpstr>
      <vt:lpstr>  オンライン診療アプリcuron［クロン］ 【12】薬局の選択</vt:lpstr>
      <vt:lpstr>  オンライン診療アプリcuron［クロン］ 【12】薬局の選択</vt:lpstr>
      <vt:lpstr>PowerPoint プレゼンテーション</vt:lpstr>
      <vt:lpstr>PowerPoint プレゼンテーション</vt:lpstr>
      <vt:lpstr>PowerPoint プレゼンテーション</vt:lpstr>
      <vt:lpstr>  オンライン診療アプリcuron［クロン］ 【15】ビデオ通話</vt:lpstr>
      <vt:lpstr>  オンライン診療アプリcuron［クロン］ 【16】診察後の流れ</vt:lpstr>
      <vt:lpstr>PowerPoint プレゼンテーション</vt:lpstr>
      <vt:lpstr>  オンライン診療アプリcuron［クロン］ 【7】診療メニューの選択</vt:lpstr>
      <vt:lpstr>PowerPoint プレゼンテーション</vt:lpstr>
      <vt:lpstr>PowerPoint プレゼンテーション</vt:lpstr>
      <vt:lpstr>  オンライン診療アプリcuron［クロン］ 【9】アプリを再開して診療日の予約</vt:lpstr>
      <vt:lpstr>  オンライン診療アプリcuron［クロン］ 【10】支払い方法の選択</vt:lpstr>
      <vt:lpstr>  オンライン診療アプリcuron［クロン］ 【11】保険証のアップロード</vt:lpstr>
      <vt:lpstr>  オンライン診療アプリcuron［クロン］ 【12】薬局の選択</vt:lpstr>
      <vt:lpstr>  オンライン診療アプリcuron［クロン］ 【12】薬局の選択</vt:lpstr>
      <vt:lpstr>PowerPoint プレゼンテーション</vt:lpstr>
      <vt:lpstr>  オンライン診療アプリcuron［クロン］ 【14】ビデオ通話</vt:lpstr>
      <vt:lpstr>  オンライン診療アプリcuron［クロン］ 【15】診察後の流れ</vt:lpstr>
      <vt:lpstr> オンライン診療アプリYaDoc </vt:lpstr>
      <vt:lpstr>  オンライン診療アプリYaDoc  【１】YaDoc のインストール</vt:lpstr>
      <vt:lpstr> オンライン診療アプリYaDoc  【２】YaDocにID登録</vt:lpstr>
      <vt:lpstr>PowerPoint プレゼンテーション</vt:lpstr>
      <vt:lpstr>  オンライン診療アプリYaDoc  【３】アカウントの登録</vt:lpstr>
      <vt:lpstr>PowerPoint プレゼンテーション</vt:lpstr>
      <vt:lpstr>  オンライン診療アプリYaDoc  【４】医療機関を登録する</vt:lpstr>
      <vt:lpstr>PowerPoint プレゼンテーション</vt:lpstr>
      <vt:lpstr>  オンライン診療アプリYaDoc  【５】診療日の予約</vt:lpstr>
      <vt:lpstr>PowerPoint プレゼンテーション</vt:lpstr>
      <vt:lpstr>  オンライン診療アプリYaDoc  【６】ビデオ通話の事前テスト</vt:lpstr>
      <vt:lpstr>  オンライン診療アプリYaDoc  【７】ビデオ通話で診察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オンライン診療・服薬指導アプリCLINICS 【１】CLINICSのインストール</vt:lpstr>
      <vt:lpstr>  オンライン診療・服薬指導アプリCLINICS 【２】アカウントの登録</vt:lpstr>
      <vt:lpstr>  オンライン診療・服薬指導アプリCLINICS 【２】アカウントの登録</vt:lpstr>
      <vt:lpstr>  オンライン診療・服薬指導アプリCLINICS 【3】保険証の登録</vt:lpstr>
      <vt:lpstr>  オンライン診療・服薬指導アプリCLINICS 【3】保険証の登録</vt:lpstr>
      <vt:lpstr>  オンライン診療・服薬指導アプリCLINICS 【3】保険証の登録</vt:lpstr>
      <vt:lpstr>  オンライン診療・服薬指導アプリCLINICS 【3】保険証の登録</vt:lpstr>
      <vt:lpstr>  オンライン診療・服薬指導アプリCLINICS 【4】クレジットカードの登録</vt:lpstr>
      <vt:lpstr>  オンライン診療・服薬指導アプリCLINICS 【4】クレジットカードの登録</vt:lpstr>
      <vt:lpstr>  オンライン診療・服薬指導アプリCLINICS 【4】クレジットカードの登録</vt:lpstr>
      <vt:lpstr>  オンライン診療・服薬指導アプリCLINICS 【5】CLINICSで医療機関を探そう</vt:lpstr>
      <vt:lpstr>  オンライン診療・服薬指導アプリCLINICS 【5】CLINICSで医療機関を探そう</vt:lpstr>
      <vt:lpstr>  オンライン診療・服薬指導アプリCLINICS 【6】医療機関に予約をする</vt:lpstr>
      <vt:lpstr>  オンライン診療・服薬指導アプリCLINICS 【6】医療機関に予約をする</vt:lpstr>
      <vt:lpstr>  オンライン診療・服薬指導アプリCLINICS 【7】診療日の予約</vt:lpstr>
      <vt:lpstr>  オンライン診療・服薬指導アプリCLINICS 【8】問診票等の入力</vt:lpstr>
      <vt:lpstr>  オンライン診療・服薬指導アプリCLINICS 【9】診療前の事前準備</vt:lpstr>
      <vt:lpstr>  オンライン診療・服薬指導アプリCLINICS 【9】診療前の事前準備</vt:lpstr>
      <vt:lpstr>  オンライン診療・服薬指導アプリCLINICS 【10】ビデオ通話で診察</vt:lpstr>
      <vt:lpstr>  オンライン診療・服薬指導アプリCLINICS 【10】ビデオ通話で診察</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2021-05-31T12:34:59Z</dcterms:created>
  <dcterms:modified xsi:type="dcterms:W3CDTF">2021-05-31T12:35:20Z</dcterms:modified>
</cp:coreProperties>
</file>