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8"/>
  </p:notesMasterIdLst>
  <p:sldIdLst>
    <p:sldId id="283" r:id="rId2"/>
    <p:sldId id="297" r:id="rId3"/>
    <p:sldId id="298" r:id="rId4"/>
    <p:sldId id="340" r:id="rId5"/>
    <p:sldId id="341" r:id="rId6"/>
    <p:sldId id="342" r:id="rId7"/>
    <p:sldId id="343" r:id="rId8"/>
    <p:sldId id="344" r:id="rId9"/>
    <p:sldId id="349" r:id="rId10"/>
    <p:sldId id="350" r:id="rId11"/>
    <p:sldId id="333" r:id="rId12"/>
    <p:sldId id="346" r:id="rId13"/>
    <p:sldId id="351" r:id="rId14"/>
    <p:sldId id="345" r:id="rId15"/>
    <p:sldId id="352" r:id="rId16"/>
    <p:sldId id="353" r:id="rId17"/>
  </p:sldIdLst>
  <p:sldSz cx="10693400" cy="7562850"/>
  <p:notesSz cx="6635750" cy="97678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9" autoAdjust="0"/>
    <p:restoredTop sz="58322" autoAdjust="0"/>
  </p:normalViewPr>
  <p:slideViewPr>
    <p:cSldViewPr>
      <p:cViewPr varScale="1">
        <p:scale>
          <a:sx n="61" d="100"/>
          <a:sy n="61" d="100"/>
        </p:scale>
        <p:origin x="2934" y="66"/>
      </p:cViewPr>
      <p:guideLst>
        <p:guide orient="horz" pos="2880"/>
        <p:guide pos="2160"/>
      </p:guideLst>
    </p:cSldViewPr>
  </p:slideViewPr>
  <p:outlineViewPr>
    <p:cViewPr>
      <p:scale>
        <a:sx n="33" d="100"/>
        <a:sy n="33" d="100"/>
      </p:scale>
      <p:origin x="0" y="-925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401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75557" cy="490035"/>
          </a:xfrm>
          <a:prstGeom prst="rect">
            <a:avLst/>
          </a:prstGeom>
        </p:spPr>
        <p:txBody>
          <a:bodyPr vert="horz" lIns="82159" tIns="41079" rIns="82159" bIns="41079" rtlCol="0"/>
          <a:lstStyle>
            <a:lvl1pPr algn="l">
              <a:defRPr sz="1100"/>
            </a:lvl1pPr>
          </a:lstStyle>
          <a:p>
            <a:endParaRPr kumimoji="1" lang="ja-JP" altLang="en-US"/>
          </a:p>
        </p:txBody>
      </p:sp>
      <p:sp>
        <p:nvSpPr>
          <p:cNvPr id="3" name="日付プレースホルダー 2"/>
          <p:cNvSpPr>
            <a:spLocks noGrp="1"/>
          </p:cNvSpPr>
          <p:nvPr>
            <p:ph type="dt" idx="1"/>
          </p:nvPr>
        </p:nvSpPr>
        <p:spPr>
          <a:xfrm>
            <a:off x="3759209" y="1"/>
            <a:ext cx="2874572" cy="490035"/>
          </a:xfrm>
          <a:prstGeom prst="rect">
            <a:avLst/>
          </a:prstGeom>
        </p:spPr>
        <p:txBody>
          <a:bodyPr vert="horz" lIns="82159" tIns="41079" rIns="82159" bIns="41079" rtlCol="0"/>
          <a:lstStyle>
            <a:lvl1pPr algn="r">
              <a:defRPr sz="1100"/>
            </a:lvl1pPr>
          </a:lstStyle>
          <a:p>
            <a:fld id="{2053EECF-6E38-4A9F-A42A-194BE4369BD3}" type="datetimeFigureOut">
              <a:rPr kumimoji="1" lang="ja-JP" altLang="en-US" smtClean="0"/>
              <a:t>2021/5/26</a:t>
            </a:fld>
            <a:endParaRPr kumimoji="1" lang="ja-JP" altLang="en-US"/>
          </a:p>
        </p:txBody>
      </p:sp>
      <p:sp>
        <p:nvSpPr>
          <p:cNvPr id="4" name="スライド イメージ プレースホルダー 3"/>
          <p:cNvSpPr>
            <a:spLocks noGrp="1" noRot="1" noChangeAspect="1"/>
          </p:cNvSpPr>
          <p:nvPr>
            <p:ph type="sldImg" idx="2"/>
          </p:nvPr>
        </p:nvSpPr>
        <p:spPr>
          <a:xfrm>
            <a:off x="990600" y="1222375"/>
            <a:ext cx="4654550" cy="3294063"/>
          </a:xfrm>
          <a:prstGeom prst="rect">
            <a:avLst/>
          </a:prstGeom>
          <a:noFill/>
          <a:ln w="12700">
            <a:solidFill>
              <a:prstClr val="black"/>
            </a:solidFill>
          </a:ln>
        </p:spPr>
        <p:txBody>
          <a:bodyPr vert="horz" lIns="82159" tIns="41079" rIns="82159" bIns="41079" rtlCol="0" anchor="ctr"/>
          <a:lstStyle/>
          <a:p>
            <a:endParaRPr lang="ja-JP" altLang="en-US"/>
          </a:p>
        </p:txBody>
      </p:sp>
      <p:sp>
        <p:nvSpPr>
          <p:cNvPr id="5" name="ノート プレースホルダー 4"/>
          <p:cNvSpPr>
            <a:spLocks noGrp="1"/>
          </p:cNvSpPr>
          <p:nvPr>
            <p:ph type="body" sz="quarter" idx="3"/>
          </p:nvPr>
        </p:nvSpPr>
        <p:spPr>
          <a:xfrm>
            <a:off x="663969" y="4701463"/>
            <a:ext cx="5307812" cy="3846465"/>
          </a:xfrm>
          <a:prstGeom prst="rect">
            <a:avLst/>
          </a:prstGeom>
        </p:spPr>
        <p:txBody>
          <a:bodyPr vert="horz" lIns="82159" tIns="41079" rIns="82159" bIns="410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77854"/>
            <a:ext cx="2875557" cy="490034"/>
          </a:xfrm>
          <a:prstGeom prst="rect">
            <a:avLst/>
          </a:prstGeom>
        </p:spPr>
        <p:txBody>
          <a:bodyPr vert="horz" lIns="82159" tIns="41079" rIns="82159" bIns="4107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759209" y="9277854"/>
            <a:ext cx="2874572" cy="490034"/>
          </a:xfrm>
          <a:prstGeom prst="rect">
            <a:avLst/>
          </a:prstGeom>
        </p:spPr>
        <p:txBody>
          <a:bodyPr vert="horz" lIns="82159" tIns="41079" rIns="82159" bIns="41079" rtlCol="0" anchor="b"/>
          <a:lstStyle>
            <a:lvl1pPr algn="r">
              <a:defRPr sz="1100"/>
            </a:lvl1pPr>
          </a:lstStyle>
          <a:p>
            <a:fld id="{963FA24A-B145-4DC5-8F25-2D41A644D22D}" type="slidenum">
              <a:rPr kumimoji="1" lang="ja-JP" altLang="en-US" smtClean="0"/>
              <a:t>‹#›</a:t>
            </a:fld>
            <a:endParaRPr kumimoji="1" lang="ja-JP" altLang="en-US"/>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
        <p:nvSpPr>
          <p:cNvPr id="7" name="ノート プレースホルダー 2">
            <a:extLst>
              <a:ext uri="{FF2B5EF4-FFF2-40B4-BE49-F238E27FC236}">
                <a16:creationId xmlns:a16="http://schemas.microsoft.com/office/drawing/2014/main" id="{BB2A5D8B-7D7F-4034-9887-D30AA9616AC3}"/>
              </a:ext>
            </a:extLst>
          </p:cNvPr>
          <p:cNvSpPr>
            <a:spLocks noGrp="1"/>
          </p:cNvSpPr>
          <p:nvPr>
            <p:ph type="body" sz="quarter" idx="3"/>
          </p:nvPr>
        </p:nvSpPr>
        <p:spPr>
          <a:xfrm>
            <a:off x="650875" y="4701231"/>
            <a:ext cx="5410200" cy="3847121"/>
          </a:xfrm>
        </p:spPr>
        <p:txBody>
          <a:bodyPr/>
          <a:lstStyle/>
          <a:p>
            <a:pPr indent="89398"/>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89398"/>
            <a:r>
              <a:rPr kumimoji="1" lang="ja-JP" altLang="en-US" dirty="0">
                <a:latin typeface="Meiryo UI" panose="020B0604030504040204" pitchFamily="50" charset="-128"/>
                <a:ea typeface="Meiryo UI" panose="020B0604030504040204" pitchFamily="50" charset="-128"/>
              </a:rPr>
              <a:t>今日はスマートフォンをまだ買われてまだあまり操作方法をよくご存じではない方を対象として、電源のいれ方とか機器の初歩的な機能のご説明をいたしたいと存じますので、よろしくお願いいたします。</a:t>
            </a:r>
            <a:endParaRPr kumimoji="1"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pPr indent="89398"/>
            <a:r>
              <a:rPr kumimoji="1" lang="ja-JP" altLang="en-US" dirty="0">
                <a:latin typeface="Meiryo UI" panose="020B0604030504040204" pitchFamily="50" charset="-128"/>
                <a:ea typeface="Meiryo UI" panose="020B0604030504040204" pitchFamily="50" charset="-128"/>
              </a:rPr>
              <a:t>まず、講習会を始める前に皆様がお持ちのスマートフォンの裏側を見てください。</a:t>
            </a:r>
            <a:r>
              <a:rPr lang="ja-JP" altLang="en-US" dirty="0">
                <a:latin typeface="Meiryo UI" panose="020B0604030504040204" pitchFamily="50" charset="-128"/>
                <a:ea typeface="Meiryo UI" panose="020B0604030504040204" pitchFamily="50" charset="-128"/>
              </a:rPr>
              <a:t>リンゴのマークがスマートフォンについてはいませんか？もしそうならばそれは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社のアイホンという機種なのですが、今回の講習会は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対応のスマホをお持ちの方を対象としています。</a:t>
            </a:r>
            <a:endParaRPr lang="en-US" altLang="ja-JP" dirty="0">
              <a:latin typeface="Meiryo UI" panose="020B0604030504040204" pitchFamily="50" charset="-128"/>
              <a:ea typeface="Meiryo UI" panose="020B0604030504040204" pitchFamily="50" charset="-128"/>
            </a:endParaRPr>
          </a:p>
          <a:p>
            <a:pPr indent="89398"/>
            <a:endParaRPr lang="en-US" altLang="ja-JP" dirty="0">
              <a:latin typeface="Meiryo UI" panose="020B0604030504040204" pitchFamily="50" charset="-128"/>
              <a:ea typeface="Meiryo UI" panose="020B0604030504040204" pitchFamily="50" charset="-128"/>
            </a:endParaRPr>
          </a:p>
          <a:p>
            <a:pPr indent="89398"/>
            <a:r>
              <a:rPr lang="ja-JP" altLang="en-US" dirty="0">
                <a:latin typeface="Meiryo UI" panose="020B0604030504040204" pitchFamily="50" charset="-128"/>
                <a:ea typeface="Meiryo UI" panose="020B0604030504040204" pitchFamily="50" charset="-128"/>
              </a:rPr>
              <a:t>今回は残念ながらこのまま聞いていただいてもあまりお役には立ちませんことを予めご承知おき願います。</a:t>
            </a:r>
            <a:endParaRPr lang="en-US" altLang="ja-JP"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38F9636-1113-48A0-895B-48090532F203}"/>
              </a:ext>
            </a:extLst>
          </p:cNvPr>
          <p:cNvSpPr txBox="1"/>
          <p:nvPr/>
        </p:nvSpPr>
        <p:spPr>
          <a:xfrm>
            <a:off x="598488" y="7093745"/>
            <a:ext cx="5386387" cy="600164"/>
          </a:xfrm>
          <a:prstGeom prst="rect">
            <a:avLst/>
          </a:prstGeom>
          <a:noFill/>
          <a:ln w="12700">
            <a:solidFill>
              <a:schemeClr val="tx1"/>
            </a:solidFill>
            <a:prstDash val="sysDot"/>
          </a:ln>
        </p:spPr>
        <p:txBody>
          <a:bodyPr wrap="square">
            <a:spAutoFit/>
          </a:bodyPr>
          <a:lstStyle/>
          <a:p>
            <a:pPr indent="92075"/>
            <a:r>
              <a:rPr lang="ja-JP" altLang="en-US" sz="1100" dirty="0">
                <a:latin typeface="Meiryo UI" panose="020B0604030504040204" pitchFamily="50" charset="-128"/>
                <a:ea typeface="Meiryo UI" panose="020B0604030504040204" pitchFamily="50" charset="-128"/>
              </a:rPr>
              <a:t>このような</a:t>
            </a:r>
            <a:r>
              <a:rPr kumimoji="1" lang="ja-JP" altLang="en-US" sz="1100" dirty="0">
                <a:latin typeface="Meiryo UI" panose="020B0604030504040204" pitchFamily="50" charset="-128"/>
                <a:ea typeface="Meiryo UI" panose="020B0604030504040204" pitchFamily="50" charset="-128"/>
              </a:rPr>
              <a:t>方が来られることの無いように、講習会を開かれるときは周知徹底をいただくとか</a:t>
            </a:r>
            <a:r>
              <a:rPr lang="ja-JP" altLang="en-US" sz="1100" dirty="0">
                <a:latin typeface="Meiryo UI" panose="020B0604030504040204" pitchFamily="50" charset="-128"/>
                <a:ea typeface="Meiryo UI" panose="020B0604030504040204" pitchFamily="50" charset="-128"/>
              </a:rPr>
              <a:t>間違ってこられた方のために代替の</a:t>
            </a:r>
            <a:r>
              <a:rPr lang="en-US" altLang="ja-JP" sz="1100" dirty="0">
                <a:latin typeface="Meiryo UI" panose="020B0604030504040204" pitchFamily="50" charset="-128"/>
                <a:ea typeface="Meiryo UI" panose="020B0604030504040204" pitchFamily="50" charset="-128"/>
              </a:rPr>
              <a:t>Android</a:t>
            </a:r>
            <a:r>
              <a:rPr lang="ja-JP" altLang="en-US" sz="1100" dirty="0">
                <a:latin typeface="Meiryo UI" panose="020B0604030504040204" pitchFamily="50" charset="-128"/>
                <a:ea typeface="Meiryo UI" panose="020B0604030504040204" pitchFamily="50" charset="-128"/>
              </a:rPr>
              <a:t>対応スマホを用意よういしていたほうが</a:t>
            </a:r>
            <a:r>
              <a:rPr kumimoji="1" lang="ja-JP" altLang="en-US" sz="1100" dirty="0">
                <a:latin typeface="Meiryo UI" panose="020B0604030504040204" pitchFamily="50" charset="-128"/>
                <a:ea typeface="Meiryo UI" panose="020B0604030504040204" pitchFamily="50" charset="-128"/>
              </a:rPr>
              <a:t>良いかもしれません </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5" name="ノート プレースホルダー 4">
            <a:extLst>
              <a:ext uri="{FF2B5EF4-FFF2-40B4-BE49-F238E27FC236}">
                <a16:creationId xmlns:a16="http://schemas.microsoft.com/office/drawing/2014/main" id="{065FA920-B7F0-4D3B-8E64-1C6F963E2067}"/>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もう一つの方法は今までにかかって来た履歴を使って登録する方法です。これが一番楽な登録方法です。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まずホーム画面から①の電話アイコンをタップします。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次の画面で②の着信履歴をタップし、着信履歴が出てきたら③のように登録したい人の名前をタップして下さい。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すると、その人の名前の下に、「新しい連絡先の作成」という項目が表示されますので④をタップします。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これで前頁と同じ登録画面が表示されますので、必要項目を追加入力すれば同じように登録することが出来ます。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もし、③で</a:t>
            </a:r>
            <a:r>
              <a:rPr lang="ja-JP" altLang="en-US" b="1" dirty="0">
                <a:latin typeface="Meiryo UI" panose="020B0604030504040204" pitchFamily="50" charset="-128"/>
                <a:ea typeface="Meiryo UI" panose="020B0604030504040204" pitchFamily="50" charset="-128"/>
              </a:rPr>
              <a:t>「新しい連絡先の作成」表示が出なければその電話番号の人は既に登録済みです。</a:t>
            </a:r>
          </a:p>
          <a:p>
            <a:r>
              <a:rPr lang="ja-JP" altLang="en-US" b="1" dirty="0">
                <a:latin typeface="Meiryo UI" panose="020B0604030504040204" pitchFamily="50" charset="-128"/>
                <a:ea typeface="Meiryo UI" panose="020B0604030504040204" pitchFamily="50" charset="-128"/>
              </a:rPr>
              <a:t>（講習しているとこのケースが良くあります）</a:t>
            </a:r>
            <a:endParaRPr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これで今回の電話のかけ方の講習については終了です。</a:t>
            </a:r>
          </a:p>
        </p:txBody>
      </p:sp>
    </p:spTree>
    <p:extLst>
      <p:ext uri="{BB962C8B-B14F-4D97-AF65-F5344CB8AC3E}">
        <p14:creationId xmlns:p14="http://schemas.microsoft.com/office/powerpoint/2010/main" val="820540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5" name="ノート プレースホルダー 5">
            <a:extLst>
              <a:ext uri="{FF2B5EF4-FFF2-40B4-BE49-F238E27FC236}">
                <a16:creationId xmlns:a16="http://schemas.microsoft.com/office/drawing/2014/main" id="{55705932-7556-47BC-8557-B100BF78AFE9}"/>
              </a:ext>
            </a:extLst>
          </p:cNvPr>
          <p:cNvSpPr>
            <a:spLocks noGrp="1"/>
          </p:cNvSpPr>
          <p:nvPr>
            <p:ph type="body" idx="1"/>
          </p:nvPr>
        </p:nvSpPr>
        <p:spPr>
          <a:xfrm>
            <a:off x="664411" y="4701231"/>
            <a:ext cx="5306929" cy="3847121"/>
          </a:xfrm>
        </p:spPr>
        <p:txBody>
          <a:bodyPr/>
          <a:lstStyle/>
          <a:p>
            <a:pPr indent="92075"/>
            <a:r>
              <a:rPr lang="ja-JP" altLang="en-US" dirty="0">
                <a:latin typeface="Meiryo UI" panose="020B0604030504040204" pitchFamily="50" charset="-128"/>
                <a:ea typeface="Meiryo UI" panose="020B0604030504040204" pitchFamily="50" charset="-128"/>
              </a:rPr>
              <a:t>これからカメラについての講習をはじめますが、カメラ機能というものは実は各携帯会社がもっとも力を入れて他社との差別化を図っている機能であり、それこそピンからキリまでありますし、特徴についても大変奥深いものがあるので、カメラ好きの方にはたまらない機能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ただ、今回は初心者の方を対象とし、お持ちのスマホも色々と種類が違いますので、今回は本当にカメラの基本機能だけをご説明いたしますことをご了解ください。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ご興味のある方はお家でじっくり研究するか、上級者向けの講習会を見つけて受講してみて下さい。</a:t>
            </a:r>
          </a:p>
        </p:txBody>
      </p:sp>
    </p:spTree>
    <p:extLst>
      <p:ext uri="{BB962C8B-B14F-4D97-AF65-F5344CB8AC3E}">
        <p14:creationId xmlns:p14="http://schemas.microsoft.com/office/powerpoint/2010/main" val="4022933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8" name="ノート プレースホルダー 7">
            <a:extLst>
              <a:ext uri="{FF2B5EF4-FFF2-40B4-BE49-F238E27FC236}">
                <a16:creationId xmlns:a16="http://schemas.microsoft.com/office/drawing/2014/main" id="{3DC4486C-712D-4900-B15E-28E162C690C8}"/>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まず最初はホーム画面にあるカメラのアイコン①をタップして下さい。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②の通常モードで取ります。（こんな表示のないスマホもかなりありますので、ない方は無視してください）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③の丸いシャッターアイコンを押すだけで、スマホの裏側のレンズを使った撮影が簡単にできます。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④この際、親指と人差し指を画面上で閉じた状態から広げれば撮影範囲がズームアップされ、</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逆に広げた状態から閉じれば範囲は広く（ズームアウト）なります。</a:t>
            </a:r>
          </a:p>
        </p:txBody>
      </p:sp>
    </p:spTree>
    <p:extLst>
      <p:ext uri="{BB962C8B-B14F-4D97-AF65-F5344CB8AC3E}">
        <p14:creationId xmlns:p14="http://schemas.microsoft.com/office/powerpoint/2010/main" val="2888644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3F600D0F-D965-4EF2-8BA9-D17C123AA495}"/>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次に仲間とスナップ写真とか、証明写真を撮るためにカメラを内側にしましょう。</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①この例では下にある丸い矢印の入ったカメラアイコンをタップすることで、前面のカメラと背面のカメラを切り替えることができます。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②自画像を撮る時にはやや斜め上に構えるのが撮るのがコツです。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③丸いシャッターボタンを押せば撮影完了です。</a:t>
            </a:r>
          </a:p>
        </p:txBody>
      </p:sp>
    </p:spTree>
    <p:extLst>
      <p:ext uri="{BB962C8B-B14F-4D97-AF65-F5344CB8AC3E}">
        <p14:creationId xmlns:p14="http://schemas.microsoft.com/office/powerpoint/2010/main" val="2835720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8327341B-EAAD-4523-8484-1F3A5945100B}"/>
              </a:ext>
            </a:extLst>
          </p:cNvPr>
          <p:cNvSpPr>
            <a:spLocks noGrp="1"/>
          </p:cNvSpPr>
          <p:nvPr>
            <p:ph type="body" sz="quarter" idx="3"/>
          </p:nvPr>
        </p:nvSpPr>
        <p:spPr>
          <a:xfrm>
            <a:off x="663969" y="4701464"/>
            <a:ext cx="5307812" cy="2340233"/>
          </a:xfrm>
        </p:spPr>
        <p:txBody>
          <a:bodyPr/>
          <a:lstStyle/>
          <a:p>
            <a:pPr indent="92075"/>
            <a:r>
              <a:rPr lang="ja-JP" altLang="en-US" dirty="0">
                <a:latin typeface="Meiryo UI" panose="020B0604030504040204" pitchFamily="50" charset="-128"/>
                <a:ea typeface="Meiryo UI" panose="020B0604030504040204" pitchFamily="50" charset="-128"/>
              </a:rPr>
              <a:t>これはあるスマートフォンの各機能の一覧ですが、再三申し上げるように各社の機能とかアイコンの形も様々です。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右側に示しているのは色々な各社のアイコンの例です。カメラ切替ボタンだけでも色々なデザインが有ります。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た画面左にある紙を重ねたようなアイコン（または点が縦に３つ並んでいる）の中に色々な機能、設定が潜んでいることが有りますので試しにタップしてみてください。面白い機能があるかも知れませんよ。</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今回は画面のいろいろなアイコンのご紹介だけにとどめます。</a:t>
            </a:r>
          </a:p>
        </p:txBody>
      </p:sp>
    </p:spTree>
    <p:extLst>
      <p:ext uri="{BB962C8B-B14F-4D97-AF65-F5344CB8AC3E}">
        <p14:creationId xmlns:p14="http://schemas.microsoft.com/office/powerpoint/2010/main" val="2041291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dirty="0"/>
          </a:p>
        </p:txBody>
      </p:sp>
      <p:sp>
        <p:nvSpPr>
          <p:cNvPr id="6" name="ノート プレースホルダー 5">
            <a:extLst>
              <a:ext uri="{FF2B5EF4-FFF2-40B4-BE49-F238E27FC236}">
                <a16:creationId xmlns:a16="http://schemas.microsoft.com/office/drawing/2014/main" id="{643BCAB8-B48E-4503-899F-9D3FF33239C2}"/>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それでは今までに取った写真を見てみましょう。</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①ホーム画面から「ギャラリー」または「アルバム」をタップして下さい。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②アルバムの中にある「カメラ」をタップします。その他、スクリーンキャプチャとか、</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ＬＩＮＥとか各アプリで取った写真がアプリごとにファイルされています。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③写真が一覧で表示されますので見たい写真をタップすれば大きく表示されます。</a:t>
            </a:r>
          </a:p>
        </p:txBody>
      </p:sp>
    </p:spTree>
    <p:extLst>
      <p:ext uri="{BB962C8B-B14F-4D97-AF65-F5344CB8AC3E}">
        <p14:creationId xmlns:p14="http://schemas.microsoft.com/office/powerpoint/2010/main" val="2750230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DFC04875-B849-4BC4-A4C5-7CA3171B4DBD}"/>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今の「アルバム」の「カメラ」フォルダーの中で不要な写真が有れば、</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①その写真をタップして大きくします。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②次に画面右下のゴミ箱アイコンをタップすれば削除されます。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ただし、この写真は「最近削除されました」というゴミ箱の中に入り、７日後には完全にスマホの中から削除されます。言い換えれば間違って削除しても７日以内であればもとに戻せるということです。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もちろん７日間も待たずにそれ以前にゴミ箱をタッチすれば、即完全削除も出来ればもとに戻すことも出来ます。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以上で初心者の方のカメラの講習は終了とさせていただきます。</a:t>
            </a:r>
          </a:p>
        </p:txBody>
      </p:sp>
    </p:spTree>
    <p:extLst>
      <p:ext uri="{BB962C8B-B14F-4D97-AF65-F5344CB8AC3E}">
        <p14:creationId xmlns:p14="http://schemas.microsoft.com/office/powerpoint/2010/main" val="70628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
        <p:nvSpPr>
          <p:cNvPr id="5" name="ノート プレースホルダー 2">
            <a:extLst>
              <a:ext uri="{FF2B5EF4-FFF2-40B4-BE49-F238E27FC236}">
                <a16:creationId xmlns:a16="http://schemas.microsoft.com/office/drawing/2014/main" id="{0D91EECD-C284-4B1D-AD56-876F521078B0}"/>
              </a:ext>
            </a:extLst>
          </p:cNvPr>
          <p:cNvSpPr>
            <a:spLocks noGrp="1"/>
          </p:cNvSpPr>
          <p:nvPr>
            <p:ph type="body" idx="1"/>
          </p:nvPr>
        </p:nvSpPr>
        <p:spPr>
          <a:xfrm>
            <a:off x="664411" y="4701231"/>
            <a:ext cx="5306929" cy="3847121"/>
          </a:xfrm>
        </p:spPr>
        <p:txBody>
          <a:bodyPr/>
          <a:lstStyle/>
          <a:p>
            <a:pPr indent="92075"/>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対応スマホといっても、各メーカーから出されているスマートフォンの中で、</a:t>
            </a:r>
            <a:r>
              <a:rPr lang="ja-JP" altLang="en-US" dirty="0">
                <a:latin typeface="Meiryo UI" panose="020B0604030504040204" pitchFamily="50" charset="-128"/>
                <a:ea typeface="Meiryo UI" panose="020B0604030504040204" pitchFamily="50" charset="-128"/>
              </a:rPr>
              <a:t>基本的な動作を担っているのは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社が開発したオペレーションシステムです。ただ各社毎にハードウェア性能が違い、また独自性を出すためにスマホでの表示やその設定方法といったソフトウェアもかなり異なっています。そのため、私が説明する内容とお持ちのスマホで画面表示とか操作は、若干異なることがあると思いますが、考え方は共通していますので、どうか理解・容赦をお願いします。</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35E3AD15-E3FB-4A09-A4CB-C97B3FC0AF51}"/>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それではまず最初に①のようにホーム画面から電話の受話器マークのアイコンを見つけてタップしてください。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②のような画面になりましたら、下の方に表示されている「キーパット」のアイコンをタップしてください。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ここでも携帯各社により表示画面とかアイコンの形が異なりますが、似たものを見つけてタップして下さい。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③次は普通の電話機のように、電話番号キーをタッチして入れてください。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番号を入力し終えたら④の緑の受話器を取り上げた形をしたアイコンをタップしてください。</a:t>
            </a:r>
          </a:p>
        </p:txBody>
      </p:sp>
    </p:spTree>
    <p:extLst>
      <p:ext uri="{BB962C8B-B14F-4D97-AF65-F5344CB8AC3E}">
        <p14:creationId xmlns:p14="http://schemas.microsoft.com/office/powerpoint/2010/main" val="299651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6B86797F-802B-43B7-88C3-75E865C11D2B}"/>
              </a:ext>
            </a:extLst>
          </p:cNvPr>
          <p:cNvSpPr>
            <a:spLocks noGrp="1"/>
          </p:cNvSpPr>
          <p:nvPr>
            <p:ph type="body" sz="quarter" idx="3"/>
          </p:nvPr>
        </p:nvSpPr>
        <p:spPr>
          <a:xfrm>
            <a:off x="710376" y="4729971"/>
            <a:ext cx="5307812" cy="3846465"/>
          </a:xfrm>
        </p:spPr>
        <p:txBody>
          <a:bodyPr/>
          <a:lstStyle/>
          <a:p>
            <a:pPr indent="92075"/>
            <a:r>
              <a:rPr lang="ja-JP" altLang="en-US" dirty="0">
                <a:latin typeface="Meiryo UI" panose="020B0604030504040204" pitchFamily="50" charset="-128"/>
                <a:ea typeface="Meiryo UI" panose="020B0604030504040204" pitchFamily="50" charset="-128"/>
              </a:rPr>
              <a:t>前頁で④をタップすると⑤のような「発信中」の表示が出てきます。相手が出ると「発信中」から「通話中」の表示となり、通話が可能となります。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⑥電話を切る時は下にある赤い受話器を置いたマークのアイコンをタップしましょう。</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このあたりの表示も各社でかなり異なるかも知れません。</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en-US" altLang="ja-JP" b="1" dirty="0">
                <a:solidFill>
                  <a:srgbClr val="FF0000"/>
                </a:solidFill>
                <a:latin typeface="Meiryo UI" panose="020B0604030504040204" pitchFamily="50" charset="-128"/>
                <a:ea typeface="Meiryo UI" panose="020B0604030504040204" pitchFamily="50" charset="-128"/>
              </a:rPr>
              <a:t>※</a:t>
            </a:r>
            <a:r>
              <a:rPr lang="ja-JP" altLang="ja-JP" b="1"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電話の切り忘れにご注意！</a:t>
            </a:r>
            <a:r>
              <a:rPr lang="ja-JP" altLang="ja-JP" b="1"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（高額な請求が来ます！）</a:t>
            </a:r>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en-US" b="1" kern="100" dirty="0">
                <a:effectLst/>
                <a:latin typeface="Meiryo UI" panose="020B0604030504040204" pitchFamily="50" charset="-128"/>
                <a:ea typeface="Meiryo UI" panose="020B0604030504040204" pitchFamily="50" charset="-128"/>
                <a:cs typeface="Times New Roman" panose="02020603050405020304" pitchFamily="18" charset="0"/>
              </a:rPr>
              <a:t>電話を切る時、⑥のアイコンを切らずに、</a:t>
            </a:r>
            <a:r>
              <a:rPr lang="ja-JP" altLang="ja-JP" b="1" kern="100" dirty="0">
                <a:effectLst/>
                <a:latin typeface="Meiryo UI" panose="020B0604030504040204" pitchFamily="50" charset="-128"/>
                <a:ea typeface="Meiryo UI" panose="020B0604030504040204" pitchFamily="50" charset="-128"/>
                <a:cs typeface="Times New Roman" panose="02020603050405020304" pitchFamily="18" charset="0"/>
              </a:rPr>
              <a:t>「ホームボタン」や「戻るボタン」を押すと、</a:t>
            </a:r>
            <a:r>
              <a:rPr lang="ja-JP" altLang="en-US" b="1" kern="100" dirty="0">
                <a:effectLst/>
                <a:latin typeface="Meiryo UI" panose="020B0604030504040204" pitchFamily="50" charset="-128"/>
                <a:ea typeface="Meiryo UI" panose="020B0604030504040204" pitchFamily="50" charset="-128"/>
                <a:cs typeface="Times New Roman" panose="02020603050405020304" pitchFamily="18" charset="0"/>
              </a:rPr>
              <a:t>この</a:t>
            </a:r>
            <a:r>
              <a:rPr lang="ja-JP" altLang="ja-JP" b="1" kern="100" dirty="0">
                <a:effectLst/>
                <a:latin typeface="Meiryo UI" panose="020B0604030504040204" pitchFamily="50" charset="-128"/>
                <a:ea typeface="Meiryo UI" panose="020B0604030504040204" pitchFamily="50" charset="-128"/>
                <a:cs typeface="Times New Roman" panose="02020603050405020304" pitchFamily="18" charset="0"/>
              </a:rPr>
              <a:t>通話画面が見えなくなり、</a:t>
            </a:r>
            <a:r>
              <a:rPr lang="ja-JP" altLang="en-US" b="1" kern="100" dirty="0">
                <a:effectLst/>
                <a:latin typeface="Meiryo UI" panose="020B0604030504040204" pitchFamily="50" charset="-128"/>
                <a:ea typeface="Meiryo UI" panose="020B0604030504040204" pitchFamily="50" charset="-128"/>
                <a:cs typeface="Times New Roman" panose="02020603050405020304" pitchFamily="18" charset="0"/>
              </a:rPr>
              <a:t>一見</a:t>
            </a:r>
            <a:r>
              <a:rPr lang="ja-JP" altLang="ja-JP" b="1" kern="100" dirty="0">
                <a:effectLst/>
                <a:latin typeface="Meiryo UI" panose="020B0604030504040204" pitchFamily="50" charset="-128"/>
                <a:ea typeface="Meiryo UI" panose="020B0604030504040204" pitchFamily="50" charset="-128"/>
                <a:cs typeface="Times New Roman" panose="02020603050405020304" pitchFamily="18" charset="0"/>
              </a:rPr>
              <a:t>通話が終了したように見えますが、実際には通話状態は</a:t>
            </a:r>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ja-JP" b="1" kern="100" dirty="0">
                <a:effectLst/>
                <a:latin typeface="Meiryo UI" panose="020B0604030504040204" pitchFamily="50" charset="-128"/>
                <a:ea typeface="Meiryo UI" panose="020B0604030504040204" pitchFamily="50" charset="-128"/>
                <a:cs typeface="Times New Roman" panose="02020603050405020304" pitchFamily="18" charset="0"/>
              </a:rPr>
              <a:t>継続しています。</a:t>
            </a:r>
            <a:r>
              <a:rPr lang="ja-JP" altLang="en-US" b="1" kern="100" dirty="0">
                <a:effectLst/>
                <a:latin typeface="Meiryo UI" panose="020B0604030504040204" pitchFamily="50" charset="-128"/>
                <a:ea typeface="Meiryo UI" panose="020B0604030504040204" pitchFamily="50" charset="-128"/>
                <a:cs typeface="Times New Roman" panose="02020603050405020304" pitchFamily="18" charset="0"/>
              </a:rPr>
              <a:t>相手も切らない場合には通話状態のままとなるので、後から高額な通話料金が発生することがあります。</a:t>
            </a:r>
            <a:endParaRPr lang="en-US" altLang="ja-JP"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altLang="en-US" b="1" kern="100" dirty="0">
                <a:effectLst/>
                <a:latin typeface="Meiryo UI" panose="020B0604030504040204" pitchFamily="50" charset="-128"/>
                <a:ea typeface="Meiryo UI" panose="020B0604030504040204" pitchFamily="50" charset="-128"/>
                <a:cs typeface="Times New Roman" panose="02020603050405020304" pitchFamily="18" charset="0"/>
              </a:rPr>
              <a:t>通話が終了したら必ず⑥の受話器を置いたマークをタップして切るようにましょう。</a:t>
            </a:r>
          </a:p>
        </p:txBody>
      </p:sp>
    </p:spTree>
    <p:extLst>
      <p:ext uri="{BB962C8B-B14F-4D97-AF65-F5344CB8AC3E}">
        <p14:creationId xmlns:p14="http://schemas.microsoft.com/office/powerpoint/2010/main" val="388392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069CE47C-F760-4B58-BC14-206FE1EC8072}"/>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次は今まで来た着信歴を使って電話をかけるやり方をご説明します。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まず前と同じように①の電話のアイコンをタップして下さい。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②において真ん中にある「着信履歴」（時計マーク）をタップします。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③のようにリストで表示されている中から今回かけたい人の名前をタップして下さい。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この後の操作は前項でご説明した手順と一緒です。</a:t>
            </a:r>
          </a:p>
        </p:txBody>
      </p:sp>
    </p:spTree>
    <p:extLst>
      <p:ext uri="{BB962C8B-B14F-4D97-AF65-F5344CB8AC3E}">
        <p14:creationId xmlns:p14="http://schemas.microsoft.com/office/powerpoint/2010/main" val="3933463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今度は電話帳（連絡先）を使って電話をかける方法です。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①まず最初にホーム画面から「連絡先」を見つけてタップして下さい。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②登録してある名前のリストが表示されますので、かけたい相手の名前をタップすれば電話をかけることができます。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電話帳に登録されていない相手にはかけられませんので、後で説明する電話帳への登録方法を試してください。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Ｐ６の前項において画面上部の一番右端にある並んだ人のマークをタップしても②の連絡先リストを表示することが出来ます。</a:t>
            </a:r>
          </a:p>
        </p:txBody>
      </p:sp>
    </p:spTree>
    <p:extLst>
      <p:ext uri="{BB962C8B-B14F-4D97-AF65-F5344CB8AC3E}">
        <p14:creationId xmlns:p14="http://schemas.microsoft.com/office/powerpoint/2010/main" val="2509606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796E42BA-F83B-4FD9-9FEF-F6FA63827186}"/>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電話の受け方です。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もしスマホを何かで使用中に電話がかかってくると、①のように画面の上部に着信の表示が出ますので、「電話に出る」をタップしましょう。</a:t>
            </a:r>
          </a:p>
          <a:p>
            <a:r>
              <a:rPr lang="ja-JP" altLang="en-US" dirty="0">
                <a:latin typeface="Meiryo UI" panose="020B0604030504040204" pitchFamily="50" charset="-128"/>
                <a:ea typeface="Meiryo UI" panose="020B0604030504040204" pitchFamily="50" charset="-128"/>
              </a:rPr>
              <a:t>（嫌な相手で出たくなかったらもちろん「拒否する」で構いませんが！）</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またスマホを使っていない状態で電話がかかってきた場合は、②のようにな着信画面が現れますので、真ん中の丸いマークを右側にある受話器マーク側にスライドして電話に出てください。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もし出ることができないときには、③のように上の方にあるコメントマークに向けてスライドし、④の画面からメッセージを選択して相手側に送ることもできます。</a:t>
            </a:r>
          </a:p>
        </p:txBody>
      </p:sp>
    </p:spTree>
    <p:extLst>
      <p:ext uri="{BB962C8B-B14F-4D97-AF65-F5344CB8AC3E}">
        <p14:creationId xmlns:p14="http://schemas.microsoft.com/office/powerpoint/2010/main" val="227732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5" name="ノート プレースホルダー 4">
            <a:extLst>
              <a:ext uri="{FF2B5EF4-FFF2-40B4-BE49-F238E27FC236}">
                <a16:creationId xmlns:a16="http://schemas.microsoft.com/office/drawing/2014/main" id="{D2B3DD6C-6F6E-4EA0-9475-7F8DB58057F2}"/>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それではこれから２つの「連絡先」の登録の仕方をご説明します。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①まずホーム画面で「連絡先」アイコンをタップします。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連絡先の名前りリスト表示画面の下にある②の「新しい連絡先を登録する」アイコンが表示されますのでそれをタップして下さい。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右側のような登録画面が表示されたら③で名前とか電話番号を記入し終えたら、④のチェックマークのようなアイコンをタップすれば登録は完了します。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9075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79022" y="207835"/>
            <a:ext cx="0" cy="694886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7380507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g"/><Relationship Id="rId18" Type="http://schemas.openxmlformats.org/officeDocument/2006/relationships/image" Target="../media/image41.png"/><Relationship Id="rId3" Type="http://schemas.openxmlformats.org/officeDocument/2006/relationships/image" Target="../media/image26.jpg"/><Relationship Id="rId7" Type="http://schemas.openxmlformats.org/officeDocument/2006/relationships/image" Target="../media/image30.png"/><Relationship Id="rId12" Type="http://schemas.openxmlformats.org/officeDocument/2006/relationships/image" Target="../media/image35.jpg"/><Relationship Id="rId17" Type="http://schemas.openxmlformats.org/officeDocument/2006/relationships/image" Target="../media/image40.png"/><Relationship Id="rId2" Type="http://schemas.openxmlformats.org/officeDocument/2006/relationships/notesSlide" Target="../notesSlides/notesSlide14.xml"/><Relationship Id="rId16" Type="http://schemas.openxmlformats.org/officeDocument/2006/relationships/image" Target="../media/image39.jpg"/><Relationship Id="rId20" Type="http://schemas.openxmlformats.org/officeDocument/2006/relationships/image" Target="../media/image43.jpg"/><Relationship Id="rId1" Type="http://schemas.openxmlformats.org/officeDocument/2006/relationships/slideLayout" Target="../slideLayouts/slideLayout9.xml"/><Relationship Id="rId6" Type="http://schemas.openxmlformats.org/officeDocument/2006/relationships/image" Target="../media/image29.jpg"/><Relationship Id="rId11" Type="http://schemas.openxmlformats.org/officeDocument/2006/relationships/image" Target="../media/image34.jpg"/><Relationship Id="rId5" Type="http://schemas.openxmlformats.org/officeDocument/2006/relationships/image" Target="../media/image28.jpg"/><Relationship Id="rId15" Type="http://schemas.openxmlformats.org/officeDocument/2006/relationships/image" Target="../media/image38.jpg"/><Relationship Id="rId10" Type="http://schemas.openxmlformats.org/officeDocument/2006/relationships/image" Target="../media/image33.jpg"/><Relationship Id="rId19" Type="http://schemas.openxmlformats.org/officeDocument/2006/relationships/image" Target="../media/image42.jpg"/><Relationship Id="rId4" Type="http://schemas.openxmlformats.org/officeDocument/2006/relationships/image" Target="../media/image27.jpg"/><Relationship Id="rId9" Type="http://schemas.openxmlformats.org/officeDocument/2006/relationships/image" Target="../media/image32.jpg"/><Relationship Id="rId1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6.jpg"/><Relationship Id="rId4" Type="http://schemas.openxmlformats.org/officeDocument/2006/relationships/image" Target="../media/image45.jpg"/></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49.jpg"/><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55700" y="1706345"/>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a:p>
        </p:txBody>
      </p:sp>
      <p:sp>
        <p:nvSpPr>
          <p:cNvPr id="3" name="サブタイトル 2"/>
          <p:cNvSpPr txBox="1">
            <a:spLocks/>
          </p:cNvSpPr>
          <p:nvPr/>
        </p:nvSpPr>
        <p:spPr>
          <a:xfrm>
            <a:off x="3060700" y="2028825"/>
            <a:ext cx="4493538" cy="1568635"/>
          </a:xfrm>
          <a:prstGeom prst="rect">
            <a:avLst/>
          </a:prstGeom>
        </p:spPr>
        <p:txBody>
          <a:bodyPr wrap="none">
            <a:sp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800" dirty="0">
                <a:solidFill>
                  <a:schemeClr val="bg1"/>
                </a:solidFill>
              </a:rPr>
              <a:t>電話のかけ方・</a:t>
            </a:r>
            <a:endParaRPr lang="en-US" altLang="ja-JP" sz="4800" dirty="0">
              <a:solidFill>
                <a:schemeClr val="bg1"/>
              </a:solidFill>
            </a:endParaRPr>
          </a:p>
          <a:p>
            <a:r>
              <a:rPr lang="ja-JP" altLang="en-US" sz="4800" dirty="0">
                <a:solidFill>
                  <a:schemeClr val="bg1"/>
                </a:solidFill>
              </a:rPr>
              <a:t>カメラの使い方</a:t>
            </a:r>
          </a:p>
        </p:txBody>
      </p:sp>
      <p:sp>
        <p:nvSpPr>
          <p:cNvPr id="4" name="テキスト ボックス 3">
            <a:extLst>
              <a:ext uri="{FF2B5EF4-FFF2-40B4-BE49-F238E27FC236}">
                <a16:creationId xmlns:a16="http://schemas.microsoft.com/office/drawing/2014/main" id="{C666ED79-23D4-4339-9F1D-786E0861D5BA}"/>
              </a:ext>
            </a:extLst>
          </p:cNvPr>
          <p:cNvSpPr txBox="1"/>
          <p:nvPr/>
        </p:nvSpPr>
        <p:spPr>
          <a:xfrm>
            <a:off x="850900" y="177733"/>
            <a:ext cx="6484600" cy="1323439"/>
          </a:xfrm>
          <a:prstGeom prst="rect">
            <a:avLst/>
          </a:prstGeom>
          <a:noFill/>
        </p:spPr>
        <p:txBody>
          <a:bodyPr wrap="square" rtlCol="0">
            <a:spAutoFit/>
          </a:bodyPr>
          <a:lstStyle/>
          <a:p>
            <a:r>
              <a:rPr kumimoji="1" lang="en-US" altLang="ja-JP" sz="4000" dirty="0">
                <a:latin typeface="メイリオ" panose="020B0604030504040204" pitchFamily="50" charset="-128"/>
                <a:ea typeface="メイリオ" panose="020B0604030504040204" pitchFamily="50" charset="-128"/>
              </a:rPr>
              <a:t>Android </a:t>
            </a:r>
            <a:endParaRPr kumimoji="1" lang="ja-JP" altLang="en-US"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スマートフォン初心者編</a:t>
            </a:r>
            <a:r>
              <a:rPr kumimoji="1" lang="en-US" altLang="ja-JP" sz="4000" dirty="0">
                <a:latin typeface="メイリオ" panose="020B0604030504040204" pitchFamily="50" charset="-128"/>
                <a:ea typeface="メイリオ" panose="020B0604030504040204" pitchFamily="50" charset="-128"/>
              </a:rPr>
              <a:t> </a:t>
            </a:r>
            <a:endParaRPr kumimoji="1" lang="ja-JP" altLang="en-US" sz="4000" dirty="0">
              <a:latin typeface="メイリオ" panose="020B0604030504040204" pitchFamily="50" charset="-128"/>
              <a:ea typeface="メイリオ" panose="020B0604030504040204" pitchFamily="50" charset="-128"/>
            </a:endParaRPr>
          </a:p>
        </p:txBody>
      </p:sp>
      <p:pic>
        <p:nvPicPr>
          <p:cNvPr id="5" name="Picture 2" descr="スマートフォンを使うウサギ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4238625"/>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40109"/>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Ｆ</a:t>
            </a:r>
            <a:endParaRPr lang="en-US" altLang="ja-JP" sz="400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12000" y="1584000"/>
            <a:ext cx="8617744" cy="369332"/>
          </a:xfrm>
        </p:spPr>
        <p:txBody>
          <a:bodyPr wrap="none"/>
          <a:lstStyle/>
          <a:p>
            <a:r>
              <a:rPr lang="ja-JP" altLang="en-US" sz="2400" dirty="0"/>
              <a:t>着信履歴に残った通話先を使って連絡先に登録する方法です。</a:t>
            </a: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4297938" y="2162413"/>
            <a:ext cx="2031325" cy="369332"/>
          </a:xfrm>
          <a:prstGeom prst="rect">
            <a:avLst/>
          </a:prstGeom>
          <a:noFill/>
        </p:spPr>
        <p:txBody>
          <a:bodyPr wrap="none" rtlCol="0">
            <a:spAutoFit/>
          </a:bodyPr>
          <a:lstStyle/>
          <a:p>
            <a:pPr algn="l"/>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着信履歴</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を</a:t>
            </a:r>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a:t>
            </a:r>
          </a:p>
        </p:txBody>
      </p:sp>
      <p:sp>
        <p:nvSpPr>
          <p:cNvPr id="28" name="矢印: 右 27">
            <a:extLst>
              <a:ext uri="{FF2B5EF4-FFF2-40B4-BE49-F238E27FC236}">
                <a16:creationId xmlns:a16="http://schemas.microsoft.com/office/drawing/2014/main" id="{1830F516-39CF-486D-870A-7B0F35920B99}"/>
              </a:ext>
            </a:extLst>
          </p:cNvPr>
          <p:cNvSpPr/>
          <p:nvPr/>
        </p:nvSpPr>
        <p:spPr>
          <a:xfrm>
            <a:off x="3396247" y="4384804"/>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712AD6C9-9D13-42B3-844A-58AC5F6BBD0D}"/>
              </a:ext>
            </a:extLst>
          </p:cNvPr>
          <p:cNvGrpSpPr/>
          <p:nvPr/>
        </p:nvGrpSpPr>
        <p:grpSpPr>
          <a:xfrm>
            <a:off x="934433" y="2952750"/>
            <a:ext cx="2276475" cy="4105275"/>
            <a:chOff x="6322971" y="2697858"/>
            <a:chExt cx="2276475" cy="4105275"/>
          </a:xfrm>
        </p:grpSpPr>
        <p:pic>
          <p:nvPicPr>
            <p:cNvPr id="22" name="図 21">
              <a:extLst>
                <a:ext uri="{FF2B5EF4-FFF2-40B4-BE49-F238E27FC236}">
                  <a16:creationId xmlns:a16="http://schemas.microsoft.com/office/drawing/2014/main" id="{A0B15542-286F-4A22-BBF5-8F5DAF0D90EF}"/>
                </a:ext>
              </a:extLst>
            </p:cNvPr>
            <p:cNvPicPr>
              <a:picLocks noChangeAspect="1"/>
            </p:cNvPicPr>
            <p:nvPr/>
          </p:nvPicPr>
          <p:blipFill>
            <a:blip r:embed="rId3"/>
            <a:stretch>
              <a:fillRect/>
            </a:stretch>
          </p:blipFill>
          <p:spPr>
            <a:xfrm>
              <a:off x="6322971" y="2697858"/>
              <a:ext cx="2276475" cy="4105275"/>
            </a:xfrm>
            <a:prstGeom prst="rect">
              <a:avLst/>
            </a:prstGeom>
          </p:spPr>
        </p:pic>
        <p:sp>
          <p:nvSpPr>
            <p:cNvPr id="23" name="テキスト ボックス 22">
              <a:extLst>
                <a:ext uri="{FF2B5EF4-FFF2-40B4-BE49-F238E27FC236}">
                  <a16:creationId xmlns:a16="http://schemas.microsoft.com/office/drawing/2014/main" id="{1AA29B8F-6239-4B21-BA65-8A6E54F1E731}"/>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24" name="図 23">
              <a:extLst>
                <a:ext uri="{FF2B5EF4-FFF2-40B4-BE49-F238E27FC236}">
                  <a16:creationId xmlns:a16="http://schemas.microsoft.com/office/drawing/2014/main" id="{5CDED2AD-BB55-4DF3-B66F-63F026D32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0000" y="360000"/>
            <a:ext cx="7386638"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電話のかけ方</a:t>
            </a:r>
          </a:p>
          <a:p>
            <a:r>
              <a:rPr kumimoji="0" lang="ja-JP" altLang="en-US" sz="3200" kern="0" dirty="0"/>
              <a:t>～着信履歴に残った通話先を登録する～</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237655" y="2057877"/>
            <a:ext cx="2031325" cy="646331"/>
          </a:xfrm>
          <a:prstGeom prst="rect">
            <a:avLst/>
          </a:prstGeom>
          <a:noFill/>
        </p:spPr>
        <p:txBody>
          <a:bodyPr wrap="none">
            <a:spAutoFit/>
          </a:bodyPr>
          <a:lstStyle/>
          <a:p>
            <a:pPr algn="l"/>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電話」アプリを</a:t>
            </a:r>
            <a:endParaRPr lang="en-US" altLang="ja-JP"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タップします</a:t>
            </a:r>
          </a:p>
        </p:txBody>
      </p:sp>
      <p:pic>
        <p:nvPicPr>
          <p:cNvPr id="5" name="図 4">
            <a:extLst>
              <a:ext uri="{FF2B5EF4-FFF2-40B4-BE49-F238E27FC236}">
                <a16:creationId xmlns:a16="http://schemas.microsoft.com/office/drawing/2014/main" id="{48DC6A95-2B50-4FB3-94AD-5972AEBA1694}"/>
              </a:ext>
            </a:extLst>
          </p:cNvPr>
          <p:cNvPicPr>
            <a:picLocks noChangeAspect="1"/>
          </p:cNvPicPr>
          <p:nvPr/>
        </p:nvPicPr>
        <p:blipFill>
          <a:blip r:embed="rId5"/>
          <a:stretch>
            <a:fillRect/>
          </a:stretch>
        </p:blipFill>
        <p:spPr>
          <a:xfrm>
            <a:off x="4270913" y="3047752"/>
            <a:ext cx="1959465" cy="3905264"/>
          </a:xfrm>
          <a:prstGeom prst="rect">
            <a:avLst/>
          </a:prstGeom>
          <a:ln>
            <a:solidFill>
              <a:schemeClr val="tx1"/>
            </a:solidFill>
          </a:ln>
        </p:spPr>
      </p:pic>
      <p:sp>
        <p:nvSpPr>
          <p:cNvPr id="30" name="四角形: 角を丸くする 29">
            <a:extLst>
              <a:ext uri="{FF2B5EF4-FFF2-40B4-BE49-F238E27FC236}">
                <a16:creationId xmlns:a16="http://schemas.microsoft.com/office/drawing/2014/main" id="{29928E3A-276D-4CAF-81F5-EBB2DC7F8C3B}"/>
              </a:ext>
            </a:extLst>
          </p:cNvPr>
          <p:cNvSpPr/>
          <p:nvPr/>
        </p:nvSpPr>
        <p:spPr>
          <a:xfrm>
            <a:off x="4241561" y="5207863"/>
            <a:ext cx="1959465" cy="51541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Picture 4" descr="人差し指を立てた手のイラスト（甲）">
            <a:extLst>
              <a:ext uri="{FF2B5EF4-FFF2-40B4-BE49-F238E27FC236}">
                <a16:creationId xmlns:a16="http://schemas.microsoft.com/office/drawing/2014/main" id="{96B878AC-01DA-45F0-A3F0-C10965943E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52766">
            <a:off x="4194991" y="5452130"/>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F8417747-5E43-491E-9F4C-0D778C4822ED}"/>
              </a:ext>
            </a:extLst>
          </p:cNvPr>
          <p:cNvSpPr txBox="1"/>
          <p:nvPr/>
        </p:nvSpPr>
        <p:spPr>
          <a:xfrm>
            <a:off x="4737100" y="5762625"/>
            <a:ext cx="1342636" cy="600164"/>
          </a:xfrm>
          <a:prstGeom prst="rect">
            <a:avLst/>
          </a:prstGeom>
          <a:solidFill>
            <a:schemeClr val="bg1">
              <a:alpha val="60000"/>
            </a:schemeClr>
          </a:solidFill>
        </p:spPr>
        <p:txBody>
          <a:bodyPr wrap="square" bIns="0" rtlCol="0">
            <a:spAutoFit/>
          </a:bodyPr>
          <a:lstStyle/>
          <a:p>
            <a:r>
              <a:rPr kumimoji="1" lang="ja-JP" altLang="en-US" b="1" dirty="0">
                <a:latin typeface="メイリオ" panose="020B0604030504040204" pitchFamily="50" charset="-128"/>
                <a:ea typeface="メイリオ" panose="020B0604030504040204" pitchFamily="50" charset="-128"/>
              </a:rPr>
              <a:t>登録する人</a:t>
            </a:r>
          </a:p>
          <a:p>
            <a:r>
              <a:rPr kumimoji="1" lang="ja-JP" altLang="en-US" b="1" dirty="0">
                <a:latin typeface="メイリオ" panose="020B0604030504040204" pitchFamily="50" charset="-128"/>
                <a:ea typeface="メイリオ" panose="020B0604030504040204" pitchFamily="50" charset="-128"/>
              </a:rPr>
              <a:t>をタップ</a:t>
            </a:r>
          </a:p>
        </p:txBody>
      </p:sp>
      <p:sp>
        <p:nvSpPr>
          <p:cNvPr id="26" name="四角形: 角を丸くする 25">
            <a:extLst>
              <a:ext uri="{FF2B5EF4-FFF2-40B4-BE49-F238E27FC236}">
                <a16:creationId xmlns:a16="http://schemas.microsoft.com/office/drawing/2014/main" id="{4E69C2A6-9FE6-434F-A975-3CD657AD4E2A}"/>
              </a:ext>
            </a:extLst>
          </p:cNvPr>
          <p:cNvSpPr/>
          <p:nvPr/>
        </p:nvSpPr>
        <p:spPr>
          <a:xfrm>
            <a:off x="1207763" y="6129266"/>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44470C31-523E-4633-B082-7959128F8ADC}"/>
              </a:ext>
            </a:extLst>
          </p:cNvPr>
          <p:cNvSpPr/>
          <p:nvPr/>
        </p:nvSpPr>
        <p:spPr>
          <a:xfrm>
            <a:off x="4975383" y="3430478"/>
            <a:ext cx="491820" cy="4452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2E49494A-AB9B-412E-B5CF-D0770EEE4F4A}"/>
              </a:ext>
            </a:extLst>
          </p:cNvPr>
          <p:cNvCxnSpPr>
            <a:cxnSpLocks/>
            <a:stCxn id="30" idx="3"/>
          </p:cNvCxnSpPr>
          <p:nvPr/>
        </p:nvCxnSpPr>
        <p:spPr>
          <a:xfrm flipV="1">
            <a:off x="6201026" y="4314825"/>
            <a:ext cx="1279274" cy="11507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B34AD3ED-78B5-44D9-94F8-B97321C3EB26}"/>
              </a:ext>
            </a:extLst>
          </p:cNvPr>
          <p:cNvSpPr txBox="1"/>
          <p:nvPr/>
        </p:nvSpPr>
        <p:spPr>
          <a:xfrm>
            <a:off x="6646974" y="2057877"/>
            <a:ext cx="3720806"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「新しい連絡先を作成」</a:t>
            </a:r>
            <a:r>
              <a:rPr lang="ja-JP" altLang="en-US" b="1" dirty="0">
                <a:latin typeface="メイリオ" panose="020B0604030504040204" pitchFamily="50" charset="-128"/>
                <a:ea typeface="メイリオ" panose="020B0604030504040204" pitchFamily="50" charset="-128"/>
              </a:rPr>
              <a:t>をタップ</a:t>
            </a:r>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すれば登録画面が表示されます</a:t>
            </a:r>
          </a:p>
          <a:p>
            <a:r>
              <a:rPr lang="ja-JP" altLang="en-US" b="1" dirty="0">
                <a:latin typeface="メイリオ" panose="020B0604030504040204" pitchFamily="50" charset="-128"/>
                <a:ea typeface="メイリオ" panose="020B0604030504040204" pitchFamily="50" charset="-128"/>
              </a:rPr>
              <a:t> ので同じように登録してください</a:t>
            </a:r>
            <a:endParaRPr kumimoji="1" lang="ja-JP" altLang="en-US" b="1" dirty="0">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8DB34C51-379F-43A2-AF71-34179AB0D3DD}"/>
              </a:ext>
            </a:extLst>
          </p:cNvPr>
          <p:cNvSpPr/>
          <p:nvPr/>
        </p:nvSpPr>
        <p:spPr>
          <a:xfrm>
            <a:off x="774700" y="2057877"/>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835371" y="2057877"/>
            <a:ext cx="596929"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39" name="正方形/長方形 38">
            <a:extLst>
              <a:ext uri="{FF2B5EF4-FFF2-40B4-BE49-F238E27FC236}">
                <a16:creationId xmlns:a16="http://schemas.microsoft.com/office/drawing/2014/main" id="{AE6F2221-CD56-4FCC-B152-D13618C18895}"/>
              </a:ext>
            </a:extLst>
          </p:cNvPr>
          <p:cNvSpPr/>
          <p:nvPr/>
        </p:nvSpPr>
        <p:spPr>
          <a:xfrm>
            <a:off x="6298333" y="2057877"/>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pic>
        <p:nvPicPr>
          <p:cNvPr id="2" name="図 1"/>
          <p:cNvPicPr>
            <a:picLocks noChangeAspect="1"/>
          </p:cNvPicPr>
          <p:nvPr/>
        </p:nvPicPr>
        <p:blipFill>
          <a:blip r:embed="rId7"/>
          <a:stretch>
            <a:fillRect/>
          </a:stretch>
        </p:blipFill>
        <p:spPr>
          <a:xfrm>
            <a:off x="7577460" y="3056156"/>
            <a:ext cx="2010006" cy="3907396"/>
          </a:xfrm>
          <a:prstGeom prst="rect">
            <a:avLst/>
          </a:prstGeom>
        </p:spPr>
      </p:pic>
      <p:sp>
        <p:nvSpPr>
          <p:cNvPr id="45" name="四角形: 角を丸くする 35">
            <a:extLst>
              <a:ext uri="{FF2B5EF4-FFF2-40B4-BE49-F238E27FC236}">
                <a16:creationId xmlns:a16="http://schemas.microsoft.com/office/drawing/2014/main" id="{4A397911-2C7E-4884-B0CB-4B892755C096}"/>
              </a:ext>
            </a:extLst>
          </p:cNvPr>
          <p:cNvSpPr/>
          <p:nvPr/>
        </p:nvSpPr>
        <p:spPr>
          <a:xfrm>
            <a:off x="7587777" y="4164815"/>
            <a:ext cx="1959465" cy="25407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a:extLst>
              <a:ext uri="{FF2B5EF4-FFF2-40B4-BE49-F238E27FC236}">
                <a16:creationId xmlns:a16="http://schemas.microsoft.com/office/drawing/2014/main" id="{ED9DC77D-E9D2-4E94-B67F-B9D603D17CB2}"/>
              </a:ext>
            </a:extLst>
          </p:cNvPr>
          <p:cNvGrpSpPr/>
          <p:nvPr/>
        </p:nvGrpSpPr>
        <p:grpSpPr>
          <a:xfrm>
            <a:off x="797560" y="6154995"/>
            <a:ext cx="270000" cy="400110"/>
            <a:chOff x="5588889" y="3598762"/>
            <a:chExt cx="270000" cy="400110"/>
          </a:xfrm>
        </p:grpSpPr>
        <p:sp>
          <p:nvSpPr>
            <p:cNvPr id="47"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50" name="グループ化 49">
            <a:extLst>
              <a:ext uri="{FF2B5EF4-FFF2-40B4-BE49-F238E27FC236}">
                <a16:creationId xmlns:a16="http://schemas.microsoft.com/office/drawing/2014/main" id="{B724B28A-C967-4FD2-B302-3752B5E1A317}"/>
              </a:ext>
            </a:extLst>
          </p:cNvPr>
          <p:cNvGrpSpPr/>
          <p:nvPr/>
        </p:nvGrpSpPr>
        <p:grpSpPr>
          <a:xfrm>
            <a:off x="5427524" y="3750885"/>
            <a:ext cx="441146" cy="400110"/>
            <a:chOff x="5150197" y="4825443"/>
            <a:chExt cx="441146" cy="400110"/>
          </a:xfrm>
        </p:grpSpPr>
        <p:sp>
          <p:nvSpPr>
            <p:cNvPr id="51"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3" name="正方形/長方形 52">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54" name="グループ化 53">
            <a:extLst>
              <a:ext uri="{FF2B5EF4-FFF2-40B4-BE49-F238E27FC236}">
                <a16:creationId xmlns:a16="http://schemas.microsoft.com/office/drawing/2014/main" id="{54B0AC1D-4C32-4862-B196-1511FF91BF79}"/>
              </a:ext>
            </a:extLst>
          </p:cNvPr>
          <p:cNvGrpSpPr/>
          <p:nvPr/>
        </p:nvGrpSpPr>
        <p:grpSpPr>
          <a:xfrm>
            <a:off x="7191554" y="3968115"/>
            <a:ext cx="441146" cy="400110"/>
            <a:chOff x="4422686" y="1453207"/>
            <a:chExt cx="441146" cy="400110"/>
          </a:xfrm>
        </p:grpSpPr>
        <p:sp>
          <p:nvSpPr>
            <p:cNvPr id="55"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56" name="正方形/長方形 55">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3765798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255673" y="343605"/>
            <a:ext cx="5032147" cy="3427477"/>
          </a:xfrm>
          <a:prstGeom prst="rect">
            <a:avLst/>
          </a:prstGeom>
          <a:noFill/>
        </p:spPr>
        <p:txBody>
          <a:bodyPr wrap="none">
            <a:sp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rPr>
              <a:t>２</a:t>
            </a:r>
          </a:p>
          <a:p>
            <a:pPr>
              <a:lnSpc>
                <a:spcPct val="100000"/>
              </a:lnSpc>
            </a:pPr>
            <a:r>
              <a:rPr lang="ja-JP" altLang="en-US" sz="5400" dirty="0"/>
              <a:t>カメラの使い方</a:t>
            </a:r>
            <a:endParaRPr lang="en-US" altLang="ja-JP" sz="5400" dirty="0"/>
          </a:p>
        </p:txBody>
      </p:sp>
      <p:pic>
        <p:nvPicPr>
          <p:cNvPr id="2050" name="Picture 2" descr="料理の写真を撮影する人のイラスト">
            <a:extLst>
              <a:ext uri="{FF2B5EF4-FFF2-40B4-BE49-F238E27FC236}">
                <a16:creationId xmlns:a16="http://schemas.microsoft.com/office/drawing/2014/main" id="{C400815E-9777-424A-90C9-E3FEE55E5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4543425"/>
            <a:ext cx="18288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1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グループ化 50">
            <a:extLst>
              <a:ext uri="{FF2B5EF4-FFF2-40B4-BE49-F238E27FC236}">
                <a16:creationId xmlns:a16="http://schemas.microsoft.com/office/drawing/2014/main" id="{52A816D8-C091-46DD-A9B6-447810705A73}"/>
              </a:ext>
            </a:extLst>
          </p:cNvPr>
          <p:cNvGrpSpPr/>
          <p:nvPr/>
        </p:nvGrpSpPr>
        <p:grpSpPr>
          <a:xfrm>
            <a:off x="3871524" y="2867025"/>
            <a:ext cx="2276475" cy="4105275"/>
            <a:chOff x="6322971" y="2697858"/>
            <a:chExt cx="2276475" cy="4105275"/>
          </a:xfrm>
        </p:grpSpPr>
        <p:pic>
          <p:nvPicPr>
            <p:cNvPr id="52" name="図 51">
              <a:extLst>
                <a:ext uri="{FF2B5EF4-FFF2-40B4-BE49-F238E27FC236}">
                  <a16:creationId xmlns:a16="http://schemas.microsoft.com/office/drawing/2014/main" id="{EB06A0FD-DCA5-4E8B-A4E1-DDEB14A56E20}"/>
                </a:ext>
              </a:extLst>
            </p:cNvPr>
            <p:cNvPicPr>
              <a:picLocks noChangeAspect="1"/>
            </p:cNvPicPr>
            <p:nvPr/>
          </p:nvPicPr>
          <p:blipFill>
            <a:blip r:embed="rId3"/>
            <a:stretch>
              <a:fillRect/>
            </a:stretch>
          </p:blipFill>
          <p:spPr>
            <a:xfrm>
              <a:off x="6322971" y="2697858"/>
              <a:ext cx="2276475" cy="4105275"/>
            </a:xfrm>
            <a:prstGeom prst="rect">
              <a:avLst/>
            </a:prstGeom>
          </p:spPr>
        </p:pic>
        <p:sp>
          <p:nvSpPr>
            <p:cNvPr id="53" name="テキスト ボックス 52">
              <a:extLst>
                <a:ext uri="{FF2B5EF4-FFF2-40B4-BE49-F238E27FC236}">
                  <a16:creationId xmlns:a16="http://schemas.microsoft.com/office/drawing/2014/main" id="{E09DFF07-E9AD-4610-92D7-C5119E5E2340}"/>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54" name="図 53">
              <a:extLst>
                <a:ext uri="{FF2B5EF4-FFF2-40B4-BE49-F238E27FC236}">
                  <a16:creationId xmlns:a16="http://schemas.microsoft.com/office/drawing/2014/main" id="{DB9BF072-4702-47FE-A66E-D0696F90DC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grpSp>
        <p:nvGrpSpPr>
          <p:cNvPr id="68" name="object 22">
            <a:extLst>
              <a:ext uri="{FF2B5EF4-FFF2-40B4-BE49-F238E27FC236}">
                <a16:creationId xmlns:a16="http://schemas.microsoft.com/office/drawing/2014/main" id="{5E9F2541-DDBD-4353-9224-E81099C72B86}"/>
              </a:ext>
            </a:extLst>
          </p:cNvPr>
          <p:cNvGrpSpPr/>
          <p:nvPr/>
        </p:nvGrpSpPr>
        <p:grpSpPr>
          <a:xfrm>
            <a:off x="7831512" y="2940520"/>
            <a:ext cx="2010988" cy="3811381"/>
            <a:chOff x="675131" y="5085587"/>
            <a:chExt cx="2319655" cy="4616450"/>
          </a:xfrm>
        </p:grpSpPr>
        <p:sp>
          <p:nvSpPr>
            <p:cNvPr id="69" name="object 23">
              <a:extLst>
                <a:ext uri="{FF2B5EF4-FFF2-40B4-BE49-F238E27FC236}">
                  <a16:creationId xmlns:a16="http://schemas.microsoft.com/office/drawing/2014/main" id="{CEF354FD-B5F4-4945-91D6-E10B9C9C1EC0}"/>
                </a:ext>
              </a:extLst>
            </p:cNvPr>
            <p:cNvSpPr/>
            <p:nvPr/>
          </p:nvSpPr>
          <p:spPr>
            <a:xfrm>
              <a:off x="684275" y="5096255"/>
              <a:ext cx="2301240" cy="4596384"/>
            </a:xfrm>
            <a:prstGeom prst="rect">
              <a:avLst/>
            </a:prstGeom>
            <a:blipFill>
              <a:blip r:embed="rId5" cstate="print"/>
              <a:stretch>
                <a:fillRect/>
              </a:stretch>
            </a:blipFill>
            <a:ln>
              <a:solidFill>
                <a:schemeClr val="tx1"/>
              </a:solidFill>
            </a:ln>
          </p:spPr>
          <p:txBody>
            <a:bodyPr wrap="square" lIns="0" tIns="0" rIns="0" bIns="0" rtlCol="0"/>
            <a:lstStyle/>
            <a:p>
              <a:endParaRPr sz="1272"/>
            </a:p>
          </p:txBody>
        </p:sp>
        <p:sp>
          <p:nvSpPr>
            <p:cNvPr id="70" name="object 24">
              <a:extLst>
                <a:ext uri="{FF2B5EF4-FFF2-40B4-BE49-F238E27FC236}">
                  <a16:creationId xmlns:a16="http://schemas.microsoft.com/office/drawing/2014/main" id="{6A3C55F1-2209-4FD6-B237-AE14CBAB8692}"/>
                </a:ext>
              </a:extLst>
            </p:cNvPr>
            <p:cNvSpPr/>
            <p:nvPr/>
          </p:nvSpPr>
          <p:spPr>
            <a:xfrm>
              <a:off x="679703" y="5090159"/>
              <a:ext cx="2310765" cy="4607560"/>
            </a:xfrm>
            <a:custGeom>
              <a:avLst/>
              <a:gdLst/>
              <a:ahLst/>
              <a:cxnLst/>
              <a:rect l="l" t="t" r="r" b="b"/>
              <a:pathLst>
                <a:path w="2310765" h="4607559">
                  <a:moveTo>
                    <a:pt x="0" y="0"/>
                  </a:moveTo>
                  <a:lnTo>
                    <a:pt x="2310384" y="0"/>
                  </a:lnTo>
                  <a:lnTo>
                    <a:pt x="2310384" y="4607052"/>
                  </a:lnTo>
                  <a:lnTo>
                    <a:pt x="0" y="4607052"/>
                  </a:lnTo>
                  <a:lnTo>
                    <a:pt x="0" y="0"/>
                  </a:lnTo>
                  <a:close/>
                </a:path>
              </a:pathLst>
            </a:custGeom>
            <a:ln w="9144">
              <a:solidFill>
                <a:schemeClr val="tx1"/>
              </a:solidFill>
            </a:ln>
          </p:spPr>
          <p:txBody>
            <a:bodyPr wrap="square" lIns="0" tIns="0" rIns="0" bIns="0" rtlCol="0"/>
            <a:lstStyle/>
            <a:p>
              <a:endParaRPr sz="1272"/>
            </a:p>
          </p:txBody>
        </p:sp>
      </p:grpSp>
      <p:sp>
        <p:nvSpPr>
          <p:cNvPr id="4" name="Title 1"/>
          <p:cNvSpPr txBox="1">
            <a:spLocks/>
          </p:cNvSpPr>
          <p:nvPr/>
        </p:nvSpPr>
        <p:spPr>
          <a:xfrm>
            <a:off x="864000" y="540109"/>
            <a:ext cx="1315081"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２</a:t>
            </a:r>
            <a:r>
              <a:rPr lang="en-US" altLang="ja-JP" sz="4000" dirty="0"/>
              <a:t>-A</a:t>
            </a:r>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520000" y="358600"/>
            <a:ext cx="3282950"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カメラの使い方</a:t>
            </a:r>
          </a:p>
          <a:p>
            <a:r>
              <a:rPr kumimoji="0" lang="ja-JP" altLang="en-US" sz="3200" kern="0" dirty="0"/>
              <a:t>～写真を撮ろう～</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12000" y="1584000"/>
            <a:ext cx="9382900" cy="1107996"/>
          </a:xfrm>
        </p:spPr>
        <p:txBody>
          <a:bodyPr/>
          <a:lstStyle/>
          <a:p>
            <a:r>
              <a:rPr lang="ja-JP" altLang="en-US" sz="2400" dirty="0"/>
              <a:t>「カメラ」アプリには、画面中央の上に自分を撮影できるカメラと背面カメラが搭載されています。撮影した写真・動画などは、写真のギャラリーまたはアルバムに保存されます。</a:t>
            </a:r>
          </a:p>
        </p:txBody>
      </p:sp>
      <p:sp>
        <p:nvSpPr>
          <p:cNvPr id="50" name="正方形/長方形 49">
            <a:extLst>
              <a:ext uri="{FF2B5EF4-FFF2-40B4-BE49-F238E27FC236}">
                <a16:creationId xmlns:a16="http://schemas.microsoft.com/office/drawing/2014/main" id="{AF2E2A0B-E39E-4299-B477-ABB373768BC7}"/>
              </a:ext>
            </a:extLst>
          </p:cNvPr>
          <p:cNvSpPr/>
          <p:nvPr/>
        </p:nvSpPr>
        <p:spPr>
          <a:xfrm>
            <a:off x="469900" y="2962367"/>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49" name="四角形: 角を丸くする 48">
            <a:extLst>
              <a:ext uri="{FF2B5EF4-FFF2-40B4-BE49-F238E27FC236}">
                <a16:creationId xmlns:a16="http://schemas.microsoft.com/office/drawing/2014/main" id="{F2BD025B-951A-4635-AEBA-DCFB0D14FAF6}"/>
              </a:ext>
            </a:extLst>
          </p:cNvPr>
          <p:cNvSpPr/>
          <p:nvPr/>
        </p:nvSpPr>
        <p:spPr>
          <a:xfrm>
            <a:off x="5453111" y="6066279"/>
            <a:ext cx="457200"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2FAD170B-5D51-44E2-8B49-4222CFF0E537}"/>
              </a:ext>
            </a:extLst>
          </p:cNvPr>
          <p:cNvSpPr txBox="1"/>
          <p:nvPr/>
        </p:nvSpPr>
        <p:spPr>
          <a:xfrm>
            <a:off x="934710" y="3000115"/>
            <a:ext cx="3103830" cy="64633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「カメラ」アプリ</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をタップします</a:t>
            </a:r>
          </a:p>
        </p:txBody>
      </p:sp>
      <p:sp>
        <p:nvSpPr>
          <p:cNvPr id="61" name="四角形: 角を丸くする 60">
            <a:extLst>
              <a:ext uri="{FF2B5EF4-FFF2-40B4-BE49-F238E27FC236}">
                <a16:creationId xmlns:a16="http://schemas.microsoft.com/office/drawing/2014/main" id="{CC8E3E16-43FF-45B6-9EC0-2B7AC8AF081F}"/>
              </a:ext>
            </a:extLst>
          </p:cNvPr>
          <p:cNvSpPr/>
          <p:nvPr/>
        </p:nvSpPr>
        <p:spPr>
          <a:xfrm>
            <a:off x="8601247" y="5831249"/>
            <a:ext cx="537546" cy="18558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112C0F20-05B4-43AC-A9B3-65B2DD34AFD1}"/>
              </a:ext>
            </a:extLst>
          </p:cNvPr>
          <p:cNvSpPr/>
          <p:nvPr/>
        </p:nvSpPr>
        <p:spPr>
          <a:xfrm>
            <a:off x="8623138" y="6052640"/>
            <a:ext cx="435846" cy="436863"/>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矢印: 左右 71">
            <a:extLst>
              <a:ext uri="{FF2B5EF4-FFF2-40B4-BE49-F238E27FC236}">
                <a16:creationId xmlns:a16="http://schemas.microsoft.com/office/drawing/2014/main" id="{FF7FDF66-0A51-4DB0-9554-9FF2FC292A51}"/>
              </a:ext>
            </a:extLst>
          </p:cNvPr>
          <p:cNvSpPr/>
          <p:nvPr/>
        </p:nvSpPr>
        <p:spPr>
          <a:xfrm rot="19520679">
            <a:off x="8181587" y="4080664"/>
            <a:ext cx="1393404" cy="382947"/>
          </a:xfrm>
          <a:prstGeom prst="lef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FDC891D6-816E-4170-9B5D-4E379CAEAAB8}"/>
              </a:ext>
            </a:extLst>
          </p:cNvPr>
          <p:cNvPicPr>
            <a:picLocks noChangeAspect="1"/>
          </p:cNvPicPr>
          <p:nvPr/>
        </p:nvPicPr>
        <p:blipFill>
          <a:blip r:embed="rId6"/>
          <a:stretch>
            <a:fillRect/>
          </a:stretch>
        </p:blipFill>
        <p:spPr>
          <a:xfrm rot="1800000">
            <a:off x="8599566" y="4160936"/>
            <a:ext cx="794971" cy="911636"/>
          </a:xfrm>
          <a:prstGeom prst="rect">
            <a:avLst/>
          </a:prstGeom>
        </p:spPr>
      </p:pic>
      <p:sp>
        <p:nvSpPr>
          <p:cNvPr id="80" name="矢印: 右 79">
            <a:extLst>
              <a:ext uri="{FF2B5EF4-FFF2-40B4-BE49-F238E27FC236}">
                <a16:creationId xmlns:a16="http://schemas.microsoft.com/office/drawing/2014/main" id="{CE60B065-F9B8-45B4-AADA-2CC87D88DE23}"/>
              </a:ext>
            </a:extLst>
          </p:cNvPr>
          <p:cNvSpPr/>
          <p:nvPr/>
        </p:nvSpPr>
        <p:spPr>
          <a:xfrm>
            <a:off x="6672311" y="4382712"/>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D58431D5-DD78-45F7-AFA6-DA0ED1FC0777}"/>
              </a:ext>
            </a:extLst>
          </p:cNvPr>
          <p:cNvSpPr/>
          <p:nvPr/>
        </p:nvSpPr>
        <p:spPr>
          <a:xfrm>
            <a:off x="469900" y="3696295"/>
            <a:ext cx="596929"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37" name="テキスト ボックス 36">
            <a:extLst>
              <a:ext uri="{FF2B5EF4-FFF2-40B4-BE49-F238E27FC236}">
                <a16:creationId xmlns:a16="http://schemas.microsoft.com/office/drawing/2014/main" id="{590C795F-C414-406F-A016-80B37A1F39C1}"/>
              </a:ext>
            </a:extLst>
          </p:cNvPr>
          <p:cNvSpPr txBox="1"/>
          <p:nvPr/>
        </p:nvSpPr>
        <p:spPr>
          <a:xfrm>
            <a:off x="934710" y="4458295"/>
            <a:ext cx="2689796" cy="923330"/>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「シャッターボタン」</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をタップします</a:t>
            </a:r>
          </a:p>
          <a:p>
            <a:endParaRPr lang="ja-JP" altLang="en-US" dirty="0">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5DC8BE01-993B-4F8D-81B4-702837A90290}"/>
              </a:ext>
            </a:extLst>
          </p:cNvPr>
          <p:cNvSpPr/>
          <p:nvPr/>
        </p:nvSpPr>
        <p:spPr>
          <a:xfrm>
            <a:off x="469900" y="4458295"/>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39" name="正方形/長方形 38">
            <a:extLst>
              <a:ext uri="{FF2B5EF4-FFF2-40B4-BE49-F238E27FC236}">
                <a16:creationId xmlns:a16="http://schemas.microsoft.com/office/drawing/2014/main" id="{79A3BFDE-19F8-44F5-BE41-D931DF5F94F7}"/>
              </a:ext>
            </a:extLst>
          </p:cNvPr>
          <p:cNvSpPr/>
          <p:nvPr/>
        </p:nvSpPr>
        <p:spPr>
          <a:xfrm>
            <a:off x="469900" y="5220295"/>
            <a:ext cx="52450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40" name="テキスト ボックス 39">
            <a:extLst>
              <a:ext uri="{FF2B5EF4-FFF2-40B4-BE49-F238E27FC236}">
                <a16:creationId xmlns:a16="http://schemas.microsoft.com/office/drawing/2014/main" id="{E341A137-7452-46C6-8133-C2483BE915BB}"/>
              </a:ext>
            </a:extLst>
          </p:cNvPr>
          <p:cNvSpPr txBox="1"/>
          <p:nvPr/>
        </p:nvSpPr>
        <p:spPr>
          <a:xfrm>
            <a:off x="934710" y="5220295"/>
            <a:ext cx="2979328" cy="923330"/>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画面を親指と人差し指</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を広げることにより</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画像を拡大できます</a:t>
            </a:r>
            <a:endParaRPr lang="ja-JP" altLang="en-US"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CFA57BCF-44FD-43DC-B954-E0E1C7AF1B63}"/>
              </a:ext>
            </a:extLst>
          </p:cNvPr>
          <p:cNvSpPr txBox="1"/>
          <p:nvPr/>
        </p:nvSpPr>
        <p:spPr>
          <a:xfrm>
            <a:off x="934710" y="3794662"/>
            <a:ext cx="3299470" cy="373657"/>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「通常」の写真を撮ります</a:t>
            </a:r>
          </a:p>
        </p:txBody>
      </p:sp>
      <p:grpSp>
        <p:nvGrpSpPr>
          <p:cNvPr id="42" name="グループ化 41">
            <a:extLst>
              <a:ext uri="{FF2B5EF4-FFF2-40B4-BE49-F238E27FC236}">
                <a16:creationId xmlns:a16="http://schemas.microsoft.com/office/drawing/2014/main" id="{ED9DC77D-E9D2-4E94-B67F-B9D603D17CB2}"/>
              </a:ext>
            </a:extLst>
          </p:cNvPr>
          <p:cNvGrpSpPr/>
          <p:nvPr/>
        </p:nvGrpSpPr>
        <p:grpSpPr>
          <a:xfrm>
            <a:off x="6067300" y="6101715"/>
            <a:ext cx="270000" cy="400110"/>
            <a:chOff x="5588889" y="3598762"/>
            <a:chExt cx="270000" cy="400110"/>
          </a:xfrm>
        </p:grpSpPr>
        <p:sp>
          <p:nvSpPr>
            <p:cNvPr id="43"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45" name="グループ化 44">
            <a:extLst>
              <a:ext uri="{FF2B5EF4-FFF2-40B4-BE49-F238E27FC236}">
                <a16:creationId xmlns:a16="http://schemas.microsoft.com/office/drawing/2014/main" id="{B724B28A-C967-4FD2-B302-3752B5E1A317}"/>
              </a:ext>
            </a:extLst>
          </p:cNvPr>
          <p:cNvGrpSpPr/>
          <p:nvPr/>
        </p:nvGrpSpPr>
        <p:grpSpPr>
          <a:xfrm>
            <a:off x="9004300" y="5457825"/>
            <a:ext cx="441146" cy="400110"/>
            <a:chOff x="5150197" y="4825443"/>
            <a:chExt cx="441146" cy="400110"/>
          </a:xfrm>
        </p:grpSpPr>
        <p:sp>
          <p:nvSpPr>
            <p:cNvPr id="46"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7" name="正方形/長方形 46">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48" name="グループ化 47">
            <a:extLst>
              <a:ext uri="{FF2B5EF4-FFF2-40B4-BE49-F238E27FC236}">
                <a16:creationId xmlns:a16="http://schemas.microsoft.com/office/drawing/2014/main" id="{54B0AC1D-4C32-4862-B196-1511FF91BF79}"/>
              </a:ext>
            </a:extLst>
          </p:cNvPr>
          <p:cNvGrpSpPr/>
          <p:nvPr/>
        </p:nvGrpSpPr>
        <p:grpSpPr>
          <a:xfrm>
            <a:off x="9004300" y="6219825"/>
            <a:ext cx="441146" cy="400110"/>
            <a:chOff x="4422686" y="1453207"/>
            <a:chExt cx="441146" cy="400110"/>
          </a:xfrm>
        </p:grpSpPr>
        <p:sp>
          <p:nvSpPr>
            <p:cNvPr id="60"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62" name="正方形/長方形 61">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66" name="グループ化 65">
            <a:extLst>
              <a:ext uri="{FF2B5EF4-FFF2-40B4-BE49-F238E27FC236}">
                <a16:creationId xmlns:a16="http://schemas.microsoft.com/office/drawing/2014/main" id="{35E9B40F-A6CA-445B-AC48-1E236FFC44D7}"/>
              </a:ext>
            </a:extLst>
          </p:cNvPr>
          <p:cNvGrpSpPr/>
          <p:nvPr/>
        </p:nvGrpSpPr>
        <p:grpSpPr>
          <a:xfrm>
            <a:off x="9080500" y="4238625"/>
            <a:ext cx="441146" cy="400110"/>
            <a:chOff x="4988923" y="3305555"/>
            <a:chExt cx="441146" cy="400110"/>
          </a:xfrm>
        </p:grpSpPr>
        <p:sp>
          <p:nvSpPr>
            <p:cNvPr id="67" name="円/楕円 40">
              <a:extLst>
                <a:ext uri="{FF2B5EF4-FFF2-40B4-BE49-F238E27FC236}">
                  <a16:creationId xmlns:a16="http://schemas.microsoft.com/office/drawing/2014/main" id="{06A405B8-369E-4396-94F4-80D35958B9C3}"/>
                </a:ext>
              </a:extLst>
            </p:cNvPr>
            <p:cNvSpPr>
              <a:spLocks noChangeAspect="1"/>
            </p:cNvSpPr>
            <p:nvPr/>
          </p:nvSpPr>
          <p:spPr>
            <a:xfrm>
              <a:off x="5111428" y="3375660"/>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E050E1D8-F494-4861-A66F-DEAC3CE9D909}"/>
                </a:ext>
              </a:extLst>
            </p:cNvPr>
            <p:cNvSpPr/>
            <p:nvPr/>
          </p:nvSpPr>
          <p:spPr>
            <a:xfrm>
              <a:off x="4988923" y="3305555"/>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153352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２</a:t>
            </a:r>
            <a:r>
              <a:rPr lang="en-US" altLang="ja-JP" sz="4000" dirty="0"/>
              <a:t>-</a:t>
            </a:r>
            <a:r>
              <a:rPr lang="ja-JP" altLang="en-US" sz="4000" dirty="0"/>
              <a:t>Ｂ</a:t>
            </a:r>
            <a:endParaRPr lang="en-US" sz="4000" dirty="0"/>
          </a:p>
        </p:txBody>
      </p:sp>
      <p:sp>
        <p:nvSpPr>
          <p:cNvPr id="32" name="タイトル 9">
            <a:extLst>
              <a:ext uri="{FF2B5EF4-FFF2-40B4-BE49-F238E27FC236}">
                <a16:creationId xmlns:a16="http://schemas.microsoft.com/office/drawing/2014/main" id="{CA2B6507-1ACA-453C-97C4-5D298B773253}"/>
              </a:ext>
            </a:extLst>
          </p:cNvPr>
          <p:cNvSpPr txBox="1">
            <a:spLocks/>
          </p:cNvSpPr>
          <p:nvPr/>
        </p:nvSpPr>
        <p:spPr>
          <a:xfrm>
            <a:off x="2520000" y="358600"/>
            <a:ext cx="369331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カメラの使い方</a:t>
            </a:r>
          </a:p>
          <a:p>
            <a:r>
              <a:rPr kumimoji="0" lang="ja-JP" altLang="en-US" sz="3200" kern="0" dirty="0"/>
              <a:t>～自画像を撮ろう～</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12000" y="1584000"/>
            <a:ext cx="6155531" cy="369332"/>
          </a:xfrm>
        </p:spPr>
        <p:txBody>
          <a:bodyPr wrap="none"/>
          <a:lstStyle/>
          <a:p>
            <a:r>
              <a:rPr lang="ja-JP" altLang="en-US" sz="2400" dirty="0"/>
              <a:t>前面カメラを使って自画像を取りましょう。</a:t>
            </a:r>
          </a:p>
        </p:txBody>
      </p:sp>
      <p:grpSp>
        <p:nvGrpSpPr>
          <p:cNvPr id="45" name="object 22">
            <a:extLst>
              <a:ext uri="{FF2B5EF4-FFF2-40B4-BE49-F238E27FC236}">
                <a16:creationId xmlns:a16="http://schemas.microsoft.com/office/drawing/2014/main" id="{4871F7C1-03BF-4542-A8FA-5852E70CB006}"/>
              </a:ext>
            </a:extLst>
          </p:cNvPr>
          <p:cNvGrpSpPr/>
          <p:nvPr/>
        </p:nvGrpSpPr>
        <p:grpSpPr>
          <a:xfrm>
            <a:off x="4854397" y="2279346"/>
            <a:ext cx="2071729" cy="4048938"/>
            <a:chOff x="675131" y="5085587"/>
            <a:chExt cx="2319655" cy="4616450"/>
          </a:xfrm>
        </p:grpSpPr>
        <p:sp>
          <p:nvSpPr>
            <p:cNvPr id="46" name="object 23">
              <a:extLst>
                <a:ext uri="{FF2B5EF4-FFF2-40B4-BE49-F238E27FC236}">
                  <a16:creationId xmlns:a16="http://schemas.microsoft.com/office/drawing/2014/main" id="{CA07E160-BF99-43AF-A0CB-E2A7A807BA3A}"/>
                </a:ext>
              </a:extLst>
            </p:cNvPr>
            <p:cNvSpPr/>
            <p:nvPr/>
          </p:nvSpPr>
          <p:spPr>
            <a:xfrm>
              <a:off x="684275" y="5096255"/>
              <a:ext cx="2301240" cy="4596384"/>
            </a:xfrm>
            <a:prstGeom prst="rect">
              <a:avLst/>
            </a:prstGeom>
            <a:blipFill>
              <a:blip r:embed="rId3" cstate="print"/>
              <a:stretch>
                <a:fillRect/>
              </a:stretch>
            </a:blipFill>
          </p:spPr>
          <p:txBody>
            <a:bodyPr wrap="square" lIns="0" tIns="0" rIns="0" bIns="0" rtlCol="0"/>
            <a:lstStyle/>
            <a:p>
              <a:endParaRPr sz="1272"/>
            </a:p>
          </p:txBody>
        </p:sp>
        <p:sp>
          <p:nvSpPr>
            <p:cNvPr id="47" name="object 24">
              <a:extLst>
                <a:ext uri="{FF2B5EF4-FFF2-40B4-BE49-F238E27FC236}">
                  <a16:creationId xmlns:a16="http://schemas.microsoft.com/office/drawing/2014/main" id="{5E83BCB0-0371-4A6E-9D74-E86672BDF0CA}"/>
                </a:ext>
              </a:extLst>
            </p:cNvPr>
            <p:cNvSpPr/>
            <p:nvPr/>
          </p:nvSpPr>
          <p:spPr>
            <a:xfrm>
              <a:off x="679703" y="5090159"/>
              <a:ext cx="2310765" cy="4607560"/>
            </a:xfrm>
            <a:custGeom>
              <a:avLst/>
              <a:gdLst/>
              <a:ahLst/>
              <a:cxnLst/>
              <a:rect l="l" t="t" r="r" b="b"/>
              <a:pathLst>
                <a:path w="2310765" h="4607559">
                  <a:moveTo>
                    <a:pt x="0" y="0"/>
                  </a:moveTo>
                  <a:lnTo>
                    <a:pt x="2310384" y="0"/>
                  </a:lnTo>
                  <a:lnTo>
                    <a:pt x="2310384" y="4607052"/>
                  </a:lnTo>
                  <a:lnTo>
                    <a:pt x="0" y="4607052"/>
                  </a:lnTo>
                  <a:lnTo>
                    <a:pt x="0" y="0"/>
                  </a:lnTo>
                  <a:close/>
                </a:path>
              </a:pathLst>
            </a:custGeom>
            <a:ln w="9144">
              <a:solidFill>
                <a:srgbClr val="00AFEF"/>
              </a:solidFill>
            </a:ln>
          </p:spPr>
          <p:txBody>
            <a:bodyPr wrap="square" lIns="0" tIns="0" rIns="0" bIns="0" rtlCol="0"/>
            <a:lstStyle/>
            <a:p>
              <a:endParaRPr sz="1272"/>
            </a:p>
          </p:txBody>
        </p:sp>
      </p:grpSp>
      <p:sp>
        <p:nvSpPr>
          <p:cNvPr id="50" name="正方形/長方形 49">
            <a:extLst>
              <a:ext uri="{FF2B5EF4-FFF2-40B4-BE49-F238E27FC236}">
                <a16:creationId xmlns:a16="http://schemas.microsoft.com/office/drawing/2014/main" id="{AF2E2A0B-E39E-4299-B477-ABB373768BC7}"/>
              </a:ext>
            </a:extLst>
          </p:cNvPr>
          <p:cNvSpPr/>
          <p:nvPr/>
        </p:nvSpPr>
        <p:spPr>
          <a:xfrm>
            <a:off x="622300" y="2719349"/>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61" name="四角形: 角を丸くする 60">
            <a:extLst>
              <a:ext uri="{FF2B5EF4-FFF2-40B4-BE49-F238E27FC236}">
                <a16:creationId xmlns:a16="http://schemas.microsoft.com/office/drawing/2014/main" id="{CC8E3E16-43FF-45B6-9EC0-2B7AC8AF081F}"/>
              </a:ext>
            </a:extLst>
          </p:cNvPr>
          <p:cNvSpPr/>
          <p:nvPr/>
        </p:nvSpPr>
        <p:spPr>
          <a:xfrm>
            <a:off x="6294358" y="5616835"/>
            <a:ext cx="537546" cy="37007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112C0F20-05B4-43AC-A9B3-65B2DD34AFD1}"/>
              </a:ext>
            </a:extLst>
          </p:cNvPr>
          <p:cNvSpPr/>
          <p:nvPr/>
        </p:nvSpPr>
        <p:spPr>
          <a:xfrm>
            <a:off x="5574313" y="5516159"/>
            <a:ext cx="601019" cy="567329"/>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94" name="Picture 2" descr="スマホで撮影する人のイラスト（男性）">
            <a:extLst>
              <a:ext uri="{FF2B5EF4-FFF2-40B4-BE49-F238E27FC236}">
                <a16:creationId xmlns:a16="http://schemas.microsoft.com/office/drawing/2014/main" id="{A1573722-66B5-45F1-8F09-A60AEF09DE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2700" y="3353675"/>
            <a:ext cx="1257922" cy="1401585"/>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a:extLst>
              <a:ext uri="{FF2B5EF4-FFF2-40B4-BE49-F238E27FC236}">
                <a16:creationId xmlns:a16="http://schemas.microsoft.com/office/drawing/2014/main" id="{4E895899-3483-4A45-9997-8263C62B0ABB}"/>
              </a:ext>
            </a:extLst>
          </p:cNvPr>
          <p:cNvSpPr txBox="1"/>
          <p:nvPr/>
        </p:nvSpPr>
        <p:spPr>
          <a:xfrm>
            <a:off x="1089863" y="2646765"/>
            <a:ext cx="3293567" cy="923330"/>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カメラのアイコンをタップし</a:t>
            </a:r>
          </a:p>
          <a:p>
            <a:r>
              <a:rPr lang="ja-JP" altLang="en-US" b="1" dirty="0">
                <a:latin typeface="メイリオ" panose="020B0604030504040204" pitchFamily="50" charset="-128"/>
                <a:ea typeface="メイリオ" panose="020B0604030504040204" pitchFamily="50" charset="-128"/>
              </a:rPr>
              <a:t>カメラの向きを背面 から</a:t>
            </a:r>
          </a:p>
          <a:p>
            <a:r>
              <a:rPr lang="ja-JP" altLang="en-US" b="1" dirty="0">
                <a:latin typeface="メイリオ" panose="020B0604030504040204" pitchFamily="50" charset="-128"/>
                <a:ea typeface="メイリオ" panose="020B0604030504040204" pitchFamily="50" charset="-128"/>
              </a:rPr>
              <a:t>前面に変えます</a:t>
            </a:r>
          </a:p>
        </p:txBody>
      </p:sp>
      <p:sp>
        <p:nvSpPr>
          <p:cNvPr id="44" name="正方形/長方形 43">
            <a:extLst>
              <a:ext uri="{FF2B5EF4-FFF2-40B4-BE49-F238E27FC236}">
                <a16:creationId xmlns:a16="http://schemas.microsoft.com/office/drawing/2014/main" id="{48317E11-1517-4360-8D6F-061EAD11DB69}"/>
              </a:ext>
            </a:extLst>
          </p:cNvPr>
          <p:cNvSpPr/>
          <p:nvPr/>
        </p:nvSpPr>
        <p:spPr>
          <a:xfrm>
            <a:off x="622300" y="5124141"/>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67" name="正方形/長方形 66">
            <a:extLst>
              <a:ext uri="{FF2B5EF4-FFF2-40B4-BE49-F238E27FC236}">
                <a16:creationId xmlns:a16="http://schemas.microsoft.com/office/drawing/2014/main" id="{DF0ED8B3-82B4-49A0-863A-415915CDF940}"/>
              </a:ext>
            </a:extLst>
          </p:cNvPr>
          <p:cNvSpPr/>
          <p:nvPr/>
        </p:nvSpPr>
        <p:spPr>
          <a:xfrm>
            <a:off x="622300" y="3944764"/>
            <a:ext cx="596929"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68" name="テキスト ボックス 67">
            <a:extLst>
              <a:ext uri="{FF2B5EF4-FFF2-40B4-BE49-F238E27FC236}">
                <a16:creationId xmlns:a16="http://schemas.microsoft.com/office/drawing/2014/main" id="{6A6DEE40-E912-410F-9C87-C2BC5D560490}"/>
              </a:ext>
            </a:extLst>
          </p:cNvPr>
          <p:cNvSpPr txBox="1"/>
          <p:nvPr/>
        </p:nvSpPr>
        <p:spPr>
          <a:xfrm>
            <a:off x="1089863" y="3923000"/>
            <a:ext cx="2955570" cy="64633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やや斜め上から撮ると</a:t>
            </a:r>
          </a:p>
          <a:p>
            <a:r>
              <a:rPr lang="ja-JP" altLang="en-US" b="1" dirty="0">
                <a:latin typeface="メイリオ" panose="020B0604030504040204" pitchFamily="50" charset="-128"/>
                <a:ea typeface="メイリオ" panose="020B0604030504040204" pitchFamily="50" charset="-128"/>
              </a:rPr>
              <a:t>上手く撮れます</a:t>
            </a:r>
          </a:p>
        </p:txBody>
      </p:sp>
      <p:sp>
        <p:nvSpPr>
          <p:cNvPr id="69" name="テキスト ボックス 68">
            <a:extLst>
              <a:ext uri="{FF2B5EF4-FFF2-40B4-BE49-F238E27FC236}">
                <a16:creationId xmlns:a16="http://schemas.microsoft.com/office/drawing/2014/main" id="{2C40BB0A-34E4-472D-9FB8-4EA2A26942EB}"/>
              </a:ext>
            </a:extLst>
          </p:cNvPr>
          <p:cNvSpPr txBox="1"/>
          <p:nvPr/>
        </p:nvSpPr>
        <p:spPr>
          <a:xfrm>
            <a:off x="1089863" y="5124141"/>
            <a:ext cx="2983395" cy="923330"/>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「シャッターボタン」を</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タップします</a:t>
            </a:r>
          </a:p>
          <a:p>
            <a:endParaRPr lang="ja-JP" altLang="en-US" b="1" dirty="0">
              <a:latin typeface="メイリオ" panose="020B0604030504040204" pitchFamily="50" charset="-128"/>
              <a:ea typeface="メイリオ" panose="020B0604030504040204" pitchFamily="50" charset="-128"/>
            </a:endParaRPr>
          </a:p>
        </p:txBody>
      </p:sp>
      <p:sp>
        <p:nvSpPr>
          <p:cNvPr id="22" name="矢印: 左右 71">
            <a:extLst>
              <a:ext uri="{FF2B5EF4-FFF2-40B4-BE49-F238E27FC236}">
                <a16:creationId xmlns:a16="http://schemas.microsoft.com/office/drawing/2014/main" id="{FF7FDF66-0A51-4DB0-9554-9FF2FC292A51}"/>
              </a:ext>
            </a:extLst>
          </p:cNvPr>
          <p:cNvSpPr/>
          <p:nvPr/>
        </p:nvSpPr>
        <p:spPr>
          <a:xfrm rot="10052954">
            <a:off x="8927192" y="3662210"/>
            <a:ext cx="762219" cy="38294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ED9DC77D-E9D2-4E94-B67F-B9D603D17CB2}"/>
              </a:ext>
            </a:extLst>
          </p:cNvPr>
          <p:cNvGrpSpPr/>
          <p:nvPr/>
        </p:nvGrpSpPr>
        <p:grpSpPr>
          <a:xfrm>
            <a:off x="6672580" y="5450205"/>
            <a:ext cx="270000" cy="400110"/>
            <a:chOff x="5588889" y="3598762"/>
            <a:chExt cx="270000" cy="400110"/>
          </a:xfrm>
        </p:grpSpPr>
        <p:sp>
          <p:nvSpPr>
            <p:cNvPr id="24"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26" name="グループ化 25">
            <a:extLst>
              <a:ext uri="{FF2B5EF4-FFF2-40B4-BE49-F238E27FC236}">
                <a16:creationId xmlns:a16="http://schemas.microsoft.com/office/drawing/2014/main" id="{54B0AC1D-4C32-4862-B196-1511FF91BF79}"/>
              </a:ext>
            </a:extLst>
          </p:cNvPr>
          <p:cNvGrpSpPr/>
          <p:nvPr/>
        </p:nvGrpSpPr>
        <p:grpSpPr>
          <a:xfrm>
            <a:off x="5404664" y="5873055"/>
            <a:ext cx="441146" cy="400110"/>
            <a:chOff x="4422686" y="1453207"/>
            <a:chExt cx="441146" cy="400110"/>
          </a:xfrm>
        </p:grpSpPr>
        <p:sp>
          <p:nvSpPr>
            <p:cNvPr id="27"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8" name="正方形/長方形 27">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29" name="グループ化 28">
            <a:extLst>
              <a:ext uri="{FF2B5EF4-FFF2-40B4-BE49-F238E27FC236}">
                <a16:creationId xmlns:a16="http://schemas.microsoft.com/office/drawing/2014/main" id="{B724B28A-C967-4FD2-B302-3752B5E1A317}"/>
              </a:ext>
            </a:extLst>
          </p:cNvPr>
          <p:cNvGrpSpPr/>
          <p:nvPr/>
        </p:nvGrpSpPr>
        <p:grpSpPr>
          <a:xfrm>
            <a:off x="8334554" y="3019425"/>
            <a:ext cx="441146" cy="400110"/>
            <a:chOff x="5150197" y="4825443"/>
            <a:chExt cx="441146" cy="400110"/>
          </a:xfrm>
        </p:grpSpPr>
        <p:sp>
          <p:nvSpPr>
            <p:cNvPr id="30"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1" name="正方形/長方形 30">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3580030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２</a:t>
            </a:r>
            <a:r>
              <a:rPr lang="en-US" altLang="ja-JP" sz="4000" dirty="0"/>
              <a:t>-</a:t>
            </a:r>
            <a:r>
              <a:rPr lang="ja-JP" altLang="en-US" sz="4000" dirty="0"/>
              <a:t>Ｃ</a:t>
            </a:r>
            <a:endParaRPr lang="en-US" sz="4000" dirty="0"/>
          </a:p>
        </p:txBody>
      </p:sp>
      <p:sp>
        <p:nvSpPr>
          <p:cNvPr id="7" name="タイトル 9">
            <a:extLst>
              <a:ext uri="{FF2B5EF4-FFF2-40B4-BE49-F238E27FC236}">
                <a16:creationId xmlns:a16="http://schemas.microsoft.com/office/drawing/2014/main" id="{9AA8AFA8-34AA-47D8-AD5F-DE8B217B63AE}"/>
              </a:ext>
            </a:extLst>
          </p:cNvPr>
          <p:cNvSpPr txBox="1">
            <a:spLocks/>
          </p:cNvSpPr>
          <p:nvPr/>
        </p:nvSpPr>
        <p:spPr>
          <a:xfrm>
            <a:off x="2520000" y="360000"/>
            <a:ext cx="5334794"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カメラの使い方</a:t>
            </a:r>
          </a:p>
          <a:p>
            <a:r>
              <a:rPr kumimoji="0" lang="ja-JP" altLang="en-US" sz="3200" kern="0" dirty="0"/>
              <a:t>～さまざまな操作アイコン～</a:t>
            </a:r>
          </a:p>
        </p:txBody>
      </p:sp>
      <p:sp>
        <p:nvSpPr>
          <p:cNvPr id="61" name="object 11">
            <a:extLst>
              <a:ext uri="{FF2B5EF4-FFF2-40B4-BE49-F238E27FC236}">
                <a16:creationId xmlns:a16="http://schemas.microsoft.com/office/drawing/2014/main" id="{E3B2F594-ED07-4AD5-9699-BD3E9F2CEE1D}"/>
              </a:ext>
            </a:extLst>
          </p:cNvPr>
          <p:cNvSpPr txBox="1">
            <a:spLocks noGrp="1"/>
          </p:cNvSpPr>
          <p:nvPr>
            <p:ph type="subTitle" idx="1"/>
          </p:nvPr>
        </p:nvSpPr>
        <p:spPr>
          <a:xfrm>
            <a:off x="612000" y="1537200"/>
            <a:ext cx="9683750" cy="950097"/>
          </a:xfrm>
          <a:prstGeom prst="rect">
            <a:avLst/>
          </a:prstGeom>
        </p:spPr>
        <p:txBody>
          <a:bodyPr vert="horz" wrap="square" lIns="0" tIns="46800" rIns="0" bIns="0" rtlCol="0">
            <a:spAutoFit/>
          </a:bodyPr>
          <a:lstStyle/>
          <a:p>
            <a:pPr marL="8975"/>
            <a:r>
              <a:rPr sz="2400" dirty="0">
                <a:latin typeface="メイリオ" panose="020B0604030504040204" pitchFamily="50" charset="-128"/>
                <a:ea typeface="メイリオ" panose="020B0604030504040204" pitchFamily="50" charset="-128"/>
                <a:cs typeface="Schoolbook Uralic"/>
              </a:rPr>
              <a:t>Android</a:t>
            </a:r>
            <a:r>
              <a:rPr sz="2400" spc="-25" dirty="0">
                <a:latin typeface="メイリオ" panose="020B0604030504040204" pitchFamily="50" charset="-128"/>
                <a:ea typeface="メイリオ" panose="020B0604030504040204" pitchFamily="50" charset="-128"/>
                <a:cs typeface="Schoolbook Uralic"/>
              </a:rPr>
              <a:t> </a:t>
            </a:r>
            <a:r>
              <a:rPr sz="2400" spc="-7" dirty="0" err="1">
                <a:latin typeface="メイリオ" panose="020B0604030504040204" pitchFamily="50" charset="-128"/>
                <a:ea typeface="メイリオ" panose="020B0604030504040204" pitchFamily="50" charset="-128"/>
                <a:cs typeface="kiloji"/>
              </a:rPr>
              <a:t>の</a:t>
            </a:r>
            <a:r>
              <a:rPr sz="2400" spc="4" dirty="0" err="1">
                <a:latin typeface="メイリオ" panose="020B0604030504040204" pitchFamily="50" charset="-128"/>
                <a:ea typeface="メイリオ" panose="020B0604030504040204" pitchFamily="50" charset="-128"/>
                <a:cs typeface="kiloji"/>
              </a:rPr>
              <a:t>カ</a:t>
            </a:r>
            <a:r>
              <a:rPr sz="2400" spc="-7" dirty="0" err="1">
                <a:latin typeface="メイリオ" panose="020B0604030504040204" pitchFamily="50" charset="-128"/>
                <a:ea typeface="メイリオ" panose="020B0604030504040204" pitchFamily="50" charset="-128"/>
                <a:cs typeface="kiloji"/>
              </a:rPr>
              <a:t>メ</a:t>
            </a:r>
            <a:r>
              <a:rPr sz="2400" spc="4" dirty="0" err="1">
                <a:latin typeface="メイリオ" panose="020B0604030504040204" pitchFamily="50" charset="-128"/>
                <a:ea typeface="メイリオ" panose="020B0604030504040204" pitchFamily="50" charset="-128"/>
                <a:cs typeface="kiloji"/>
              </a:rPr>
              <a:t>ラ</a:t>
            </a:r>
            <a:r>
              <a:rPr sz="2400" spc="-7" dirty="0" err="1">
                <a:latin typeface="メイリオ" panose="020B0604030504040204" pitchFamily="50" charset="-128"/>
                <a:ea typeface="メイリオ" panose="020B0604030504040204" pitchFamily="50" charset="-128"/>
                <a:cs typeface="kiloji"/>
              </a:rPr>
              <a:t>の</a:t>
            </a:r>
            <a:r>
              <a:rPr sz="2400" spc="4" dirty="0" err="1">
                <a:latin typeface="メイリオ" panose="020B0604030504040204" pitchFamily="50" charset="-128"/>
                <a:ea typeface="メイリオ" panose="020B0604030504040204" pitchFamily="50" charset="-128"/>
                <a:cs typeface="kiloji"/>
              </a:rPr>
              <a:t>ア</a:t>
            </a:r>
            <a:r>
              <a:rPr sz="2400" spc="-14" dirty="0" err="1">
                <a:latin typeface="メイリオ" panose="020B0604030504040204" pitchFamily="50" charset="-128"/>
                <a:ea typeface="メイリオ" panose="020B0604030504040204" pitchFamily="50" charset="-128"/>
                <a:cs typeface="kiloji"/>
              </a:rPr>
              <a:t>プ</a:t>
            </a:r>
            <a:r>
              <a:rPr sz="2400" spc="4" dirty="0" err="1">
                <a:latin typeface="メイリオ" panose="020B0604030504040204" pitchFamily="50" charset="-128"/>
                <a:ea typeface="メイリオ" panose="020B0604030504040204" pitchFamily="50" charset="-128"/>
                <a:cs typeface="kiloji"/>
              </a:rPr>
              <a:t>リは</a:t>
            </a:r>
            <a:r>
              <a:rPr sz="2400" spc="-7" dirty="0" err="1">
                <a:latin typeface="メイリオ" panose="020B0604030504040204" pitchFamily="50" charset="-128"/>
                <a:ea typeface="メイリオ" panose="020B0604030504040204" pitchFamily="50" charset="-128"/>
                <a:cs typeface="kiloji"/>
              </a:rPr>
              <a:t>各</a:t>
            </a:r>
            <a:r>
              <a:rPr sz="2400" spc="4" dirty="0" err="1">
                <a:latin typeface="メイリオ" panose="020B0604030504040204" pitchFamily="50" charset="-128"/>
                <a:ea typeface="メイリオ" panose="020B0604030504040204" pitchFamily="50" charset="-128"/>
                <a:cs typeface="kiloji"/>
              </a:rPr>
              <a:t>バ</a:t>
            </a:r>
            <a:r>
              <a:rPr sz="2400" spc="-7" dirty="0" err="1">
                <a:latin typeface="メイリオ" panose="020B0604030504040204" pitchFamily="50" charset="-128"/>
                <a:ea typeface="メイリオ" panose="020B0604030504040204" pitchFamily="50" charset="-128"/>
                <a:cs typeface="kiloji"/>
              </a:rPr>
              <a:t>ー</a:t>
            </a:r>
            <a:r>
              <a:rPr sz="2400" spc="4" dirty="0" err="1">
                <a:latin typeface="メイリオ" panose="020B0604030504040204" pitchFamily="50" charset="-128"/>
                <a:ea typeface="メイリオ" panose="020B0604030504040204" pitchFamily="50" charset="-128"/>
                <a:cs typeface="kiloji"/>
              </a:rPr>
              <a:t>ジ</a:t>
            </a:r>
            <a:r>
              <a:rPr sz="2400" spc="-7" dirty="0" err="1">
                <a:latin typeface="メイリオ" panose="020B0604030504040204" pitchFamily="50" charset="-128"/>
                <a:ea typeface="メイリオ" panose="020B0604030504040204" pitchFamily="50" charset="-128"/>
                <a:cs typeface="kiloji"/>
              </a:rPr>
              <a:t>ョ</a:t>
            </a:r>
            <a:r>
              <a:rPr sz="2400" spc="4" dirty="0" err="1">
                <a:latin typeface="メイリオ" panose="020B0604030504040204" pitchFamily="50" charset="-128"/>
                <a:ea typeface="メイリオ" panose="020B0604030504040204" pitchFamily="50" charset="-128"/>
                <a:cs typeface="kiloji"/>
              </a:rPr>
              <a:t>ン</a:t>
            </a:r>
            <a:r>
              <a:rPr sz="2400" spc="-7" dirty="0" err="1">
                <a:latin typeface="メイリオ" panose="020B0604030504040204" pitchFamily="50" charset="-128"/>
                <a:ea typeface="メイリオ" panose="020B0604030504040204" pitchFamily="50" charset="-128"/>
                <a:cs typeface="kiloji"/>
              </a:rPr>
              <a:t>及</a:t>
            </a:r>
            <a:r>
              <a:rPr sz="2400" spc="4" dirty="0" err="1">
                <a:latin typeface="メイリオ" panose="020B0604030504040204" pitchFamily="50" charset="-128"/>
                <a:ea typeface="メイリオ" panose="020B0604030504040204" pitchFamily="50" charset="-128"/>
                <a:cs typeface="kiloji"/>
              </a:rPr>
              <a:t>び</a:t>
            </a:r>
            <a:r>
              <a:rPr sz="2400" spc="-7" dirty="0" err="1">
                <a:latin typeface="メイリオ" panose="020B0604030504040204" pitchFamily="50" charset="-128"/>
                <a:ea typeface="メイリオ" panose="020B0604030504040204" pitchFamily="50" charset="-128"/>
                <a:cs typeface="kiloji"/>
              </a:rPr>
              <a:t>各</a:t>
            </a:r>
            <a:r>
              <a:rPr sz="2400" spc="4" dirty="0" err="1">
                <a:latin typeface="メイリオ" panose="020B0604030504040204" pitchFamily="50" charset="-128"/>
                <a:ea typeface="メイリオ" panose="020B0604030504040204" pitchFamily="50" charset="-128"/>
                <a:cs typeface="kiloji"/>
              </a:rPr>
              <a:t>社に</a:t>
            </a:r>
            <a:r>
              <a:rPr sz="2400" spc="-7" dirty="0" err="1">
                <a:latin typeface="メイリオ" panose="020B0604030504040204" pitchFamily="50" charset="-128"/>
                <a:ea typeface="メイリオ" panose="020B0604030504040204" pitchFamily="50" charset="-128"/>
                <a:cs typeface="kiloji"/>
              </a:rPr>
              <a:t>よ</a:t>
            </a:r>
            <a:r>
              <a:rPr sz="2400" spc="4" dirty="0" err="1">
                <a:latin typeface="メイリオ" panose="020B0604030504040204" pitchFamily="50" charset="-128"/>
                <a:ea typeface="メイリオ" panose="020B0604030504040204" pitchFamily="50" charset="-128"/>
                <a:cs typeface="kiloji"/>
              </a:rPr>
              <a:t>っ</a:t>
            </a:r>
            <a:r>
              <a:rPr sz="2400" spc="-14" dirty="0" err="1">
                <a:latin typeface="メイリオ" panose="020B0604030504040204" pitchFamily="50" charset="-128"/>
                <a:ea typeface="メイリオ" panose="020B0604030504040204" pitchFamily="50" charset="-128"/>
                <a:cs typeface="kiloji"/>
              </a:rPr>
              <a:t>て</a:t>
            </a:r>
            <a:r>
              <a:rPr sz="2400" spc="4" dirty="0" err="1">
                <a:latin typeface="メイリオ" panose="020B0604030504040204" pitchFamily="50" charset="-128"/>
                <a:ea typeface="メイリオ" panose="020B0604030504040204" pitchFamily="50" charset="-128"/>
                <a:cs typeface="kiloji"/>
              </a:rPr>
              <a:t>か</a:t>
            </a:r>
            <a:r>
              <a:rPr sz="2400" spc="-7" dirty="0" err="1">
                <a:latin typeface="メイリオ" panose="020B0604030504040204" pitchFamily="50" charset="-128"/>
                <a:ea typeface="メイリオ" panose="020B0604030504040204" pitchFamily="50" charset="-128"/>
                <a:cs typeface="kiloji"/>
              </a:rPr>
              <a:t>な</a:t>
            </a:r>
            <a:r>
              <a:rPr sz="2400" spc="4" dirty="0" err="1">
                <a:latin typeface="メイリオ" panose="020B0604030504040204" pitchFamily="50" charset="-128"/>
                <a:ea typeface="メイリオ" panose="020B0604030504040204" pitchFamily="50" charset="-128"/>
                <a:cs typeface="kiloji"/>
              </a:rPr>
              <a:t>り</a:t>
            </a:r>
            <a:endParaRPr lang="en-US" sz="2400" spc="4" dirty="0">
              <a:latin typeface="メイリオ" panose="020B0604030504040204" pitchFamily="50" charset="-128"/>
              <a:ea typeface="メイリオ" panose="020B0604030504040204" pitchFamily="50" charset="-128"/>
              <a:cs typeface="kiloji"/>
            </a:endParaRPr>
          </a:p>
          <a:p>
            <a:pPr marL="8975"/>
            <a:r>
              <a:rPr sz="2400" spc="-7" dirty="0" err="1">
                <a:latin typeface="メイリオ" panose="020B0604030504040204" pitchFamily="50" charset="-128"/>
                <a:ea typeface="メイリオ" panose="020B0604030504040204" pitchFamily="50" charset="-128"/>
                <a:cs typeface="kiloji"/>
              </a:rPr>
              <a:t>異</a:t>
            </a:r>
            <a:r>
              <a:rPr sz="2400" spc="4" dirty="0" err="1">
                <a:latin typeface="メイリオ" panose="020B0604030504040204" pitchFamily="50" charset="-128"/>
                <a:ea typeface="メイリオ" panose="020B0604030504040204" pitchFamily="50" charset="-128"/>
                <a:cs typeface="kiloji"/>
              </a:rPr>
              <a:t>な</a:t>
            </a:r>
            <a:r>
              <a:rPr sz="2400" spc="-7" dirty="0" err="1">
                <a:latin typeface="メイリオ" panose="020B0604030504040204" pitchFamily="50" charset="-128"/>
                <a:ea typeface="メイリオ" panose="020B0604030504040204" pitchFamily="50" charset="-128"/>
                <a:cs typeface="kiloji"/>
              </a:rPr>
              <a:t>り</a:t>
            </a:r>
            <a:r>
              <a:rPr sz="2400" spc="4" dirty="0" err="1">
                <a:latin typeface="メイリオ" panose="020B0604030504040204" pitchFamily="50" charset="-128"/>
                <a:ea typeface="メイリオ" panose="020B0604030504040204" pitchFamily="50" charset="-128"/>
                <a:cs typeface="kiloji"/>
              </a:rPr>
              <a:t>ます</a:t>
            </a:r>
            <a:r>
              <a:rPr sz="2400" spc="4" dirty="0">
                <a:latin typeface="メイリオ" panose="020B0604030504040204" pitchFamily="50" charset="-128"/>
                <a:ea typeface="メイリオ" panose="020B0604030504040204" pitchFamily="50" charset="-128"/>
                <a:cs typeface="kiloji"/>
              </a:rPr>
              <a:t>。</a:t>
            </a:r>
            <a:endParaRPr sz="2400" dirty="0">
              <a:latin typeface="メイリオ" panose="020B0604030504040204" pitchFamily="50" charset="-128"/>
              <a:ea typeface="メイリオ" panose="020B0604030504040204" pitchFamily="50" charset="-128"/>
              <a:cs typeface="kiloji"/>
            </a:endParaRPr>
          </a:p>
          <a:p>
            <a:pPr marL="8975"/>
            <a:endParaRPr sz="1000" dirty="0">
              <a:latin typeface="メイリオ" panose="020B0604030504040204" pitchFamily="50" charset="-128"/>
              <a:ea typeface="メイリオ" panose="020B0604030504040204" pitchFamily="50" charset="-128"/>
              <a:cs typeface="kiloji"/>
            </a:endParaRPr>
          </a:p>
        </p:txBody>
      </p:sp>
      <p:sp>
        <p:nvSpPr>
          <p:cNvPr id="62" name="object 2">
            <a:extLst>
              <a:ext uri="{FF2B5EF4-FFF2-40B4-BE49-F238E27FC236}">
                <a16:creationId xmlns:a16="http://schemas.microsoft.com/office/drawing/2014/main" id="{14E0F77B-A733-4830-921F-B305653918C5}"/>
              </a:ext>
            </a:extLst>
          </p:cNvPr>
          <p:cNvSpPr/>
          <p:nvPr/>
        </p:nvSpPr>
        <p:spPr>
          <a:xfrm>
            <a:off x="3003429" y="2734354"/>
            <a:ext cx="2535733" cy="4058548"/>
          </a:xfrm>
          <a:prstGeom prst="rect">
            <a:avLst/>
          </a:prstGeom>
          <a:blipFill>
            <a:blip r:embed="rId3" cstate="print"/>
            <a:stretch>
              <a:fillRect/>
            </a:stretch>
          </a:blipFill>
        </p:spPr>
        <p:txBody>
          <a:bodyPr wrap="square" lIns="0" tIns="0" rIns="0" bIns="0" rtlCol="0"/>
          <a:lstStyle/>
          <a:p>
            <a:endParaRPr sz="1272"/>
          </a:p>
        </p:txBody>
      </p:sp>
      <p:sp>
        <p:nvSpPr>
          <p:cNvPr id="63" name="object 3">
            <a:extLst>
              <a:ext uri="{FF2B5EF4-FFF2-40B4-BE49-F238E27FC236}">
                <a16:creationId xmlns:a16="http://schemas.microsoft.com/office/drawing/2014/main" id="{A8E75136-3C94-494D-87C4-A9EF6AE8FC62}"/>
              </a:ext>
            </a:extLst>
          </p:cNvPr>
          <p:cNvSpPr/>
          <p:nvPr/>
        </p:nvSpPr>
        <p:spPr>
          <a:xfrm>
            <a:off x="1030973" y="2501868"/>
            <a:ext cx="1416940" cy="1693829"/>
          </a:xfrm>
          <a:prstGeom prst="rect">
            <a:avLst/>
          </a:prstGeom>
          <a:blipFill>
            <a:blip r:embed="rId4" cstate="print"/>
            <a:stretch>
              <a:fillRect/>
            </a:stretch>
          </a:blipFill>
        </p:spPr>
        <p:txBody>
          <a:bodyPr wrap="square" lIns="0" tIns="0" rIns="0" bIns="0" rtlCol="0"/>
          <a:lstStyle/>
          <a:p>
            <a:endParaRPr sz="1272"/>
          </a:p>
        </p:txBody>
      </p:sp>
      <p:sp>
        <p:nvSpPr>
          <p:cNvPr id="64" name="object 4">
            <a:extLst>
              <a:ext uri="{FF2B5EF4-FFF2-40B4-BE49-F238E27FC236}">
                <a16:creationId xmlns:a16="http://schemas.microsoft.com/office/drawing/2014/main" id="{F2AEA489-F06D-481E-AFC7-AC72D88D65EB}"/>
              </a:ext>
            </a:extLst>
          </p:cNvPr>
          <p:cNvSpPr/>
          <p:nvPr/>
        </p:nvSpPr>
        <p:spPr>
          <a:xfrm>
            <a:off x="1036878" y="4355117"/>
            <a:ext cx="1411037" cy="2617131"/>
          </a:xfrm>
          <a:prstGeom prst="rect">
            <a:avLst/>
          </a:prstGeom>
          <a:blipFill>
            <a:blip r:embed="rId5" cstate="print"/>
            <a:stretch>
              <a:fillRect/>
            </a:stretch>
          </a:blipFill>
        </p:spPr>
        <p:txBody>
          <a:bodyPr wrap="square" lIns="0" tIns="0" rIns="0" bIns="0" rtlCol="0"/>
          <a:lstStyle/>
          <a:p>
            <a:endParaRPr sz="1272"/>
          </a:p>
        </p:txBody>
      </p:sp>
      <p:sp>
        <p:nvSpPr>
          <p:cNvPr id="65" name="object 5">
            <a:extLst>
              <a:ext uri="{FF2B5EF4-FFF2-40B4-BE49-F238E27FC236}">
                <a16:creationId xmlns:a16="http://schemas.microsoft.com/office/drawing/2014/main" id="{CAF7D0E9-E6BF-44A0-94FE-91793932CC47}"/>
              </a:ext>
            </a:extLst>
          </p:cNvPr>
          <p:cNvSpPr/>
          <p:nvPr/>
        </p:nvSpPr>
        <p:spPr>
          <a:xfrm>
            <a:off x="5701521" y="5444820"/>
            <a:ext cx="635779" cy="325143"/>
          </a:xfrm>
          <a:prstGeom prst="rect">
            <a:avLst/>
          </a:prstGeom>
          <a:blipFill>
            <a:blip r:embed="rId6" cstate="print"/>
            <a:stretch>
              <a:fillRect/>
            </a:stretch>
          </a:blipFill>
        </p:spPr>
        <p:txBody>
          <a:bodyPr wrap="square" lIns="0" tIns="0" rIns="0" bIns="0" rtlCol="0"/>
          <a:lstStyle/>
          <a:p>
            <a:endParaRPr sz="1272"/>
          </a:p>
        </p:txBody>
      </p:sp>
      <p:sp>
        <p:nvSpPr>
          <p:cNvPr id="68" name="object 8">
            <a:extLst>
              <a:ext uri="{FF2B5EF4-FFF2-40B4-BE49-F238E27FC236}">
                <a16:creationId xmlns:a16="http://schemas.microsoft.com/office/drawing/2014/main" id="{663827C4-6EFE-4094-B1E5-68C32D1CE178}"/>
              </a:ext>
            </a:extLst>
          </p:cNvPr>
          <p:cNvSpPr txBox="1"/>
          <p:nvPr/>
        </p:nvSpPr>
        <p:spPr>
          <a:xfrm>
            <a:off x="5041184" y="6125486"/>
            <a:ext cx="1448516" cy="306040"/>
          </a:xfrm>
          <a:prstGeom prst="roundRect">
            <a:avLst/>
          </a:prstGeom>
          <a:solidFill>
            <a:schemeClr val="bg1"/>
          </a:solidFill>
          <a:ln w="22859">
            <a:noFill/>
          </a:ln>
          <a:effectLst>
            <a:glow rad="50800">
              <a:schemeClr val="tx1">
                <a:alpha val="30000"/>
              </a:schemeClr>
            </a:glow>
          </a:effectLst>
        </p:spPr>
        <p:txBody>
          <a:bodyPr vert="horz" wrap="none" lIns="0" tIns="60578" rIns="0" bIns="0" rtlCol="0">
            <a:spAutoFit/>
          </a:bodyPr>
          <a:lstStyle/>
          <a:p>
            <a:pPr marL="71801">
              <a:spcBef>
                <a:spcPts val="477"/>
              </a:spcBef>
            </a:pPr>
            <a:r>
              <a:rPr lang="ja-JP" altLang="en-US" sz="1400" b="1" spc="-74" dirty="0">
                <a:latin typeface="メイリオ" panose="020B0604030504040204" pitchFamily="50" charset="-128"/>
                <a:ea typeface="メイリオ" panose="020B0604030504040204" pitchFamily="50" charset="-128"/>
                <a:cs typeface="kiloji"/>
              </a:rPr>
              <a:t>シャッター</a:t>
            </a:r>
            <a:r>
              <a:rPr sz="1400" b="1" spc="-35" dirty="0" err="1">
                <a:latin typeface="メイリオ" panose="020B0604030504040204" pitchFamily="50" charset="-128"/>
                <a:ea typeface="メイリオ" panose="020B0604030504040204" pitchFamily="50" charset="-128"/>
                <a:cs typeface="kiloji"/>
              </a:rPr>
              <a:t>ボ</a:t>
            </a:r>
            <a:r>
              <a:rPr sz="1400" b="1" spc="-180" dirty="0" err="1">
                <a:latin typeface="メイリオ" panose="020B0604030504040204" pitchFamily="50" charset="-128"/>
                <a:ea typeface="メイリオ" panose="020B0604030504040204" pitchFamily="50" charset="-128"/>
                <a:cs typeface="kiloji"/>
              </a:rPr>
              <a:t>タ</a:t>
            </a:r>
            <a:r>
              <a:rPr sz="1400" b="1" spc="-99" dirty="0" err="1">
                <a:latin typeface="メイリオ" panose="020B0604030504040204" pitchFamily="50" charset="-128"/>
                <a:ea typeface="メイリオ" panose="020B0604030504040204" pitchFamily="50" charset="-128"/>
                <a:cs typeface="kiloji"/>
              </a:rPr>
              <a:t>ン</a:t>
            </a:r>
            <a:endParaRPr sz="1400" b="1" dirty="0">
              <a:latin typeface="メイリオ" panose="020B0604030504040204" pitchFamily="50" charset="-128"/>
              <a:ea typeface="メイリオ" panose="020B0604030504040204" pitchFamily="50" charset="-128"/>
              <a:cs typeface="kiloji"/>
            </a:endParaRPr>
          </a:p>
        </p:txBody>
      </p:sp>
      <p:sp>
        <p:nvSpPr>
          <p:cNvPr id="69" name="object 12">
            <a:extLst>
              <a:ext uri="{FF2B5EF4-FFF2-40B4-BE49-F238E27FC236}">
                <a16:creationId xmlns:a16="http://schemas.microsoft.com/office/drawing/2014/main" id="{7D746970-241B-4FE1-8551-733E732E9F08}"/>
              </a:ext>
            </a:extLst>
          </p:cNvPr>
          <p:cNvSpPr txBox="1"/>
          <p:nvPr/>
        </p:nvSpPr>
        <p:spPr>
          <a:xfrm>
            <a:off x="2923539" y="2440164"/>
            <a:ext cx="661770" cy="278582"/>
          </a:xfrm>
          <a:prstGeom prst="roundRect">
            <a:avLst/>
          </a:prstGeom>
          <a:solidFill>
            <a:schemeClr val="bg1"/>
          </a:solidFill>
          <a:ln w="22859">
            <a:noFill/>
          </a:ln>
          <a:effectLst>
            <a:glow rad="50800">
              <a:schemeClr val="tx1">
                <a:alpha val="30000"/>
              </a:schemeClr>
            </a:glow>
          </a:effectLst>
        </p:spPr>
        <p:txBody>
          <a:bodyPr vert="horz" wrap="none" lIns="0" tIns="36000" rIns="54000" bIns="0" rtlCol="0" anchor="ctr" anchorCtr="1">
            <a:spAutoFit/>
          </a:bodyPr>
          <a:lstStyle>
            <a:defPPr>
              <a:defRPr lang="ja-JP"/>
            </a:defPPr>
            <a:lvl1pPr marL="71801">
              <a:spcBef>
                <a:spcPts val="477"/>
              </a:spcBef>
              <a:defRPr sz="1400" b="1" spc="-74">
                <a:latin typeface="メイリオ" panose="020B0604030504040204" pitchFamily="50" charset="-128"/>
                <a:ea typeface="メイリオ" panose="020B0604030504040204" pitchFamily="50" charset="-128"/>
                <a:cs typeface="kiloji"/>
              </a:defRPr>
            </a:lvl1pPr>
          </a:lstStyle>
          <a:p>
            <a:r>
              <a:rPr dirty="0"/>
              <a:t>タップ</a:t>
            </a:r>
          </a:p>
        </p:txBody>
      </p:sp>
      <p:sp>
        <p:nvSpPr>
          <p:cNvPr id="71" name="object 17">
            <a:extLst>
              <a:ext uri="{FF2B5EF4-FFF2-40B4-BE49-F238E27FC236}">
                <a16:creationId xmlns:a16="http://schemas.microsoft.com/office/drawing/2014/main" id="{018AEE6B-977B-4EC4-A5A4-26919C2AF76C}"/>
              </a:ext>
            </a:extLst>
          </p:cNvPr>
          <p:cNvSpPr/>
          <p:nvPr/>
        </p:nvSpPr>
        <p:spPr>
          <a:xfrm>
            <a:off x="3261725" y="5938680"/>
            <a:ext cx="472313" cy="393565"/>
          </a:xfrm>
          <a:custGeom>
            <a:avLst/>
            <a:gdLst/>
            <a:ahLst/>
            <a:cxnLst/>
            <a:rect l="l" t="t" r="r" b="b"/>
            <a:pathLst>
              <a:path w="487679" h="451484">
                <a:moveTo>
                  <a:pt x="0" y="225551"/>
                </a:moveTo>
                <a:lnTo>
                  <a:pt x="4914" y="179980"/>
                </a:lnTo>
                <a:lnTo>
                  <a:pt x="19026" y="137588"/>
                </a:lnTo>
                <a:lnTo>
                  <a:pt x="41389" y="99268"/>
                </a:lnTo>
                <a:lnTo>
                  <a:pt x="71056" y="65912"/>
                </a:lnTo>
                <a:lnTo>
                  <a:pt x="107081" y="38415"/>
                </a:lnTo>
                <a:lnTo>
                  <a:pt x="148518" y="17668"/>
                </a:lnTo>
                <a:lnTo>
                  <a:pt x="194420" y="4566"/>
                </a:lnTo>
                <a:lnTo>
                  <a:pt x="243840" y="0"/>
                </a:lnTo>
                <a:lnTo>
                  <a:pt x="292822" y="4566"/>
                </a:lnTo>
                <a:lnTo>
                  <a:pt x="338518" y="17668"/>
                </a:lnTo>
                <a:lnTo>
                  <a:pt x="379928" y="38415"/>
                </a:lnTo>
                <a:lnTo>
                  <a:pt x="416052" y="65912"/>
                </a:lnTo>
                <a:lnTo>
                  <a:pt x="445889" y="99268"/>
                </a:lnTo>
                <a:lnTo>
                  <a:pt x="468439" y="137588"/>
                </a:lnTo>
                <a:lnTo>
                  <a:pt x="482703" y="179980"/>
                </a:lnTo>
                <a:lnTo>
                  <a:pt x="487680" y="225551"/>
                </a:lnTo>
                <a:lnTo>
                  <a:pt x="482703" y="270685"/>
                </a:lnTo>
                <a:lnTo>
                  <a:pt x="468439" y="312872"/>
                </a:lnTo>
                <a:lnTo>
                  <a:pt x="445889" y="351165"/>
                </a:lnTo>
                <a:lnTo>
                  <a:pt x="416052" y="384619"/>
                </a:lnTo>
                <a:lnTo>
                  <a:pt x="379928" y="412286"/>
                </a:lnTo>
                <a:lnTo>
                  <a:pt x="338518" y="433220"/>
                </a:lnTo>
                <a:lnTo>
                  <a:pt x="292822" y="446475"/>
                </a:lnTo>
                <a:lnTo>
                  <a:pt x="243840" y="451103"/>
                </a:lnTo>
                <a:lnTo>
                  <a:pt x="194420" y="446475"/>
                </a:lnTo>
                <a:lnTo>
                  <a:pt x="148518" y="433220"/>
                </a:lnTo>
                <a:lnTo>
                  <a:pt x="107081" y="412286"/>
                </a:lnTo>
                <a:lnTo>
                  <a:pt x="71056" y="384619"/>
                </a:lnTo>
                <a:lnTo>
                  <a:pt x="41389" y="351165"/>
                </a:lnTo>
                <a:lnTo>
                  <a:pt x="19026" y="312872"/>
                </a:lnTo>
                <a:lnTo>
                  <a:pt x="4914" y="270685"/>
                </a:lnTo>
                <a:lnTo>
                  <a:pt x="0" y="225551"/>
                </a:lnTo>
              </a:path>
            </a:pathLst>
          </a:custGeom>
          <a:ln w="25907">
            <a:solidFill>
              <a:srgbClr val="FF0000"/>
            </a:solidFill>
          </a:ln>
        </p:spPr>
        <p:txBody>
          <a:bodyPr wrap="square" lIns="0" tIns="0" rIns="0" bIns="0" rtlCol="0"/>
          <a:lstStyle/>
          <a:p>
            <a:endParaRPr sz="1272"/>
          </a:p>
        </p:txBody>
      </p:sp>
      <p:sp>
        <p:nvSpPr>
          <p:cNvPr id="75" name="object 21">
            <a:extLst>
              <a:ext uri="{FF2B5EF4-FFF2-40B4-BE49-F238E27FC236}">
                <a16:creationId xmlns:a16="http://schemas.microsoft.com/office/drawing/2014/main" id="{3D5E9256-5500-4245-B3A4-A9DCB7F51F64}"/>
              </a:ext>
            </a:extLst>
          </p:cNvPr>
          <p:cNvSpPr/>
          <p:nvPr/>
        </p:nvSpPr>
        <p:spPr>
          <a:xfrm>
            <a:off x="3974624" y="5845687"/>
            <a:ext cx="621756" cy="584537"/>
          </a:xfrm>
          <a:custGeom>
            <a:avLst/>
            <a:gdLst/>
            <a:ahLst/>
            <a:cxnLst/>
            <a:rect l="l" t="t" r="r" b="b"/>
            <a:pathLst>
              <a:path w="641985" h="670559">
                <a:moveTo>
                  <a:pt x="0" y="335279"/>
                </a:moveTo>
                <a:lnTo>
                  <a:pt x="3504" y="285563"/>
                </a:lnTo>
                <a:lnTo>
                  <a:pt x="13680" y="238169"/>
                </a:lnTo>
                <a:lnTo>
                  <a:pt x="30018" y="193606"/>
                </a:lnTo>
                <a:lnTo>
                  <a:pt x="52010" y="152381"/>
                </a:lnTo>
                <a:lnTo>
                  <a:pt x="79148" y="115004"/>
                </a:lnTo>
                <a:lnTo>
                  <a:pt x="110923" y="81982"/>
                </a:lnTo>
                <a:lnTo>
                  <a:pt x="146827" y="53824"/>
                </a:lnTo>
                <a:lnTo>
                  <a:pt x="186351" y="31038"/>
                </a:lnTo>
                <a:lnTo>
                  <a:pt x="228988" y="14133"/>
                </a:lnTo>
                <a:lnTo>
                  <a:pt x="274228" y="3618"/>
                </a:lnTo>
                <a:lnTo>
                  <a:pt x="321564" y="0"/>
                </a:lnTo>
                <a:lnTo>
                  <a:pt x="368864" y="3618"/>
                </a:lnTo>
                <a:lnTo>
                  <a:pt x="414007" y="14133"/>
                </a:lnTo>
                <a:lnTo>
                  <a:pt x="456498" y="31038"/>
                </a:lnTo>
                <a:lnTo>
                  <a:pt x="495842" y="53824"/>
                </a:lnTo>
                <a:lnTo>
                  <a:pt x="531546" y="81982"/>
                </a:lnTo>
                <a:lnTo>
                  <a:pt x="563113" y="115004"/>
                </a:lnTo>
                <a:lnTo>
                  <a:pt x="590051" y="152381"/>
                </a:lnTo>
                <a:lnTo>
                  <a:pt x="611863" y="193606"/>
                </a:lnTo>
                <a:lnTo>
                  <a:pt x="628056" y="238169"/>
                </a:lnTo>
                <a:lnTo>
                  <a:pt x="638134" y="285563"/>
                </a:lnTo>
                <a:lnTo>
                  <a:pt x="641604" y="335279"/>
                </a:lnTo>
                <a:lnTo>
                  <a:pt x="638134" y="384996"/>
                </a:lnTo>
                <a:lnTo>
                  <a:pt x="628056" y="432390"/>
                </a:lnTo>
                <a:lnTo>
                  <a:pt x="611863" y="476953"/>
                </a:lnTo>
                <a:lnTo>
                  <a:pt x="590051" y="518178"/>
                </a:lnTo>
                <a:lnTo>
                  <a:pt x="563113" y="555555"/>
                </a:lnTo>
                <a:lnTo>
                  <a:pt x="531546" y="588577"/>
                </a:lnTo>
                <a:lnTo>
                  <a:pt x="495842" y="616735"/>
                </a:lnTo>
                <a:lnTo>
                  <a:pt x="456498" y="639521"/>
                </a:lnTo>
                <a:lnTo>
                  <a:pt x="414007" y="656426"/>
                </a:lnTo>
                <a:lnTo>
                  <a:pt x="368864" y="666941"/>
                </a:lnTo>
                <a:lnTo>
                  <a:pt x="321564" y="670559"/>
                </a:lnTo>
                <a:lnTo>
                  <a:pt x="274228" y="666941"/>
                </a:lnTo>
                <a:lnTo>
                  <a:pt x="228988" y="656426"/>
                </a:lnTo>
                <a:lnTo>
                  <a:pt x="186351" y="639521"/>
                </a:lnTo>
                <a:lnTo>
                  <a:pt x="146827" y="616735"/>
                </a:lnTo>
                <a:lnTo>
                  <a:pt x="110923" y="588577"/>
                </a:lnTo>
                <a:lnTo>
                  <a:pt x="79148" y="555555"/>
                </a:lnTo>
                <a:lnTo>
                  <a:pt x="52010" y="518178"/>
                </a:lnTo>
                <a:lnTo>
                  <a:pt x="30018" y="476953"/>
                </a:lnTo>
                <a:lnTo>
                  <a:pt x="13680" y="432390"/>
                </a:lnTo>
                <a:lnTo>
                  <a:pt x="3504" y="384996"/>
                </a:lnTo>
                <a:lnTo>
                  <a:pt x="0" y="335279"/>
                </a:lnTo>
              </a:path>
            </a:pathLst>
          </a:custGeom>
          <a:ln w="25908">
            <a:solidFill>
              <a:srgbClr val="FF0000"/>
            </a:solidFill>
          </a:ln>
        </p:spPr>
        <p:txBody>
          <a:bodyPr wrap="square" lIns="0" tIns="0" rIns="0" bIns="0" rtlCol="0"/>
          <a:lstStyle/>
          <a:p>
            <a:endParaRPr sz="1272"/>
          </a:p>
        </p:txBody>
      </p:sp>
      <p:sp>
        <p:nvSpPr>
          <p:cNvPr id="76" name="object 22">
            <a:extLst>
              <a:ext uri="{FF2B5EF4-FFF2-40B4-BE49-F238E27FC236}">
                <a16:creationId xmlns:a16="http://schemas.microsoft.com/office/drawing/2014/main" id="{BA3248EC-3A0F-4B21-9C1D-99FA3DE4A879}"/>
              </a:ext>
            </a:extLst>
          </p:cNvPr>
          <p:cNvSpPr/>
          <p:nvPr/>
        </p:nvSpPr>
        <p:spPr>
          <a:xfrm>
            <a:off x="3040969" y="2753475"/>
            <a:ext cx="306317" cy="295094"/>
          </a:xfrm>
          <a:custGeom>
            <a:avLst/>
            <a:gdLst/>
            <a:ahLst/>
            <a:cxnLst/>
            <a:rect l="l" t="t" r="r" b="b"/>
            <a:pathLst>
              <a:path w="325119" h="347979">
                <a:moveTo>
                  <a:pt x="0" y="173736"/>
                </a:moveTo>
                <a:lnTo>
                  <a:pt x="5834" y="127529"/>
                </a:lnTo>
                <a:lnTo>
                  <a:pt x="22295" y="86021"/>
                </a:lnTo>
                <a:lnTo>
                  <a:pt x="47815" y="50863"/>
                </a:lnTo>
                <a:lnTo>
                  <a:pt x="80828" y="23706"/>
                </a:lnTo>
                <a:lnTo>
                  <a:pt x="119768" y="6201"/>
                </a:lnTo>
                <a:lnTo>
                  <a:pt x="163068" y="0"/>
                </a:lnTo>
                <a:lnTo>
                  <a:pt x="206255" y="6201"/>
                </a:lnTo>
                <a:lnTo>
                  <a:pt x="244912" y="23706"/>
                </a:lnTo>
                <a:lnTo>
                  <a:pt x="277558" y="50863"/>
                </a:lnTo>
                <a:lnTo>
                  <a:pt x="302711" y="86021"/>
                </a:lnTo>
                <a:lnTo>
                  <a:pt x="318889" y="127529"/>
                </a:lnTo>
                <a:lnTo>
                  <a:pt x="324612" y="173736"/>
                </a:lnTo>
                <a:lnTo>
                  <a:pt x="318889" y="219942"/>
                </a:lnTo>
                <a:lnTo>
                  <a:pt x="302711" y="261450"/>
                </a:lnTo>
                <a:lnTo>
                  <a:pt x="277558" y="296608"/>
                </a:lnTo>
                <a:lnTo>
                  <a:pt x="244912" y="323765"/>
                </a:lnTo>
                <a:lnTo>
                  <a:pt x="206255" y="341270"/>
                </a:lnTo>
                <a:lnTo>
                  <a:pt x="163068" y="347472"/>
                </a:lnTo>
                <a:lnTo>
                  <a:pt x="119768" y="341270"/>
                </a:lnTo>
                <a:lnTo>
                  <a:pt x="80828" y="323765"/>
                </a:lnTo>
                <a:lnTo>
                  <a:pt x="47815" y="296608"/>
                </a:lnTo>
                <a:lnTo>
                  <a:pt x="22295" y="261450"/>
                </a:lnTo>
                <a:lnTo>
                  <a:pt x="5834" y="219942"/>
                </a:lnTo>
                <a:lnTo>
                  <a:pt x="0" y="173736"/>
                </a:lnTo>
              </a:path>
            </a:pathLst>
          </a:custGeom>
          <a:ln w="25908">
            <a:solidFill>
              <a:srgbClr val="FF0000"/>
            </a:solidFill>
          </a:ln>
        </p:spPr>
        <p:txBody>
          <a:bodyPr wrap="square" lIns="0" tIns="0" rIns="0" bIns="0" rtlCol="0"/>
          <a:lstStyle/>
          <a:p>
            <a:endParaRPr sz="1272"/>
          </a:p>
        </p:txBody>
      </p:sp>
      <p:sp>
        <p:nvSpPr>
          <p:cNvPr id="78" name="object 24">
            <a:extLst>
              <a:ext uri="{FF2B5EF4-FFF2-40B4-BE49-F238E27FC236}">
                <a16:creationId xmlns:a16="http://schemas.microsoft.com/office/drawing/2014/main" id="{66B169E6-3B4A-483F-8750-086DB982DAAB}"/>
              </a:ext>
            </a:extLst>
          </p:cNvPr>
          <p:cNvSpPr/>
          <p:nvPr/>
        </p:nvSpPr>
        <p:spPr>
          <a:xfrm>
            <a:off x="1068070" y="3933825"/>
            <a:ext cx="894812" cy="518112"/>
          </a:xfrm>
          <a:custGeom>
            <a:avLst/>
            <a:gdLst/>
            <a:ahLst/>
            <a:cxnLst/>
            <a:rect l="l" t="t" r="r" b="b"/>
            <a:pathLst>
              <a:path w="923925" h="594360">
                <a:moveTo>
                  <a:pt x="25908" y="89916"/>
                </a:moveTo>
                <a:lnTo>
                  <a:pt x="0" y="89916"/>
                </a:lnTo>
                <a:lnTo>
                  <a:pt x="0" y="167640"/>
                </a:lnTo>
                <a:lnTo>
                  <a:pt x="25908" y="167640"/>
                </a:lnTo>
                <a:lnTo>
                  <a:pt x="25908" y="89916"/>
                </a:lnTo>
                <a:close/>
              </a:path>
              <a:path w="923925" h="594360">
                <a:moveTo>
                  <a:pt x="53340" y="233172"/>
                </a:moveTo>
                <a:lnTo>
                  <a:pt x="51816" y="233172"/>
                </a:lnTo>
                <a:lnTo>
                  <a:pt x="45720" y="231648"/>
                </a:lnTo>
                <a:lnTo>
                  <a:pt x="47244" y="233172"/>
                </a:lnTo>
                <a:lnTo>
                  <a:pt x="43434" y="231648"/>
                </a:lnTo>
                <a:lnTo>
                  <a:pt x="39624" y="230124"/>
                </a:lnTo>
                <a:lnTo>
                  <a:pt x="36576" y="228600"/>
                </a:lnTo>
                <a:lnTo>
                  <a:pt x="30480" y="222504"/>
                </a:lnTo>
                <a:lnTo>
                  <a:pt x="29718" y="220980"/>
                </a:lnTo>
                <a:lnTo>
                  <a:pt x="28194" y="217932"/>
                </a:lnTo>
                <a:lnTo>
                  <a:pt x="27432" y="216408"/>
                </a:lnTo>
                <a:lnTo>
                  <a:pt x="27432" y="217932"/>
                </a:lnTo>
                <a:lnTo>
                  <a:pt x="26517" y="213360"/>
                </a:lnTo>
                <a:lnTo>
                  <a:pt x="25908" y="210312"/>
                </a:lnTo>
                <a:lnTo>
                  <a:pt x="25908" y="193548"/>
                </a:lnTo>
                <a:lnTo>
                  <a:pt x="0" y="193548"/>
                </a:lnTo>
                <a:lnTo>
                  <a:pt x="0" y="208788"/>
                </a:lnTo>
                <a:lnTo>
                  <a:pt x="1524" y="216408"/>
                </a:lnTo>
                <a:lnTo>
                  <a:pt x="1524" y="217932"/>
                </a:lnTo>
                <a:lnTo>
                  <a:pt x="3048" y="225552"/>
                </a:lnTo>
                <a:lnTo>
                  <a:pt x="4572" y="227076"/>
                </a:lnTo>
                <a:lnTo>
                  <a:pt x="4572" y="228600"/>
                </a:lnTo>
                <a:lnTo>
                  <a:pt x="7620" y="234696"/>
                </a:lnTo>
                <a:lnTo>
                  <a:pt x="9144" y="236220"/>
                </a:lnTo>
                <a:lnTo>
                  <a:pt x="13716" y="242316"/>
                </a:lnTo>
                <a:lnTo>
                  <a:pt x="15240" y="243840"/>
                </a:lnTo>
                <a:lnTo>
                  <a:pt x="16764" y="243840"/>
                </a:lnTo>
                <a:lnTo>
                  <a:pt x="22860" y="249936"/>
                </a:lnTo>
                <a:lnTo>
                  <a:pt x="24384" y="249936"/>
                </a:lnTo>
                <a:lnTo>
                  <a:pt x="30480" y="254508"/>
                </a:lnTo>
                <a:lnTo>
                  <a:pt x="32004" y="254508"/>
                </a:lnTo>
                <a:lnTo>
                  <a:pt x="39624" y="257556"/>
                </a:lnTo>
                <a:lnTo>
                  <a:pt x="42672" y="257556"/>
                </a:lnTo>
                <a:lnTo>
                  <a:pt x="51816" y="259092"/>
                </a:lnTo>
                <a:lnTo>
                  <a:pt x="53340" y="259092"/>
                </a:lnTo>
                <a:lnTo>
                  <a:pt x="53340" y="233172"/>
                </a:lnTo>
                <a:close/>
              </a:path>
              <a:path w="923925" h="594360">
                <a:moveTo>
                  <a:pt x="53340" y="0"/>
                </a:moveTo>
                <a:lnTo>
                  <a:pt x="50292" y="0"/>
                </a:lnTo>
                <a:lnTo>
                  <a:pt x="42672" y="1524"/>
                </a:lnTo>
                <a:lnTo>
                  <a:pt x="39624" y="1524"/>
                </a:lnTo>
                <a:lnTo>
                  <a:pt x="32004" y="3048"/>
                </a:lnTo>
                <a:lnTo>
                  <a:pt x="32004" y="4572"/>
                </a:lnTo>
                <a:lnTo>
                  <a:pt x="30480" y="4572"/>
                </a:lnTo>
                <a:lnTo>
                  <a:pt x="24384" y="7620"/>
                </a:lnTo>
                <a:lnTo>
                  <a:pt x="22860" y="9144"/>
                </a:lnTo>
                <a:lnTo>
                  <a:pt x="21336" y="9144"/>
                </a:lnTo>
                <a:lnTo>
                  <a:pt x="9144" y="21336"/>
                </a:lnTo>
                <a:lnTo>
                  <a:pt x="9144" y="22860"/>
                </a:lnTo>
                <a:lnTo>
                  <a:pt x="7620" y="24384"/>
                </a:lnTo>
                <a:lnTo>
                  <a:pt x="4572" y="30480"/>
                </a:lnTo>
                <a:lnTo>
                  <a:pt x="4572" y="32004"/>
                </a:lnTo>
                <a:lnTo>
                  <a:pt x="3048" y="32004"/>
                </a:lnTo>
                <a:lnTo>
                  <a:pt x="1524" y="39624"/>
                </a:lnTo>
                <a:lnTo>
                  <a:pt x="1524" y="42672"/>
                </a:lnTo>
                <a:lnTo>
                  <a:pt x="0" y="51816"/>
                </a:lnTo>
                <a:lnTo>
                  <a:pt x="0" y="65532"/>
                </a:lnTo>
                <a:lnTo>
                  <a:pt x="25908" y="65532"/>
                </a:lnTo>
                <a:lnTo>
                  <a:pt x="25908" y="47244"/>
                </a:lnTo>
                <a:lnTo>
                  <a:pt x="26212" y="45720"/>
                </a:lnTo>
                <a:lnTo>
                  <a:pt x="27432" y="39624"/>
                </a:lnTo>
                <a:lnTo>
                  <a:pt x="27432" y="42672"/>
                </a:lnTo>
                <a:lnTo>
                  <a:pt x="28956" y="39624"/>
                </a:lnTo>
                <a:lnTo>
                  <a:pt x="29718" y="38100"/>
                </a:lnTo>
                <a:lnTo>
                  <a:pt x="30480" y="36576"/>
                </a:lnTo>
                <a:lnTo>
                  <a:pt x="28956" y="38100"/>
                </a:lnTo>
                <a:lnTo>
                  <a:pt x="32385" y="33528"/>
                </a:lnTo>
                <a:lnTo>
                  <a:pt x="32880" y="32880"/>
                </a:lnTo>
                <a:lnTo>
                  <a:pt x="38100" y="28956"/>
                </a:lnTo>
                <a:lnTo>
                  <a:pt x="36576" y="30480"/>
                </a:lnTo>
                <a:lnTo>
                  <a:pt x="39624" y="28956"/>
                </a:lnTo>
                <a:lnTo>
                  <a:pt x="42672" y="27432"/>
                </a:lnTo>
                <a:lnTo>
                  <a:pt x="39624" y="27432"/>
                </a:lnTo>
                <a:lnTo>
                  <a:pt x="47244" y="25908"/>
                </a:lnTo>
                <a:lnTo>
                  <a:pt x="53340" y="25908"/>
                </a:lnTo>
                <a:lnTo>
                  <a:pt x="53340" y="0"/>
                </a:lnTo>
                <a:close/>
              </a:path>
              <a:path w="923925" h="594360">
                <a:moveTo>
                  <a:pt x="155448" y="233172"/>
                </a:moveTo>
                <a:lnTo>
                  <a:pt x="79248" y="233172"/>
                </a:lnTo>
                <a:lnTo>
                  <a:pt x="79248" y="259092"/>
                </a:lnTo>
                <a:lnTo>
                  <a:pt x="155448" y="259092"/>
                </a:lnTo>
                <a:lnTo>
                  <a:pt x="155448" y="233172"/>
                </a:lnTo>
                <a:close/>
              </a:path>
              <a:path w="923925" h="594360">
                <a:moveTo>
                  <a:pt x="156972" y="0"/>
                </a:moveTo>
                <a:lnTo>
                  <a:pt x="79248" y="0"/>
                </a:lnTo>
                <a:lnTo>
                  <a:pt x="79248" y="25908"/>
                </a:lnTo>
                <a:lnTo>
                  <a:pt x="156972" y="25908"/>
                </a:lnTo>
                <a:lnTo>
                  <a:pt x="156972" y="0"/>
                </a:lnTo>
                <a:close/>
              </a:path>
              <a:path w="923925" h="594360">
                <a:moveTo>
                  <a:pt x="257556" y="233172"/>
                </a:moveTo>
                <a:lnTo>
                  <a:pt x="181356" y="233172"/>
                </a:lnTo>
                <a:lnTo>
                  <a:pt x="181356" y="259092"/>
                </a:lnTo>
                <a:lnTo>
                  <a:pt x="257556" y="259092"/>
                </a:lnTo>
                <a:lnTo>
                  <a:pt x="257556" y="233172"/>
                </a:lnTo>
                <a:close/>
              </a:path>
              <a:path w="923925" h="594360">
                <a:moveTo>
                  <a:pt x="259080" y="0"/>
                </a:moveTo>
                <a:lnTo>
                  <a:pt x="181356" y="0"/>
                </a:lnTo>
                <a:lnTo>
                  <a:pt x="181356" y="25908"/>
                </a:lnTo>
                <a:lnTo>
                  <a:pt x="259080" y="25908"/>
                </a:lnTo>
                <a:lnTo>
                  <a:pt x="259080" y="0"/>
                </a:lnTo>
                <a:close/>
              </a:path>
              <a:path w="923925" h="594360">
                <a:moveTo>
                  <a:pt x="359664" y="233172"/>
                </a:moveTo>
                <a:lnTo>
                  <a:pt x="283464" y="233172"/>
                </a:lnTo>
                <a:lnTo>
                  <a:pt x="283464" y="259092"/>
                </a:lnTo>
                <a:lnTo>
                  <a:pt x="359664" y="259092"/>
                </a:lnTo>
                <a:lnTo>
                  <a:pt x="359664" y="233172"/>
                </a:lnTo>
                <a:close/>
              </a:path>
              <a:path w="923925" h="594360">
                <a:moveTo>
                  <a:pt x="361188" y="0"/>
                </a:moveTo>
                <a:lnTo>
                  <a:pt x="283464" y="0"/>
                </a:lnTo>
                <a:lnTo>
                  <a:pt x="283464" y="25908"/>
                </a:lnTo>
                <a:lnTo>
                  <a:pt x="361188" y="25908"/>
                </a:lnTo>
                <a:lnTo>
                  <a:pt x="361188" y="0"/>
                </a:lnTo>
                <a:close/>
              </a:path>
              <a:path w="923925" h="594360">
                <a:moveTo>
                  <a:pt x="461772" y="233172"/>
                </a:moveTo>
                <a:lnTo>
                  <a:pt x="385572" y="233172"/>
                </a:lnTo>
                <a:lnTo>
                  <a:pt x="385572" y="259092"/>
                </a:lnTo>
                <a:lnTo>
                  <a:pt x="461772" y="259092"/>
                </a:lnTo>
                <a:lnTo>
                  <a:pt x="461772" y="233172"/>
                </a:lnTo>
                <a:close/>
              </a:path>
              <a:path w="923925" h="594360">
                <a:moveTo>
                  <a:pt x="463296" y="0"/>
                </a:moveTo>
                <a:lnTo>
                  <a:pt x="385572" y="0"/>
                </a:lnTo>
                <a:lnTo>
                  <a:pt x="385572" y="25908"/>
                </a:lnTo>
                <a:lnTo>
                  <a:pt x="463296" y="25908"/>
                </a:lnTo>
                <a:lnTo>
                  <a:pt x="463296" y="0"/>
                </a:lnTo>
                <a:close/>
              </a:path>
              <a:path w="923925" h="594360">
                <a:moveTo>
                  <a:pt x="563880" y="233172"/>
                </a:moveTo>
                <a:lnTo>
                  <a:pt x="487680" y="233172"/>
                </a:lnTo>
                <a:lnTo>
                  <a:pt x="487680" y="259092"/>
                </a:lnTo>
                <a:lnTo>
                  <a:pt x="563880" y="259092"/>
                </a:lnTo>
                <a:lnTo>
                  <a:pt x="563880" y="233172"/>
                </a:lnTo>
                <a:close/>
              </a:path>
              <a:path w="923925" h="594360">
                <a:moveTo>
                  <a:pt x="565404" y="0"/>
                </a:moveTo>
                <a:lnTo>
                  <a:pt x="489204" y="0"/>
                </a:lnTo>
                <a:lnTo>
                  <a:pt x="489204" y="25908"/>
                </a:lnTo>
                <a:lnTo>
                  <a:pt x="565404" y="25908"/>
                </a:lnTo>
                <a:lnTo>
                  <a:pt x="565404" y="0"/>
                </a:lnTo>
                <a:close/>
              </a:path>
              <a:path w="923925" h="594360">
                <a:moveTo>
                  <a:pt x="665988" y="233172"/>
                </a:moveTo>
                <a:lnTo>
                  <a:pt x="589788" y="233172"/>
                </a:lnTo>
                <a:lnTo>
                  <a:pt x="589788" y="259092"/>
                </a:lnTo>
                <a:lnTo>
                  <a:pt x="665988" y="259092"/>
                </a:lnTo>
                <a:lnTo>
                  <a:pt x="665988" y="233172"/>
                </a:lnTo>
                <a:close/>
              </a:path>
              <a:path w="923925" h="594360">
                <a:moveTo>
                  <a:pt x="667512" y="0"/>
                </a:moveTo>
                <a:lnTo>
                  <a:pt x="591312" y="0"/>
                </a:lnTo>
                <a:lnTo>
                  <a:pt x="591312" y="25908"/>
                </a:lnTo>
                <a:lnTo>
                  <a:pt x="667512" y="25908"/>
                </a:lnTo>
                <a:lnTo>
                  <a:pt x="667512" y="0"/>
                </a:lnTo>
                <a:close/>
              </a:path>
              <a:path w="923925" h="594360">
                <a:moveTo>
                  <a:pt x="769620" y="0"/>
                </a:moveTo>
                <a:lnTo>
                  <a:pt x="693420" y="0"/>
                </a:lnTo>
                <a:lnTo>
                  <a:pt x="693420" y="25908"/>
                </a:lnTo>
                <a:lnTo>
                  <a:pt x="769620" y="25908"/>
                </a:lnTo>
                <a:lnTo>
                  <a:pt x="769620" y="0"/>
                </a:lnTo>
                <a:close/>
              </a:path>
              <a:path w="923925" h="594360">
                <a:moveTo>
                  <a:pt x="873264" y="0"/>
                </a:moveTo>
                <a:lnTo>
                  <a:pt x="795528" y="0"/>
                </a:lnTo>
                <a:lnTo>
                  <a:pt x="795528" y="25908"/>
                </a:lnTo>
                <a:lnTo>
                  <a:pt x="871740" y="25908"/>
                </a:lnTo>
                <a:lnTo>
                  <a:pt x="873264" y="0"/>
                </a:lnTo>
                <a:close/>
              </a:path>
              <a:path w="923925" h="594360">
                <a:moveTo>
                  <a:pt x="896124" y="216408"/>
                </a:moveTo>
                <a:lnTo>
                  <a:pt x="894600" y="217932"/>
                </a:lnTo>
                <a:lnTo>
                  <a:pt x="894905" y="218033"/>
                </a:lnTo>
                <a:lnTo>
                  <a:pt x="896124" y="216408"/>
                </a:lnTo>
                <a:close/>
              </a:path>
              <a:path w="923925" h="594360">
                <a:moveTo>
                  <a:pt x="918984" y="225552"/>
                </a:moveTo>
                <a:lnTo>
                  <a:pt x="904354" y="220980"/>
                </a:lnTo>
                <a:lnTo>
                  <a:pt x="894905" y="218033"/>
                </a:lnTo>
                <a:lnTo>
                  <a:pt x="891552" y="222504"/>
                </a:lnTo>
                <a:lnTo>
                  <a:pt x="893076" y="220980"/>
                </a:lnTo>
                <a:lnTo>
                  <a:pt x="888504" y="227076"/>
                </a:lnTo>
                <a:lnTo>
                  <a:pt x="890028" y="224028"/>
                </a:lnTo>
                <a:lnTo>
                  <a:pt x="885456" y="228600"/>
                </a:lnTo>
                <a:lnTo>
                  <a:pt x="886980" y="228600"/>
                </a:lnTo>
                <a:lnTo>
                  <a:pt x="880884" y="231648"/>
                </a:lnTo>
                <a:lnTo>
                  <a:pt x="882408" y="230124"/>
                </a:lnTo>
                <a:lnTo>
                  <a:pt x="874788" y="233172"/>
                </a:lnTo>
                <a:lnTo>
                  <a:pt x="877836" y="231648"/>
                </a:lnTo>
                <a:lnTo>
                  <a:pt x="870204" y="233172"/>
                </a:lnTo>
                <a:lnTo>
                  <a:pt x="826020" y="233172"/>
                </a:lnTo>
                <a:lnTo>
                  <a:pt x="826020" y="175260"/>
                </a:lnTo>
                <a:lnTo>
                  <a:pt x="766584" y="175260"/>
                </a:lnTo>
                <a:lnTo>
                  <a:pt x="766584" y="233172"/>
                </a:lnTo>
                <a:lnTo>
                  <a:pt x="691896" y="233172"/>
                </a:lnTo>
                <a:lnTo>
                  <a:pt x="691896" y="259092"/>
                </a:lnTo>
                <a:lnTo>
                  <a:pt x="766584" y="259092"/>
                </a:lnTo>
                <a:lnTo>
                  <a:pt x="766584" y="534924"/>
                </a:lnTo>
                <a:lnTo>
                  <a:pt x="737628" y="534924"/>
                </a:lnTo>
                <a:lnTo>
                  <a:pt x="797064" y="594360"/>
                </a:lnTo>
                <a:lnTo>
                  <a:pt x="856500" y="534924"/>
                </a:lnTo>
                <a:lnTo>
                  <a:pt x="826020" y="534924"/>
                </a:lnTo>
                <a:lnTo>
                  <a:pt x="826020" y="259092"/>
                </a:lnTo>
                <a:lnTo>
                  <a:pt x="871740" y="259092"/>
                </a:lnTo>
                <a:lnTo>
                  <a:pt x="880884" y="257556"/>
                </a:lnTo>
                <a:lnTo>
                  <a:pt x="882408" y="257556"/>
                </a:lnTo>
                <a:lnTo>
                  <a:pt x="890028" y="254508"/>
                </a:lnTo>
                <a:lnTo>
                  <a:pt x="893076" y="254508"/>
                </a:lnTo>
                <a:lnTo>
                  <a:pt x="899172" y="249936"/>
                </a:lnTo>
                <a:lnTo>
                  <a:pt x="900696" y="249936"/>
                </a:lnTo>
                <a:lnTo>
                  <a:pt x="900696" y="248412"/>
                </a:lnTo>
                <a:lnTo>
                  <a:pt x="906792" y="243840"/>
                </a:lnTo>
                <a:lnTo>
                  <a:pt x="908316" y="243840"/>
                </a:lnTo>
                <a:lnTo>
                  <a:pt x="908316" y="242316"/>
                </a:lnTo>
                <a:lnTo>
                  <a:pt x="912888" y="236220"/>
                </a:lnTo>
                <a:lnTo>
                  <a:pt x="914412" y="236220"/>
                </a:lnTo>
                <a:lnTo>
                  <a:pt x="914412" y="234696"/>
                </a:lnTo>
                <a:lnTo>
                  <a:pt x="916698" y="231648"/>
                </a:lnTo>
                <a:lnTo>
                  <a:pt x="918984" y="228600"/>
                </a:lnTo>
                <a:lnTo>
                  <a:pt x="918984" y="227076"/>
                </a:lnTo>
                <a:lnTo>
                  <a:pt x="918984" y="225552"/>
                </a:lnTo>
                <a:close/>
              </a:path>
              <a:path w="923925" h="594360">
                <a:moveTo>
                  <a:pt x="918984" y="30480"/>
                </a:moveTo>
                <a:lnTo>
                  <a:pt x="914412" y="24384"/>
                </a:lnTo>
                <a:lnTo>
                  <a:pt x="914412" y="22860"/>
                </a:lnTo>
                <a:lnTo>
                  <a:pt x="908316" y="16764"/>
                </a:lnTo>
                <a:lnTo>
                  <a:pt x="908316" y="15240"/>
                </a:lnTo>
                <a:lnTo>
                  <a:pt x="906792" y="15240"/>
                </a:lnTo>
                <a:lnTo>
                  <a:pt x="906792" y="13716"/>
                </a:lnTo>
                <a:lnTo>
                  <a:pt x="903744" y="12192"/>
                </a:lnTo>
                <a:lnTo>
                  <a:pt x="886980" y="32004"/>
                </a:lnTo>
                <a:lnTo>
                  <a:pt x="888504" y="32004"/>
                </a:lnTo>
                <a:lnTo>
                  <a:pt x="918984" y="32004"/>
                </a:lnTo>
                <a:lnTo>
                  <a:pt x="918984" y="30480"/>
                </a:lnTo>
                <a:close/>
              </a:path>
              <a:path w="923925" h="594360">
                <a:moveTo>
                  <a:pt x="923556" y="118872"/>
                </a:moveTo>
                <a:lnTo>
                  <a:pt x="897648" y="118872"/>
                </a:lnTo>
                <a:lnTo>
                  <a:pt x="897648" y="196596"/>
                </a:lnTo>
                <a:lnTo>
                  <a:pt x="923556" y="196596"/>
                </a:lnTo>
                <a:lnTo>
                  <a:pt x="923556" y="118872"/>
                </a:lnTo>
                <a:close/>
              </a:path>
              <a:path w="923925" h="594360">
                <a:moveTo>
                  <a:pt x="923556" y="50292"/>
                </a:moveTo>
                <a:lnTo>
                  <a:pt x="922947" y="47244"/>
                </a:lnTo>
                <a:lnTo>
                  <a:pt x="922032" y="42672"/>
                </a:lnTo>
                <a:lnTo>
                  <a:pt x="922032" y="39624"/>
                </a:lnTo>
                <a:lnTo>
                  <a:pt x="921423" y="38100"/>
                </a:lnTo>
                <a:lnTo>
                  <a:pt x="919594" y="33528"/>
                </a:lnTo>
                <a:lnTo>
                  <a:pt x="919467" y="33223"/>
                </a:lnTo>
                <a:lnTo>
                  <a:pt x="889723" y="33223"/>
                </a:lnTo>
                <a:lnTo>
                  <a:pt x="889419" y="33223"/>
                </a:lnTo>
                <a:lnTo>
                  <a:pt x="893076" y="38100"/>
                </a:lnTo>
                <a:lnTo>
                  <a:pt x="891552" y="36576"/>
                </a:lnTo>
                <a:lnTo>
                  <a:pt x="895464" y="41808"/>
                </a:lnTo>
                <a:lnTo>
                  <a:pt x="897648" y="47244"/>
                </a:lnTo>
                <a:lnTo>
                  <a:pt x="896124" y="45720"/>
                </a:lnTo>
                <a:lnTo>
                  <a:pt x="897648" y="53340"/>
                </a:lnTo>
                <a:lnTo>
                  <a:pt x="897648" y="92964"/>
                </a:lnTo>
                <a:lnTo>
                  <a:pt x="923556" y="92964"/>
                </a:lnTo>
                <a:lnTo>
                  <a:pt x="923556" y="50292"/>
                </a:lnTo>
                <a:close/>
              </a:path>
            </a:pathLst>
          </a:custGeom>
          <a:solidFill>
            <a:srgbClr val="FF0000"/>
          </a:solidFill>
        </p:spPr>
        <p:txBody>
          <a:bodyPr wrap="square" lIns="0" tIns="0" rIns="0" bIns="0" rtlCol="0"/>
          <a:lstStyle/>
          <a:p>
            <a:endParaRPr sz="1272"/>
          </a:p>
        </p:txBody>
      </p:sp>
      <p:sp>
        <p:nvSpPr>
          <p:cNvPr id="79" name="object 25">
            <a:extLst>
              <a:ext uri="{FF2B5EF4-FFF2-40B4-BE49-F238E27FC236}">
                <a16:creationId xmlns:a16="http://schemas.microsoft.com/office/drawing/2014/main" id="{4CE77A20-BA31-4A36-9DC6-EAE9317C6DA3}"/>
              </a:ext>
            </a:extLst>
          </p:cNvPr>
          <p:cNvSpPr/>
          <p:nvPr/>
        </p:nvSpPr>
        <p:spPr>
          <a:xfrm>
            <a:off x="1782456" y="4086602"/>
            <a:ext cx="115618" cy="365335"/>
          </a:xfrm>
          <a:custGeom>
            <a:avLst/>
            <a:gdLst/>
            <a:ahLst/>
            <a:cxnLst/>
            <a:rect l="l" t="t" r="r" b="b"/>
            <a:pathLst>
              <a:path w="119380" h="419100">
                <a:moveTo>
                  <a:pt x="59436" y="419100"/>
                </a:moveTo>
                <a:lnTo>
                  <a:pt x="0" y="359664"/>
                </a:lnTo>
                <a:lnTo>
                  <a:pt x="28956" y="359664"/>
                </a:lnTo>
                <a:lnTo>
                  <a:pt x="28956" y="0"/>
                </a:lnTo>
                <a:lnTo>
                  <a:pt x="88392" y="0"/>
                </a:lnTo>
                <a:lnTo>
                  <a:pt x="88392" y="359664"/>
                </a:lnTo>
                <a:lnTo>
                  <a:pt x="118872" y="359664"/>
                </a:lnTo>
                <a:lnTo>
                  <a:pt x="59436" y="419100"/>
                </a:lnTo>
                <a:close/>
              </a:path>
            </a:pathLst>
          </a:custGeom>
          <a:ln w="25908">
            <a:noFill/>
          </a:ln>
        </p:spPr>
        <p:txBody>
          <a:bodyPr wrap="square" lIns="0" tIns="0" rIns="0" bIns="0" rtlCol="0"/>
          <a:lstStyle/>
          <a:p>
            <a:endParaRPr sz="1272"/>
          </a:p>
        </p:txBody>
      </p:sp>
      <p:sp>
        <p:nvSpPr>
          <p:cNvPr id="82" name="object 28">
            <a:extLst>
              <a:ext uri="{FF2B5EF4-FFF2-40B4-BE49-F238E27FC236}">
                <a16:creationId xmlns:a16="http://schemas.microsoft.com/office/drawing/2014/main" id="{B828A56D-1702-423A-AE04-0156E4AC0747}"/>
              </a:ext>
            </a:extLst>
          </p:cNvPr>
          <p:cNvSpPr txBox="1"/>
          <p:nvPr/>
        </p:nvSpPr>
        <p:spPr>
          <a:xfrm>
            <a:off x="6231253" y="2779681"/>
            <a:ext cx="996117" cy="278582"/>
          </a:xfrm>
          <a:prstGeom prst="roundRect">
            <a:avLst/>
          </a:prstGeom>
          <a:solidFill>
            <a:schemeClr val="bg1"/>
          </a:solidFill>
          <a:ln w="22859">
            <a:noFill/>
          </a:ln>
          <a:effectLst>
            <a:glow rad="50800">
              <a:schemeClr val="tx1">
                <a:alpha val="30000"/>
              </a:schemeClr>
            </a:glow>
          </a:effectLst>
        </p:spPr>
        <p:txBody>
          <a:bodyPr vert="horz" wrap="none" lIns="0" tIns="36000" rIns="54000" bIns="0" rtlCol="0" anchor="ctr" anchorCtr="1">
            <a:spAutoFit/>
          </a:bodyPr>
          <a:lstStyle>
            <a:defPPr>
              <a:defRPr lang="ja-JP"/>
            </a:defPPr>
            <a:lvl1pPr marL="71801">
              <a:spcBef>
                <a:spcPts val="477"/>
              </a:spcBef>
              <a:defRPr sz="1400" b="1" spc="-74">
                <a:latin typeface="メイリオ" panose="020B0604030504040204" pitchFamily="50" charset="-128"/>
                <a:ea typeface="メイリオ" panose="020B0604030504040204" pitchFamily="50" charset="-128"/>
                <a:cs typeface="kiloji"/>
              </a:defRPr>
            </a:lvl1pPr>
          </a:lstStyle>
          <a:p>
            <a:r>
              <a:rPr dirty="0"/>
              <a:t>フラッシュ</a:t>
            </a:r>
          </a:p>
        </p:txBody>
      </p:sp>
      <p:sp>
        <p:nvSpPr>
          <p:cNvPr id="85" name="object 31">
            <a:extLst>
              <a:ext uri="{FF2B5EF4-FFF2-40B4-BE49-F238E27FC236}">
                <a16:creationId xmlns:a16="http://schemas.microsoft.com/office/drawing/2014/main" id="{B0F80BE9-48DB-44FC-A8E0-AE9A54812894}"/>
              </a:ext>
            </a:extLst>
          </p:cNvPr>
          <p:cNvSpPr/>
          <p:nvPr/>
        </p:nvSpPr>
        <p:spPr>
          <a:xfrm>
            <a:off x="4547681" y="2504872"/>
            <a:ext cx="139841" cy="236123"/>
          </a:xfrm>
          <a:prstGeom prst="rect">
            <a:avLst/>
          </a:prstGeom>
          <a:blipFill>
            <a:blip r:embed="rId7" cstate="print"/>
            <a:stretch>
              <a:fillRect/>
            </a:stretch>
          </a:blipFill>
        </p:spPr>
        <p:txBody>
          <a:bodyPr wrap="square" lIns="0" tIns="0" rIns="0" bIns="0" rtlCol="0"/>
          <a:lstStyle/>
          <a:p>
            <a:endParaRPr sz="1272"/>
          </a:p>
        </p:txBody>
      </p:sp>
      <p:sp>
        <p:nvSpPr>
          <p:cNvPr id="93" name="object 39">
            <a:extLst>
              <a:ext uri="{FF2B5EF4-FFF2-40B4-BE49-F238E27FC236}">
                <a16:creationId xmlns:a16="http://schemas.microsoft.com/office/drawing/2014/main" id="{A5C3FB7B-09BC-4ECE-919F-B80AD88E7161}"/>
              </a:ext>
            </a:extLst>
          </p:cNvPr>
          <p:cNvSpPr txBox="1"/>
          <p:nvPr/>
        </p:nvSpPr>
        <p:spPr>
          <a:xfrm>
            <a:off x="2864620" y="5404775"/>
            <a:ext cx="1097840" cy="476726"/>
          </a:xfrm>
          <a:prstGeom prst="roundRect">
            <a:avLst/>
          </a:prstGeom>
          <a:solidFill>
            <a:schemeClr val="bg1"/>
          </a:solidFill>
          <a:ln w="22859">
            <a:noFill/>
          </a:ln>
          <a:effectLst>
            <a:glow rad="50800">
              <a:schemeClr val="tx1">
                <a:alpha val="30000"/>
              </a:schemeClr>
            </a:glow>
          </a:effectLst>
        </p:spPr>
        <p:txBody>
          <a:bodyPr vert="horz" wrap="none" lIns="0" tIns="0" rIns="36000" bIns="0" rtlCol="0" anchor="ctr" anchorCtr="1">
            <a:spAutoFit/>
          </a:bodyPr>
          <a:lstStyle>
            <a:defPPr>
              <a:defRPr lang="ja-JP"/>
            </a:defPPr>
            <a:lvl1pPr marL="71801">
              <a:spcBef>
                <a:spcPts val="477"/>
              </a:spcBef>
              <a:defRPr sz="1200" b="1" spc="-74">
                <a:latin typeface="メイリオ" panose="020B0604030504040204" pitchFamily="50" charset="-128"/>
                <a:ea typeface="メイリオ" panose="020B0604030504040204" pitchFamily="50" charset="-128"/>
                <a:cs typeface="kiloji"/>
              </a:defRPr>
            </a:lvl1pPr>
          </a:lstStyle>
          <a:p>
            <a:pPr algn="r">
              <a:spcBef>
                <a:spcPts val="0"/>
              </a:spcBef>
            </a:pPr>
            <a:r>
              <a:rPr sz="1400" dirty="0"/>
              <a:t>前/後</a:t>
            </a:r>
            <a:r>
              <a:rPr lang="ja-JP" altLang="en-US" sz="1400" dirty="0"/>
              <a:t>カメラ</a:t>
            </a:r>
            <a:endParaRPr lang="en-US" altLang="ja-JP" sz="1400" dirty="0"/>
          </a:p>
          <a:p>
            <a:pPr algn="ctr">
              <a:spcBef>
                <a:spcPts val="0"/>
              </a:spcBef>
            </a:pPr>
            <a:r>
              <a:rPr sz="1400" dirty="0" err="1"/>
              <a:t>の切替</a:t>
            </a:r>
            <a:endParaRPr sz="1400" dirty="0"/>
          </a:p>
        </p:txBody>
      </p:sp>
      <p:sp>
        <p:nvSpPr>
          <p:cNvPr id="96" name="object 42">
            <a:extLst>
              <a:ext uri="{FF2B5EF4-FFF2-40B4-BE49-F238E27FC236}">
                <a16:creationId xmlns:a16="http://schemas.microsoft.com/office/drawing/2014/main" id="{7EB71D90-1E6E-4580-BF33-3F7128CFF352}"/>
              </a:ext>
            </a:extLst>
          </p:cNvPr>
          <p:cNvSpPr txBox="1"/>
          <p:nvPr/>
        </p:nvSpPr>
        <p:spPr>
          <a:xfrm>
            <a:off x="4630420" y="2242360"/>
            <a:ext cx="830588" cy="278582"/>
          </a:xfrm>
          <a:prstGeom prst="roundRect">
            <a:avLst/>
          </a:prstGeom>
          <a:solidFill>
            <a:schemeClr val="bg1"/>
          </a:solidFill>
          <a:ln w="22859">
            <a:noFill/>
          </a:ln>
          <a:effectLst>
            <a:glow rad="50800">
              <a:schemeClr val="tx1">
                <a:alpha val="30000"/>
              </a:schemeClr>
            </a:glow>
          </a:effectLst>
        </p:spPr>
        <p:txBody>
          <a:bodyPr vert="horz" wrap="none" lIns="0" tIns="36000" rIns="54000" bIns="0" rtlCol="0" anchor="ctr" anchorCtr="1">
            <a:spAutoFit/>
          </a:bodyPr>
          <a:lstStyle>
            <a:defPPr>
              <a:defRPr lang="ja-JP"/>
            </a:defPPr>
            <a:lvl1pPr marL="71801">
              <a:spcBef>
                <a:spcPts val="477"/>
              </a:spcBef>
              <a:defRPr sz="1400" b="1" spc="-74">
                <a:latin typeface="メイリオ" panose="020B0604030504040204" pitchFamily="50" charset="-128"/>
                <a:ea typeface="メイリオ" panose="020B0604030504040204" pitchFamily="50" charset="-128"/>
                <a:cs typeface="kiloji"/>
              </a:defRPr>
            </a:lvl1pPr>
          </a:lstStyle>
          <a:p>
            <a:r>
              <a:rPr dirty="0"/>
              <a:t>タイマー</a:t>
            </a:r>
          </a:p>
        </p:txBody>
      </p:sp>
      <p:sp>
        <p:nvSpPr>
          <p:cNvPr id="97" name="object 43">
            <a:extLst>
              <a:ext uri="{FF2B5EF4-FFF2-40B4-BE49-F238E27FC236}">
                <a16:creationId xmlns:a16="http://schemas.microsoft.com/office/drawing/2014/main" id="{BAB21D60-5F66-4DF2-BC87-34E14AAD9835}"/>
              </a:ext>
            </a:extLst>
          </p:cNvPr>
          <p:cNvSpPr txBox="1"/>
          <p:nvPr/>
        </p:nvSpPr>
        <p:spPr>
          <a:xfrm>
            <a:off x="5027599" y="5098175"/>
            <a:ext cx="1113871" cy="306040"/>
          </a:xfrm>
          <a:prstGeom prst="roundRect">
            <a:avLst/>
          </a:prstGeom>
          <a:solidFill>
            <a:schemeClr val="bg1"/>
          </a:solidFill>
          <a:ln w="22859">
            <a:noFill/>
          </a:ln>
          <a:effectLst>
            <a:glow rad="50800">
              <a:schemeClr val="tx1">
                <a:alpha val="30000"/>
              </a:schemeClr>
            </a:glow>
          </a:effectLst>
        </p:spPr>
        <p:txBody>
          <a:bodyPr vert="horz" wrap="none" lIns="0" tIns="60578" rIns="0" bIns="0" rtlCol="0">
            <a:spAutoFit/>
          </a:bodyPr>
          <a:lstStyle>
            <a:defPPr>
              <a:defRPr lang="ja-JP"/>
            </a:defPPr>
            <a:lvl1pPr marL="71801">
              <a:spcBef>
                <a:spcPts val="477"/>
              </a:spcBef>
              <a:defRPr sz="1200" b="1" spc="-74">
                <a:latin typeface="メイリオ" panose="020B0604030504040204" pitchFamily="50" charset="-128"/>
                <a:ea typeface="メイリオ" panose="020B0604030504040204" pitchFamily="50" charset="-128"/>
                <a:cs typeface="kiloji"/>
              </a:defRPr>
            </a:lvl1pPr>
          </a:lstStyle>
          <a:p>
            <a:r>
              <a:rPr lang="ja-JP" altLang="en-US" sz="1400" dirty="0"/>
              <a:t>ビデオ</a:t>
            </a:r>
            <a:r>
              <a:rPr sz="1400" dirty="0" err="1"/>
              <a:t>に切替</a:t>
            </a:r>
            <a:endParaRPr sz="1400" dirty="0"/>
          </a:p>
        </p:txBody>
      </p:sp>
      <p:sp>
        <p:nvSpPr>
          <p:cNvPr id="100" name="object 46">
            <a:extLst>
              <a:ext uri="{FF2B5EF4-FFF2-40B4-BE49-F238E27FC236}">
                <a16:creationId xmlns:a16="http://schemas.microsoft.com/office/drawing/2014/main" id="{DD7B12E6-7657-4F05-BA39-AA905957E1C5}"/>
              </a:ext>
            </a:extLst>
          </p:cNvPr>
          <p:cNvSpPr/>
          <p:nvPr/>
        </p:nvSpPr>
        <p:spPr>
          <a:xfrm>
            <a:off x="4998181" y="3084581"/>
            <a:ext cx="138023" cy="252005"/>
          </a:xfrm>
          <a:prstGeom prst="rect">
            <a:avLst/>
          </a:prstGeom>
          <a:blipFill>
            <a:blip r:embed="rId8" cstate="print"/>
            <a:stretch>
              <a:fillRect/>
            </a:stretch>
          </a:blipFill>
        </p:spPr>
        <p:txBody>
          <a:bodyPr wrap="square" lIns="0" tIns="0" rIns="0" bIns="0" rtlCol="0"/>
          <a:lstStyle/>
          <a:p>
            <a:endParaRPr sz="1272"/>
          </a:p>
        </p:txBody>
      </p:sp>
      <p:sp>
        <p:nvSpPr>
          <p:cNvPr id="101" name="object 47">
            <a:extLst>
              <a:ext uri="{FF2B5EF4-FFF2-40B4-BE49-F238E27FC236}">
                <a16:creationId xmlns:a16="http://schemas.microsoft.com/office/drawing/2014/main" id="{29952BB6-B5A3-427F-9B8D-7D231849B558}"/>
              </a:ext>
            </a:extLst>
          </p:cNvPr>
          <p:cNvSpPr/>
          <p:nvPr/>
        </p:nvSpPr>
        <p:spPr>
          <a:xfrm>
            <a:off x="4594535" y="5561388"/>
            <a:ext cx="1089765" cy="99637"/>
          </a:xfrm>
          <a:custGeom>
            <a:avLst/>
            <a:gdLst/>
            <a:ahLst/>
            <a:cxnLst/>
            <a:rect l="l" t="t" r="r" b="b"/>
            <a:pathLst>
              <a:path w="1125220" h="114300">
                <a:moveTo>
                  <a:pt x="114300" y="76200"/>
                </a:moveTo>
                <a:lnTo>
                  <a:pt x="0" y="76200"/>
                </a:lnTo>
                <a:lnTo>
                  <a:pt x="0" y="38100"/>
                </a:lnTo>
                <a:lnTo>
                  <a:pt x="114300" y="38100"/>
                </a:lnTo>
                <a:lnTo>
                  <a:pt x="114300" y="76200"/>
                </a:lnTo>
                <a:close/>
              </a:path>
              <a:path w="1125220" h="114300">
                <a:moveTo>
                  <a:pt x="266700" y="76200"/>
                </a:moveTo>
                <a:lnTo>
                  <a:pt x="152400" y="76200"/>
                </a:lnTo>
                <a:lnTo>
                  <a:pt x="152400" y="38100"/>
                </a:lnTo>
                <a:lnTo>
                  <a:pt x="266700" y="38100"/>
                </a:lnTo>
                <a:lnTo>
                  <a:pt x="266700" y="76200"/>
                </a:lnTo>
                <a:close/>
              </a:path>
              <a:path w="1125220" h="114300">
                <a:moveTo>
                  <a:pt x="419100" y="76200"/>
                </a:moveTo>
                <a:lnTo>
                  <a:pt x="304800" y="76200"/>
                </a:lnTo>
                <a:lnTo>
                  <a:pt x="304800" y="38100"/>
                </a:lnTo>
                <a:lnTo>
                  <a:pt x="419100" y="38100"/>
                </a:lnTo>
                <a:lnTo>
                  <a:pt x="419100" y="76200"/>
                </a:lnTo>
                <a:close/>
              </a:path>
              <a:path w="1125220" h="114300">
                <a:moveTo>
                  <a:pt x="571500" y="76200"/>
                </a:moveTo>
                <a:lnTo>
                  <a:pt x="457200" y="76200"/>
                </a:lnTo>
                <a:lnTo>
                  <a:pt x="457200" y="38100"/>
                </a:lnTo>
                <a:lnTo>
                  <a:pt x="571500" y="38100"/>
                </a:lnTo>
                <a:lnTo>
                  <a:pt x="571500" y="76200"/>
                </a:lnTo>
                <a:close/>
              </a:path>
              <a:path w="1125220" h="114300">
                <a:moveTo>
                  <a:pt x="723900" y="76200"/>
                </a:moveTo>
                <a:lnTo>
                  <a:pt x="609600" y="76200"/>
                </a:lnTo>
                <a:lnTo>
                  <a:pt x="609600" y="38100"/>
                </a:lnTo>
                <a:lnTo>
                  <a:pt x="723900" y="38100"/>
                </a:lnTo>
                <a:lnTo>
                  <a:pt x="723900" y="76200"/>
                </a:lnTo>
                <a:close/>
              </a:path>
              <a:path w="1125220" h="114300">
                <a:moveTo>
                  <a:pt x="876300" y="76200"/>
                </a:moveTo>
                <a:lnTo>
                  <a:pt x="762000" y="76200"/>
                </a:lnTo>
                <a:lnTo>
                  <a:pt x="762000" y="38100"/>
                </a:lnTo>
                <a:lnTo>
                  <a:pt x="876300" y="38100"/>
                </a:lnTo>
                <a:lnTo>
                  <a:pt x="876300" y="76200"/>
                </a:lnTo>
                <a:close/>
              </a:path>
              <a:path w="1125220" h="114300">
                <a:moveTo>
                  <a:pt x="1010412" y="114300"/>
                </a:moveTo>
                <a:lnTo>
                  <a:pt x="1010412" y="0"/>
                </a:lnTo>
                <a:lnTo>
                  <a:pt x="1087641" y="38100"/>
                </a:lnTo>
                <a:lnTo>
                  <a:pt x="1028700" y="38100"/>
                </a:lnTo>
                <a:lnTo>
                  <a:pt x="1028700" y="76200"/>
                </a:lnTo>
                <a:lnTo>
                  <a:pt x="1085609" y="76200"/>
                </a:lnTo>
                <a:lnTo>
                  <a:pt x="1010412" y="114300"/>
                </a:lnTo>
                <a:close/>
              </a:path>
              <a:path w="1125220" h="114300">
                <a:moveTo>
                  <a:pt x="1010412" y="76200"/>
                </a:moveTo>
                <a:lnTo>
                  <a:pt x="914400" y="76200"/>
                </a:lnTo>
                <a:lnTo>
                  <a:pt x="914400" y="38100"/>
                </a:lnTo>
                <a:lnTo>
                  <a:pt x="1010412" y="38100"/>
                </a:lnTo>
                <a:lnTo>
                  <a:pt x="1010412" y="76200"/>
                </a:lnTo>
                <a:close/>
              </a:path>
              <a:path w="1125220" h="114300">
                <a:moveTo>
                  <a:pt x="1085609" y="76200"/>
                </a:moveTo>
                <a:lnTo>
                  <a:pt x="1028700" y="76200"/>
                </a:lnTo>
                <a:lnTo>
                  <a:pt x="1028700" y="38100"/>
                </a:lnTo>
                <a:lnTo>
                  <a:pt x="1087641" y="38100"/>
                </a:lnTo>
                <a:lnTo>
                  <a:pt x="1124712" y="56388"/>
                </a:lnTo>
                <a:lnTo>
                  <a:pt x="1085609" y="76200"/>
                </a:lnTo>
                <a:close/>
              </a:path>
            </a:pathLst>
          </a:custGeom>
          <a:solidFill>
            <a:srgbClr val="FF0000"/>
          </a:solidFill>
        </p:spPr>
        <p:txBody>
          <a:bodyPr wrap="square" lIns="0" tIns="0" rIns="0" bIns="0" rtlCol="0"/>
          <a:lstStyle/>
          <a:p>
            <a:endParaRPr sz="1272"/>
          </a:p>
        </p:txBody>
      </p:sp>
      <p:grpSp>
        <p:nvGrpSpPr>
          <p:cNvPr id="102" name="object 48">
            <a:extLst>
              <a:ext uri="{FF2B5EF4-FFF2-40B4-BE49-F238E27FC236}">
                <a16:creationId xmlns:a16="http://schemas.microsoft.com/office/drawing/2014/main" id="{BF635DA5-4AE4-471F-BE02-FD8D698CE01A}"/>
              </a:ext>
            </a:extLst>
          </p:cNvPr>
          <p:cNvGrpSpPr/>
          <p:nvPr/>
        </p:nvGrpSpPr>
        <p:grpSpPr>
          <a:xfrm>
            <a:off x="2451101" y="3095625"/>
            <a:ext cx="685800" cy="618604"/>
            <a:chOff x="2401061" y="4999481"/>
            <a:chExt cx="469900" cy="490855"/>
          </a:xfrm>
        </p:grpSpPr>
        <p:sp>
          <p:nvSpPr>
            <p:cNvPr id="103" name="object 49">
              <a:extLst>
                <a:ext uri="{FF2B5EF4-FFF2-40B4-BE49-F238E27FC236}">
                  <a16:creationId xmlns:a16="http://schemas.microsoft.com/office/drawing/2014/main" id="{98055601-7C00-4E16-8AB9-E61E6AFECF7F}"/>
                </a:ext>
              </a:extLst>
            </p:cNvPr>
            <p:cNvSpPr/>
            <p:nvPr/>
          </p:nvSpPr>
          <p:spPr>
            <a:xfrm>
              <a:off x="2414015" y="5012435"/>
              <a:ext cx="443865" cy="464820"/>
            </a:xfrm>
            <a:custGeom>
              <a:avLst/>
              <a:gdLst/>
              <a:ahLst/>
              <a:cxnLst/>
              <a:rect l="l" t="t" r="r" b="b"/>
              <a:pathLst>
                <a:path w="443864" h="464820">
                  <a:moveTo>
                    <a:pt x="1524" y="464819"/>
                  </a:moveTo>
                  <a:lnTo>
                    <a:pt x="0" y="381000"/>
                  </a:lnTo>
                  <a:lnTo>
                    <a:pt x="21336" y="400812"/>
                  </a:lnTo>
                  <a:lnTo>
                    <a:pt x="400812" y="0"/>
                  </a:lnTo>
                  <a:lnTo>
                    <a:pt x="443484" y="39623"/>
                  </a:lnTo>
                  <a:lnTo>
                    <a:pt x="64008" y="441960"/>
                  </a:lnTo>
                  <a:lnTo>
                    <a:pt x="85343" y="461772"/>
                  </a:lnTo>
                  <a:lnTo>
                    <a:pt x="1524" y="464819"/>
                  </a:lnTo>
                  <a:close/>
                </a:path>
              </a:pathLst>
            </a:custGeom>
            <a:solidFill>
              <a:srgbClr val="FF0000"/>
            </a:solidFill>
            <a:ln>
              <a:noFill/>
            </a:ln>
          </p:spPr>
          <p:txBody>
            <a:bodyPr wrap="square" lIns="0" tIns="0" rIns="0" bIns="0" rtlCol="0"/>
            <a:lstStyle/>
            <a:p>
              <a:endParaRPr sz="1272"/>
            </a:p>
          </p:txBody>
        </p:sp>
        <p:sp>
          <p:nvSpPr>
            <p:cNvPr id="104" name="object 50">
              <a:extLst>
                <a:ext uri="{FF2B5EF4-FFF2-40B4-BE49-F238E27FC236}">
                  <a16:creationId xmlns:a16="http://schemas.microsoft.com/office/drawing/2014/main" id="{1A2B4DCF-AD65-4211-BD14-000E6F9EB5E4}"/>
                </a:ext>
              </a:extLst>
            </p:cNvPr>
            <p:cNvSpPr/>
            <p:nvPr/>
          </p:nvSpPr>
          <p:spPr>
            <a:xfrm>
              <a:off x="2414015" y="5012435"/>
              <a:ext cx="443865" cy="464820"/>
            </a:xfrm>
            <a:custGeom>
              <a:avLst/>
              <a:gdLst/>
              <a:ahLst/>
              <a:cxnLst/>
              <a:rect l="l" t="t" r="r" b="b"/>
              <a:pathLst>
                <a:path w="443864" h="464820">
                  <a:moveTo>
                    <a:pt x="1524" y="464819"/>
                  </a:moveTo>
                  <a:lnTo>
                    <a:pt x="0" y="381000"/>
                  </a:lnTo>
                  <a:lnTo>
                    <a:pt x="21336" y="400812"/>
                  </a:lnTo>
                  <a:lnTo>
                    <a:pt x="400812" y="0"/>
                  </a:lnTo>
                  <a:lnTo>
                    <a:pt x="443484" y="39623"/>
                  </a:lnTo>
                  <a:lnTo>
                    <a:pt x="64008" y="441960"/>
                  </a:lnTo>
                  <a:lnTo>
                    <a:pt x="85343" y="461772"/>
                  </a:lnTo>
                  <a:lnTo>
                    <a:pt x="1524" y="464819"/>
                  </a:lnTo>
                  <a:close/>
                </a:path>
              </a:pathLst>
            </a:custGeom>
            <a:ln w="25908">
              <a:noFill/>
            </a:ln>
          </p:spPr>
          <p:txBody>
            <a:bodyPr wrap="square" lIns="0" tIns="0" rIns="0" bIns="0" rtlCol="0"/>
            <a:lstStyle/>
            <a:p>
              <a:endParaRPr sz="1272"/>
            </a:p>
          </p:txBody>
        </p:sp>
      </p:grpSp>
      <p:grpSp>
        <p:nvGrpSpPr>
          <p:cNvPr id="52" name="グループ化 51">
            <a:extLst>
              <a:ext uri="{FF2B5EF4-FFF2-40B4-BE49-F238E27FC236}">
                <a16:creationId xmlns:a16="http://schemas.microsoft.com/office/drawing/2014/main" id="{72F80224-C7DA-4C7E-98BC-563EC273684C}"/>
              </a:ext>
            </a:extLst>
          </p:cNvPr>
          <p:cNvGrpSpPr/>
          <p:nvPr/>
        </p:nvGrpSpPr>
        <p:grpSpPr>
          <a:xfrm>
            <a:off x="7264688" y="2660827"/>
            <a:ext cx="2853101" cy="4275259"/>
            <a:chOff x="7264688" y="2440974"/>
            <a:chExt cx="2951741" cy="4271107"/>
          </a:xfrm>
        </p:grpSpPr>
        <p:sp>
          <p:nvSpPr>
            <p:cNvPr id="106" name="object 2">
              <a:extLst>
                <a:ext uri="{FF2B5EF4-FFF2-40B4-BE49-F238E27FC236}">
                  <a16:creationId xmlns:a16="http://schemas.microsoft.com/office/drawing/2014/main" id="{36BBA452-992C-45C9-8E36-0A18B62CB652}"/>
                </a:ext>
              </a:extLst>
            </p:cNvPr>
            <p:cNvSpPr/>
            <p:nvPr/>
          </p:nvSpPr>
          <p:spPr>
            <a:xfrm>
              <a:off x="7591169" y="3189401"/>
              <a:ext cx="372371" cy="371082"/>
            </a:xfrm>
            <a:prstGeom prst="rect">
              <a:avLst/>
            </a:prstGeom>
            <a:blipFill>
              <a:blip r:embed="rId9" cstate="print"/>
              <a:stretch>
                <a:fillRect/>
              </a:stretch>
            </a:blipFill>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sp>
          <p:nvSpPr>
            <p:cNvPr id="107" name="object 3">
              <a:extLst>
                <a:ext uri="{FF2B5EF4-FFF2-40B4-BE49-F238E27FC236}">
                  <a16:creationId xmlns:a16="http://schemas.microsoft.com/office/drawing/2014/main" id="{748FABDE-8BE0-4298-8F54-B8204026F46E}"/>
                </a:ext>
              </a:extLst>
            </p:cNvPr>
            <p:cNvSpPr/>
            <p:nvPr/>
          </p:nvSpPr>
          <p:spPr>
            <a:xfrm>
              <a:off x="8353758" y="3189401"/>
              <a:ext cx="377917" cy="370303"/>
            </a:xfrm>
            <a:prstGeom prst="rect">
              <a:avLst/>
            </a:prstGeom>
            <a:blipFill>
              <a:blip r:embed="rId10" cstate="print"/>
              <a:stretch>
                <a:fillRect/>
              </a:stretch>
            </a:blipFill>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sp>
          <p:nvSpPr>
            <p:cNvPr id="108" name="object 4">
              <a:extLst>
                <a:ext uri="{FF2B5EF4-FFF2-40B4-BE49-F238E27FC236}">
                  <a16:creationId xmlns:a16="http://schemas.microsoft.com/office/drawing/2014/main" id="{C9FC00EC-01F6-4401-9B06-4FAE18EA1DA0}"/>
                </a:ext>
              </a:extLst>
            </p:cNvPr>
            <p:cNvSpPr/>
            <p:nvPr/>
          </p:nvSpPr>
          <p:spPr>
            <a:xfrm>
              <a:off x="9094166" y="3189401"/>
              <a:ext cx="364448" cy="358608"/>
            </a:xfrm>
            <a:prstGeom prst="rect">
              <a:avLst/>
            </a:prstGeom>
            <a:blipFill>
              <a:blip r:embed="rId11" cstate="print"/>
              <a:stretch>
                <a:fillRect/>
              </a:stretch>
            </a:blipFill>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sp>
          <p:nvSpPr>
            <p:cNvPr id="109" name="object 5">
              <a:extLst>
                <a:ext uri="{FF2B5EF4-FFF2-40B4-BE49-F238E27FC236}">
                  <a16:creationId xmlns:a16="http://schemas.microsoft.com/office/drawing/2014/main" id="{D6669F84-A067-4375-9E3C-351DE8A64EDF}"/>
                </a:ext>
              </a:extLst>
            </p:cNvPr>
            <p:cNvSpPr/>
            <p:nvPr/>
          </p:nvSpPr>
          <p:spPr>
            <a:xfrm>
              <a:off x="9773952" y="3189401"/>
              <a:ext cx="364448" cy="358608"/>
            </a:xfrm>
            <a:prstGeom prst="rect">
              <a:avLst/>
            </a:prstGeom>
            <a:blipFill>
              <a:blip r:embed="rId12" cstate="print"/>
              <a:stretch>
                <a:fillRect/>
              </a:stretch>
            </a:blipFill>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sp>
          <p:nvSpPr>
            <p:cNvPr id="110" name="object 6">
              <a:extLst>
                <a:ext uri="{FF2B5EF4-FFF2-40B4-BE49-F238E27FC236}">
                  <a16:creationId xmlns:a16="http://schemas.microsoft.com/office/drawing/2014/main" id="{8A03336B-BDD0-4B57-B051-CC2058113AF6}"/>
                </a:ext>
              </a:extLst>
            </p:cNvPr>
            <p:cNvSpPr/>
            <p:nvPr/>
          </p:nvSpPr>
          <p:spPr>
            <a:xfrm>
              <a:off x="7591169" y="4121141"/>
              <a:ext cx="388217" cy="376538"/>
            </a:xfrm>
            <a:prstGeom prst="rect">
              <a:avLst/>
            </a:prstGeom>
            <a:blipFill>
              <a:blip r:embed="rId13" cstate="print"/>
              <a:stretch>
                <a:fillRect/>
              </a:stretch>
            </a:blipFill>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sp>
          <p:nvSpPr>
            <p:cNvPr id="111" name="object 7">
              <a:extLst>
                <a:ext uri="{FF2B5EF4-FFF2-40B4-BE49-F238E27FC236}">
                  <a16:creationId xmlns:a16="http://schemas.microsoft.com/office/drawing/2014/main" id="{44AE3174-0275-4562-A56D-C1BD17E0535B}"/>
                </a:ext>
              </a:extLst>
            </p:cNvPr>
            <p:cNvSpPr/>
            <p:nvPr/>
          </p:nvSpPr>
          <p:spPr>
            <a:xfrm>
              <a:off x="8353758" y="4121141"/>
              <a:ext cx="395347" cy="376538"/>
            </a:xfrm>
            <a:prstGeom prst="rect">
              <a:avLst/>
            </a:prstGeom>
            <a:blipFill>
              <a:blip r:embed="rId14" cstate="print"/>
              <a:stretch>
                <a:fillRect/>
              </a:stretch>
            </a:blipFill>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sp>
          <p:nvSpPr>
            <p:cNvPr id="112" name="object 8">
              <a:extLst>
                <a:ext uri="{FF2B5EF4-FFF2-40B4-BE49-F238E27FC236}">
                  <a16:creationId xmlns:a16="http://schemas.microsoft.com/office/drawing/2014/main" id="{C86836C8-81C6-43C8-847F-C7DAE93A6192}"/>
                </a:ext>
              </a:extLst>
            </p:cNvPr>
            <p:cNvSpPr/>
            <p:nvPr/>
          </p:nvSpPr>
          <p:spPr>
            <a:xfrm>
              <a:off x="7591169" y="5562560"/>
              <a:ext cx="388217" cy="357829"/>
            </a:xfrm>
            <a:prstGeom prst="rect">
              <a:avLst/>
            </a:prstGeom>
            <a:blipFill>
              <a:blip r:embed="rId15" cstate="print"/>
              <a:stretch>
                <a:fillRect/>
              </a:stretch>
            </a:blipFill>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sp>
          <p:nvSpPr>
            <p:cNvPr id="113" name="object 9">
              <a:extLst>
                <a:ext uri="{FF2B5EF4-FFF2-40B4-BE49-F238E27FC236}">
                  <a16:creationId xmlns:a16="http://schemas.microsoft.com/office/drawing/2014/main" id="{2A80E2B5-CA31-4F85-B520-F5ED092ED6DA}"/>
                </a:ext>
              </a:extLst>
            </p:cNvPr>
            <p:cNvSpPr/>
            <p:nvPr/>
          </p:nvSpPr>
          <p:spPr>
            <a:xfrm>
              <a:off x="7591169" y="6095442"/>
              <a:ext cx="379501" cy="357829"/>
            </a:xfrm>
            <a:prstGeom prst="rect">
              <a:avLst/>
            </a:prstGeom>
            <a:blipFill>
              <a:blip r:embed="rId16" cstate="print"/>
              <a:stretch>
                <a:fillRect/>
              </a:stretch>
            </a:blipFill>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sp>
          <p:nvSpPr>
            <p:cNvPr id="114" name="object 10">
              <a:extLst>
                <a:ext uri="{FF2B5EF4-FFF2-40B4-BE49-F238E27FC236}">
                  <a16:creationId xmlns:a16="http://schemas.microsoft.com/office/drawing/2014/main" id="{EF63A79B-FEAD-48AE-BF82-8F389BCFE297}"/>
                </a:ext>
              </a:extLst>
            </p:cNvPr>
            <p:cNvSpPr/>
            <p:nvPr/>
          </p:nvSpPr>
          <p:spPr>
            <a:xfrm>
              <a:off x="8353758" y="6095442"/>
              <a:ext cx="363657" cy="357829"/>
            </a:xfrm>
            <a:prstGeom prst="rect">
              <a:avLst/>
            </a:prstGeom>
            <a:blipFill>
              <a:blip r:embed="rId17" cstate="print"/>
              <a:stretch>
                <a:fillRect/>
              </a:stretch>
            </a:blipFill>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sp>
          <p:nvSpPr>
            <p:cNvPr id="115" name="object 11">
              <a:extLst>
                <a:ext uri="{FF2B5EF4-FFF2-40B4-BE49-F238E27FC236}">
                  <a16:creationId xmlns:a16="http://schemas.microsoft.com/office/drawing/2014/main" id="{675930BF-204E-44E9-A6E5-8E6C57488CB5}"/>
                </a:ext>
              </a:extLst>
            </p:cNvPr>
            <p:cNvSpPr/>
            <p:nvPr/>
          </p:nvSpPr>
          <p:spPr>
            <a:xfrm>
              <a:off x="9094166" y="6095442"/>
              <a:ext cx="350979" cy="356270"/>
            </a:xfrm>
            <a:prstGeom prst="rect">
              <a:avLst/>
            </a:prstGeom>
            <a:blipFill>
              <a:blip r:embed="rId18" cstate="print"/>
              <a:stretch>
                <a:fillRect/>
              </a:stretch>
            </a:blipFill>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sp>
          <p:nvSpPr>
            <p:cNvPr id="116" name="object 12">
              <a:extLst>
                <a:ext uri="{FF2B5EF4-FFF2-40B4-BE49-F238E27FC236}">
                  <a16:creationId xmlns:a16="http://schemas.microsoft.com/office/drawing/2014/main" id="{CDC8ACB1-6C38-4440-AA96-CFC268B50B6D}"/>
                </a:ext>
              </a:extLst>
            </p:cNvPr>
            <p:cNvSpPr/>
            <p:nvPr/>
          </p:nvSpPr>
          <p:spPr>
            <a:xfrm>
              <a:off x="9094166" y="5562560"/>
              <a:ext cx="362071" cy="319629"/>
            </a:xfrm>
            <a:prstGeom prst="rect">
              <a:avLst/>
            </a:prstGeom>
            <a:blipFill>
              <a:blip r:embed="rId19" cstate="print"/>
              <a:stretch>
                <a:fillRect/>
              </a:stretch>
            </a:blipFill>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sp>
          <p:nvSpPr>
            <p:cNvPr id="117" name="object 13">
              <a:extLst>
                <a:ext uri="{FF2B5EF4-FFF2-40B4-BE49-F238E27FC236}">
                  <a16:creationId xmlns:a16="http://schemas.microsoft.com/office/drawing/2014/main" id="{A57EDA26-446C-4E96-B13A-5E8BE61FC9A4}"/>
                </a:ext>
              </a:extLst>
            </p:cNvPr>
            <p:cNvSpPr/>
            <p:nvPr/>
          </p:nvSpPr>
          <p:spPr>
            <a:xfrm>
              <a:off x="8353758" y="5562560"/>
              <a:ext cx="355733" cy="334441"/>
            </a:xfrm>
            <a:prstGeom prst="rect">
              <a:avLst/>
            </a:prstGeom>
            <a:blipFill>
              <a:blip r:embed="rId20" cstate="print"/>
              <a:stretch>
                <a:fillRect/>
              </a:stretch>
            </a:blipFill>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sp>
          <p:nvSpPr>
            <p:cNvPr id="118" name="object 15">
              <a:extLst>
                <a:ext uri="{FF2B5EF4-FFF2-40B4-BE49-F238E27FC236}">
                  <a16:creationId xmlns:a16="http://schemas.microsoft.com/office/drawing/2014/main" id="{3DC63307-C7D3-4272-8CE5-C5D094F1E499}"/>
                </a:ext>
              </a:extLst>
            </p:cNvPr>
            <p:cNvSpPr txBox="1"/>
            <p:nvPr/>
          </p:nvSpPr>
          <p:spPr>
            <a:xfrm>
              <a:off x="7768228" y="2570846"/>
              <a:ext cx="2117881" cy="710619"/>
            </a:xfrm>
            <a:prstGeom prst="rect">
              <a:avLst/>
            </a:prstGeom>
          </p:spPr>
          <p:txBody>
            <a:bodyPr vert="horz" wrap="square" lIns="0" tIns="9423" rIns="0" bIns="0" rtlCol="0">
              <a:spAutoFit/>
            </a:bodyPr>
            <a:lstStyle/>
            <a:p>
              <a:pPr marL="8975">
                <a:spcBef>
                  <a:spcPts val="74"/>
                </a:spcBef>
                <a:tabLst>
                  <a:tab pos="331630" algn="l"/>
                </a:tabLst>
              </a:pPr>
              <a:r>
                <a:rPr sz="1600" b="1" dirty="0" err="1">
                  <a:latin typeface="メイリオ" panose="020B0604030504040204" pitchFamily="50" charset="-128"/>
                  <a:ea typeface="メイリオ" panose="020B0604030504040204" pitchFamily="50" charset="-128"/>
                  <a:cs typeface="AoyagiKouzanFontT"/>
                </a:rPr>
                <a:t>主</a:t>
              </a:r>
              <a:r>
                <a:rPr sz="1600" b="1" spc="4" dirty="0" err="1">
                  <a:latin typeface="メイリオ" panose="020B0604030504040204" pitchFamily="50" charset="-128"/>
                  <a:ea typeface="メイリオ" panose="020B0604030504040204" pitchFamily="50" charset="-128"/>
                  <a:cs typeface="AoyagiKouzanFontT"/>
                </a:rPr>
                <a:t>カ</a:t>
              </a:r>
              <a:r>
                <a:rPr sz="1600" b="1" dirty="0" err="1">
                  <a:latin typeface="メイリオ" panose="020B0604030504040204" pitchFamily="50" charset="-128"/>
                  <a:ea typeface="メイリオ" panose="020B0604030504040204" pitchFamily="50" charset="-128"/>
                  <a:cs typeface="AoyagiKouzanFontT"/>
                </a:rPr>
                <a:t>メ</a:t>
              </a:r>
              <a:r>
                <a:rPr sz="1600" b="1" spc="-7" dirty="0" err="1">
                  <a:latin typeface="メイリオ" panose="020B0604030504040204" pitchFamily="50" charset="-128"/>
                  <a:ea typeface="メイリオ" panose="020B0604030504040204" pitchFamily="50" charset="-128"/>
                  <a:cs typeface="AoyagiKouzanFontT"/>
                </a:rPr>
                <a:t>ラ</a:t>
              </a:r>
              <a:r>
                <a:rPr sz="1600" b="1" dirty="0" err="1">
                  <a:latin typeface="メイリオ" panose="020B0604030504040204" pitchFamily="50" charset="-128"/>
                  <a:ea typeface="メイリオ" panose="020B0604030504040204" pitchFamily="50" charset="-128"/>
                  <a:cs typeface="AoyagiKouzanFontT"/>
                </a:rPr>
                <a:t>と自撮</a:t>
              </a:r>
              <a:r>
                <a:rPr sz="1600" b="1" spc="-11" dirty="0" err="1">
                  <a:latin typeface="メイリオ" panose="020B0604030504040204" pitchFamily="50" charset="-128"/>
                  <a:ea typeface="メイリオ" panose="020B0604030504040204" pitchFamily="50" charset="-128"/>
                  <a:cs typeface="AoyagiKouzanFontT"/>
                </a:rPr>
                <a:t>り</a:t>
              </a:r>
              <a:endParaRPr lang="en-US" sz="1600" b="1" spc="-11" dirty="0">
                <a:latin typeface="メイリオ" panose="020B0604030504040204" pitchFamily="50" charset="-128"/>
                <a:ea typeface="メイリオ" panose="020B0604030504040204" pitchFamily="50" charset="-128"/>
                <a:cs typeface="AoyagiKouzanFontT"/>
              </a:endParaRPr>
            </a:p>
            <a:p>
              <a:pPr marL="8975">
                <a:spcBef>
                  <a:spcPts val="74"/>
                </a:spcBef>
                <a:tabLst>
                  <a:tab pos="331630" algn="l"/>
                </a:tabLst>
              </a:pPr>
              <a:r>
                <a:rPr sz="1600" b="1" spc="4" dirty="0" err="1">
                  <a:latin typeface="メイリオ" panose="020B0604030504040204" pitchFamily="50" charset="-128"/>
                  <a:ea typeface="メイリオ" panose="020B0604030504040204" pitchFamily="50" charset="-128"/>
                  <a:cs typeface="AoyagiKouzanFontT"/>
                </a:rPr>
                <a:t>カ</a:t>
              </a:r>
              <a:r>
                <a:rPr sz="1600" b="1" dirty="0" err="1">
                  <a:latin typeface="メイリオ" panose="020B0604030504040204" pitchFamily="50" charset="-128"/>
                  <a:ea typeface="メイリオ" panose="020B0604030504040204" pitchFamily="50" charset="-128"/>
                  <a:cs typeface="AoyagiKouzanFontT"/>
                </a:rPr>
                <a:t>メ</a:t>
              </a:r>
              <a:r>
                <a:rPr sz="1600" b="1" spc="-7" dirty="0" err="1">
                  <a:latin typeface="メイリオ" panose="020B0604030504040204" pitchFamily="50" charset="-128"/>
                  <a:ea typeface="メイリオ" panose="020B0604030504040204" pitchFamily="50" charset="-128"/>
                  <a:cs typeface="AoyagiKouzanFontT"/>
                </a:rPr>
                <a:t>ラ</a:t>
              </a:r>
              <a:r>
                <a:rPr sz="1600" b="1" spc="-25" dirty="0" err="1">
                  <a:latin typeface="メイリオ" panose="020B0604030504040204" pitchFamily="50" charset="-128"/>
                  <a:ea typeface="メイリオ" panose="020B0604030504040204" pitchFamily="50" charset="-128"/>
                  <a:cs typeface="AoyagiKouzanFontT"/>
                </a:rPr>
                <a:t>の</a:t>
              </a:r>
              <a:r>
                <a:rPr sz="1600" b="1" dirty="0" err="1">
                  <a:latin typeface="メイリオ" panose="020B0604030504040204" pitchFamily="50" charset="-128"/>
                  <a:ea typeface="メイリオ" panose="020B0604030504040204" pitchFamily="50" charset="-128"/>
                  <a:cs typeface="AoyagiKouzanFontT"/>
                </a:rPr>
                <a:t>切</a:t>
              </a:r>
              <a:r>
                <a:rPr sz="1600" b="1" spc="-11" dirty="0" err="1">
                  <a:latin typeface="メイリオ" panose="020B0604030504040204" pitchFamily="50" charset="-128"/>
                  <a:ea typeface="メイリオ" panose="020B0604030504040204" pitchFamily="50" charset="-128"/>
                  <a:cs typeface="AoyagiKouzanFontT"/>
                </a:rPr>
                <a:t>り</a:t>
              </a:r>
              <a:r>
                <a:rPr sz="1600" b="1" dirty="0" err="1">
                  <a:latin typeface="メイリオ" panose="020B0604030504040204" pitchFamily="50" charset="-128"/>
                  <a:ea typeface="メイリオ" panose="020B0604030504040204" pitchFamily="50" charset="-128"/>
                  <a:cs typeface="AoyagiKouzanFontT"/>
                </a:rPr>
                <a:t>替</a:t>
              </a:r>
              <a:r>
                <a:rPr sz="1600" b="1" spc="-28" dirty="0" err="1">
                  <a:latin typeface="メイリオ" panose="020B0604030504040204" pitchFamily="50" charset="-128"/>
                  <a:ea typeface="メイリオ" panose="020B0604030504040204" pitchFamily="50" charset="-128"/>
                  <a:cs typeface="AoyagiKouzanFontT"/>
                </a:rPr>
                <a:t>え</a:t>
              </a:r>
              <a:endParaRPr sz="777" dirty="0">
                <a:latin typeface="メイリオ" panose="020B0604030504040204" pitchFamily="50" charset="-128"/>
                <a:ea typeface="メイリオ" panose="020B0604030504040204" pitchFamily="50" charset="-128"/>
                <a:cs typeface="AoyagiKouzanFontT"/>
              </a:endParaRPr>
            </a:p>
            <a:p>
              <a:pPr marL="503054">
                <a:spcBef>
                  <a:spcPts val="615"/>
                </a:spcBef>
              </a:pPr>
              <a:endParaRPr sz="777" dirty="0">
                <a:latin typeface="メイリオ" panose="020B0604030504040204" pitchFamily="50" charset="-128"/>
                <a:ea typeface="メイリオ" panose="020B0604030504040204" pitchFamily="50" charset="-128"/>
                <a:cs typeface="AoyagiKouzanFontT"/>
              </a:endParaRPr>
            </a:p>
          </p:txBody>
        </p:sp>
        <p:sp>
          <p:nvSpPr>
            <p:cNvPr id="119" name="object 16">
              <a:extLst>
                <a:ext uri="{FF2B5EF4-FFF2-40B4-BE49-F238E27FC236}">
                  <a16:creationId xmlns:a16="http://schemas.microsoft.com/office/drawing/2014/main" id="{8B710B55-FB61-4CBA-92B1-20CF43AB1A57}"/>
                </a:ext>
              </a:extLst>
            </p:cNvPr>
            <p:cNvSpPr txBox="1"/>
            <p:nvPr/>
          </p:nvSpPr>
          <p:spPr>
            <a:xfrm>
              <a:off x="7768228" y="3725423"/>
              <a:ext cx="2067318" cy="571848"/>
            </a:xfrm>
            <a:prstGeom prst="rect">
              <a:avLst/>
            </a:prstGeom>
          </p:spPr>
          <p:txBody>
            <a:bodyPr vert="horz" wrap="square" lIns="0" tIns="9423" rIns="0" bIns="0" rtlCol="0">
              <a:spAutoFit/>
            </a:bodyPr>
            <a:lstStyle/>
            <a:p>
              <a:pPr marL="8975">
                <a:spcBef>
                  <a:spcPts val="74"/>
                </a:spcBef>
                <a:tabLst>
                  <a:tab pos="331630" algn="l"/>
                </a:tabLst>
              </a:pPr>
              <a:r>
                <a:rPr lang="ja-JP" altLang="en-US" sz="1600" b="1" spc="7" dirty="0">
                  <a:latin typeface="メイリオ" panose="020B0604030504040204" pitchFamily="50" charset="-128"/>
                  <a:ea typeface="メイリオ" panose="020B0604030504040204" pitchFamily="50" charset="-128"/>
                  <a:cs typeface="AoyagiKouzanFontT"/>
                </a:rPr>
                <a:t>シャッター</a:t>
              </a:r>
              <a:r>
                <a:rPr sz="1600" b="1" spc="-4" dirty="0" err="1">
                  <a:latin typeface="メイリオ" panose="020B0604030504040204" pitchFamily="50" charset="-128"/>
                  <a:ea typeface="メイリオ" panose="020B0604030504040204" pitchFamily="50" charset="-128"/>
                  <a:cs typeface="AoyagiKouzanFontT"/>
                </a:rPr>
                <a:t>ボ</a:t>
              </a:r>
              <a:r>
                <a:rPr sz="1600" b="1" spc="-14" dirty="0" err="1">
                  <a:latin typeface="メイリオ" panose="020B0604030504040204" pitchFamily="50" charset="-128"/>
                  <a:ea typeface="メイリオ" panose="020B0604030504040204" pitchFamily="50" charset="-128"/>
                  <a:cs typeface="AoyagiKouzanFontT"/>
                </a:rPr>
                <a:t>タ</a:t>
              </a:r>
              <a:r>
                <a:rPr sz="1600" b="1" spc="11" dirty="0" err="1">
                  <a:latin typeface="メイリオ" panose="020B0604030504040204" pitchFamily="50" charset="-128"/>
                  <a:ea typeface="メイリオ" panose="020B0604030504040204" pitchFamily="50" charset="-128"/>
                  <a:cs typeface="AoyagiKouzanFontT"/>
                </a:rPr>
                <a:t>ン</a:t>
              </a:r>
              <a:endParaRPr sz="1600" b="1" dirty="0">
                <a:latin typeface="メイリオ" panose="020B0604030504040204" pitchFamily="50" charset="-128"/>
                <a:ea typeface="メイリオ" panose="020B0604030504040204" pitchFamily="50" charset="-128"/>
                <a:cs typeface="AoyagiKouzanFontT"/>
              </a:endParaRPr>
            </a:p>
            <a:p>
              <a:pPr>
                <a:lnSpc>
                  <a:spcPct val="100000"/>
                </a:lnSpc>
              </a:pPr>
              <a:endParaRPr sz="777" dirty="0">
                <a:latin typeface="メイリオ" panose="020B0604030504040204" pitchFamily="50" charset="-128"/>
                <a:ea typeface="メイリオ" panose="020B0604030504040204" pitchFamily="50" charset="-128"/>
                <a:cs typeface="AoyagiKouzanFontT"/>
              </a:endParaRPr>
            </a:p>
            <a:p>
              <a:pPr marL="503054">
                <a:spcBef>
                  <a:spcPts val="615"/>
                </a:spcBef>
              </a:pPr>
              <a:endParaRPr sz="777" dirty="0">
                <a:latin typeface="メイリオ" panose="020B0604030504040204" pitchFamily="50" charset="-128"/>
                <a:ea typeface="メイリオ" panose="020B0604030504040204" pitchFamily="50" charset="-128"/>
                <a:cs typeface="AoyagiKouzanFontT"/>
              </a:endParaRPr>
            </a:p>
          </p:txBody>
        </p:sp>
        <p:sp>
          <p:nvSpPr>
            <p:cNvPr id="120" name="object 17">
              <a:extLst>
                <a:ext uri="{FF2B5EF4-FFF2-40B4-BE49-F238E27FC236}">
                  <a16:creationId xmlns:a16="http://schemas.microsoft.com/office/drawing/2014/main" id="{CC412C18-3FFB-43F6-BADA-D2D32FD3A9FE}"/>
                </a:ext>
              </a:extLst>
            </p:cNvPr>
            <p:cNvSpPr txBox="1"/>
            <p:nvPr/>
          </p:nvSpPr>
          <p:spPr>
            <a:xfrm>
              <a:off x="7768227" y="4720974"/>
              <a:ext cx="1919526" cy="514282"/>
            </a:xfrm>
            <a:prstGeom prst="rect">
              <a:avLst/>
            </a:prstGeom>
          </p:spPr>
          <p:txBody>
            <a:bodyPr vert="horz" wrap="none" lIns="0" tIns="9423" rIns="0" bIns="0" rtlCol="0">
              <a:spAutoFit/>
            </a:bodyPr>
            <a:lstStyle/>
            <a:p>
              <a:pPr marL="8975">
                <a:spcBef>
                  <a:spcPts val="74"/>
                </a:spcBef>
                <a:tabLst>
                  <a:tab pos="331630" algn="l"/>
                </a:tabLst>
              </a:pPr>
              <a:r>
                <a:rPr sz="1600" b="1" spc="7" dirty="0" err="1">
                  <a:latin typeface="メイリオ" panose="020B0604030504040204" pitchFamily="50" charset="-128"/>
                  <a:ea typeface="メイリオ" panose="020B0604030504040204" pitchFamily="50" charset="-128"/>
                  <a:cs typeface="AoyagiKouzanFontT"/>
                </a:rPr>
                <a:t>フ</a:t>
              </a:r>
              <a:r>
                <a:rPr sz="1600" b="1" spc="-7" dirty="0" err="1">
                  <a:latin typeface="メイリオ" panose="020B0604030504040204" pitchFamily="50" charset="-128"/>
                  <a:ea typeface="メイリオ" panose="020B0604030504040204" pitchFamily="50" charset="-128"/>
                  <a:cs typeface="AoyagiKouzanFontT"/>
                </a:rPr>
                <a:t>ラ</a:t>
              </a:r>
              <a:r>
                <a:rPr sz="1600" b="1" spc="14" dirty="0" err="1">
                  <a:latin typeface="メイリオ" panose="020B0604030504040204" pitchFamily="50" charset="-128"/>
                  <a:ea typeface="メイリオ" panose="020B0604030504040204" pitchFamily="50" charset="-128"/>
                  <a:cs typeface="AoyagiKouzanFontT"/>
                </a:rPr>
                <a:t>ッ</a:t>
              </a:r>
              <a:r>
                <a:rPr sz="1600" b="1" spc="7" dirty="0" err="1">
                  <a:latin typeface="メイリオ" panose="020B0604030504040204" pitchFamily="50" charset="-128"/>
                  <a:ea typeface="メイリオ" panose="020B0604030504040204" pitchFamily="50" charset="-128"/>
                  <a:cs typeface="AoyagiKouzanFontT"/>
                </a:rPr>
                <a:t>シ</a:t>
              </a:r>
              <a:r>
                <a:rPr sz="1600" b="1" spc="-7" dirty="0" err="1">
                  <a:latin typeface="メイリオ" panose="020B0604030504040204" pitchFamily="50" charset="-128"/>
                  <a:ea typeface="メイリオ" panose="020B0604030504040204" pitchFamily="50" charset="-128"/>
                  <a:cs typeface="AoyagiKouzanFontT"/>
                </a:rPr>
                <a:t>ュ</a:t>
              </a:r>
              <a:r>
                <a:rPr sz="1600" b="1" spc="-25" dirty="0" err="1">
                  <a:latin typeface="メイリオ" panose="020B0604030504040204" pitchFamily="50" charset="-128"/>
                  <a:ea typeface="メイリオ" panose="020B0604030504040204" pitchFamily="50" charset="-128"/>
                  <a:cs typeface="AoyagiKouzanFontT"/>
                </a:rPr>
                <a:t>の</a:t>
              </a:r>
              <a:endParaRPr lang="en-US" sz="1600" b="1" spc="-25" dirty="0">
                <a:latin typeface="メイリオ" panose="020B0604030504040204" pitchFamily="50" charset="-128"/>
                <a:ea typeface="メイリオ" panose="020B0604030504040204" pitchFamily="50" charset="-128"/>
                <a:cs typeface="AoyagiKouzanFontT"/>
              </a:endParaRPr>
            </a:p>
            <a:p>
              <a:pPr marL="8975">
                <a:spcBef>
                  <a:spcPts val="74"/>
                </a:spcBef>
                <a:tabLst>
                  <a:tab pos="331630" algn="l"/>
                </a:tabLst>
              </a:pPr>
              <a:r>
                <a:rPr sz="1600" b="1" spc="4" dirty="0" err="1">
                  <a:latin typeface="メイリオ" panose="020B0604030504040204" pitchFamily="50" charset="-128"/>
                  <a:ea typeface="メイリオ" panose="020B0604030504040204" pitchFamily="50" charset="-128"/>
                  <a:cs typeface="AoyagiKouzanFontT"/>
                </a:rPr>
                <a:t>オ</a:t>
              </a:r>
              <a:r>
                <a:rPr sz="1600" b="1" spc="7" dirty="0" err="1">
                  <a:latin typeface="メイリオ" panose="020B0604030504040204" pitchFamily="50" charset="-128"/>
                  <a:ea typeface="メイリオ" panose="020B0604030504040204" pitchFamily="50" charset="-128"/>
                  <a:cs typeface="AoyagiKouzanFontT"/>
                </a:rPr>
                <a:t>フ</a:t>
              </a:r>
              <a:r>
                <a:rPr sz="1600" b="1" dirty="0" err="1">
                  <a:latin typeface="メイリオ" panose="020B0604030504040204" pitchFamily="50" charset="-128"/>
                  <a:ea typeface="メイリオ" panose="020B0604030504040204" pitchFamily="50" charset="-128"/>
                  <a:cs typeface="AoyagiKouzanFontT"/>
                </a:rPr>
                <a:t>／</a:t>
              </a:r>
              <a:r>
                <a:rPr sz="1600" b="1" spc="4" dirty="0" err="1">
                  <a:latin typeface="メイリオ" panose="020B0604030504040204" pitchFamily="50" charset="-128"/>
                  <a:ea typeface="メイリオ" panose="020B0604030504040204" pitchFamily="50" charset="-128"/>
                  <a:cs typeface="AoyagiKouzanFontT"/>
                </a:rPr>
                <a:t>オ</a:t>
              </a:r>
              <a:r>
                <a:rPr sz="1600" b="1" spc="11" dirty="0" err="1">
                  <a:latin typeface="メイリオ" panose="020B0604030504040204" pitchFamily="50" charset="-128"/>
                  <a:ea typeface="メイリオ" panose="020B0604030504040204" pitchFamily="50" charset="-128"/>
                  <a:cs typeface="AoyagiKouzanFontT"/>
                </a:rPr>
                <a:t>ン</a:t>
              </a:r>
              <a:r>
                <a:rPr sz="1600" b="1" dirty="0" err="1">
                  <a:latin typeface="メイリオ" panose="020B0604030504040204" pitchFamily="50" charset="-128"/>
                  <a:ea typeface="メイリオ" panose="020B0604030504040204" pitchFamily="50" charset="-128"/>
                  <a:cs typeface="AoyagiKouzanFontT"/>
                </a:rPr>
                <a:t>／</a:t>
              </a:r>
              <a:r>
                <a:rPr sz="1600" b="1" spc="4" dirty="0" err="1">
                  <a:latin typeface="メイリオ" panose="020B0604030504040204" pitchFamily="50" charset="-128"/>
                  <a:ea typeface="メイリオ" panose="020B0604030504040204" pitchFamily="50" charset="-128"/>
                  <a:cs typeface="AoyagiKouzanFontT"/>
                </a:rPr>
                <a:t>オ</a:t>
              </a:r>
              <a:r>
                <a:rPr sz="1600" b="1" spc="-32" dirty="0" err="1">
                  <a:latin typeface="メイリオ" panose="020B0604030504040204" pitchFamily="50" charset="-128"/>
                  <a:ea typeface="メイリオ" panose="020B0604030504040204" pitchFamily="50" charset="-128"/>
                  <a:cs typeface="AoyagiKouzanFontT"/>
                </a:rPr>
                <a:t>ー</a:t>
              </a:r>
              <a:r>
                <a:rPr sz="1600" b="1" dirty="0" err="1">
                  <a:latin typeface="メイリオ" panose="020B0604030504040204" pitchFamily="50" charset="-128"/>
                  <a:ea typeface="メイリオ" panose="020B0604030504040204" pitchFamily="50" charset="-128"/>
                  <a:cs typeface="AoyagiKouzanFontT"/>
                </a:rPr>
                <a:t>ト</a:t>
              </a:r>
              <a:endParaRPr sz="1600" b="1" dirty="0">
                <a:latin typeface="メイリオ" panose="020B0604030504040204" pitchFamily="50" charset="-128"/>
                <a:ea typeface="メイリオ" panose="020B0604030504040204" pitchFamily="50" charset="-128"/>
                <a:cs typeface="AoyagiKouzanFontT"/>
              </a:endParaRPr>
            </a:p>
          </p:txBody>
        </p:sp>
        <p:sp>
          <p:nvSpPr>
            <p:cNvPr id="121" name="object 18">
              <a:extLst>
                <a:ext uri="{FF2B5EF4-FFF2-40B4-BE49-F238E27FC236}">
                  <a16:creationId xmlns:a16="http://schemas.microsoft.com/office/drawing/2014/main" id="{ED03F6CB-114E-49E9-8D17-7403E6AB3F19}"/>
                </a:ext>
              </a:extLst>
            </p:cNvPr>
            <p:cNvSpPr txBox="1"/>
            <p:nvPr/>
          </p:nvSpPr>
          <p:spPr>
            <a:xfrm>
              <a:off x="7566588" y="5314800"/>
              <a:ext cx="707850" cy="193992"/>
            </a:xfrm>
            <a:prstGeom prst="rect">
              <a:avLst/>
            </a:prstGeom>
          </p:spPr>
          <p:txBody>
            <a:bodyPr vert="horz" wrap="square" lIns="0" tIns="9423" rIns="0" bIns="0" rtlCol="0">
              <a:spAutoFit/>
            </a:bodyPr>
            <a:lstStyle/>
            <a:p>
              <a:pPr marL="8975">
                <a:spcBef>
                  <a:spcPts val="74"/>
                </a:spcBef>
              </a:pPr>
              <a:r>
                <a:rPr sz="1200" b="1" spc="4" dirty="0" err="1">
                  <a:latin typeface="メイリオ" panose="020B0604030504040204" pitchFamily="50" charset="-128"/>
                  <a:ea typeface="メイリオ" panose="020B0604030504040204" pitchFamily="50" charset="-128"/>
                  <a:cs typeface="AoyagiKouzanFontT"/>
                </a:rPr>
                <a:t>オ</a:t>
              </a:r>
              <a:r>
                <a:rPr sz="1200" b="1" spc="-4" dirty="0" err="1">
                  <a:latin typeface="メイリオ" panose="020B0604030504040204" pitchFamily="50" charset="-128"/>
                  <a:ea typeface="メイリオ" panose="020B0604030504040204" pitchFamily="50" charset="-128"/>
                  <a:cs typeface="AoyagiKouzanFontT"/>
                </a:rPr>
                <a:t>フ</a:t>
              </a:r>
              <a:endParaRPr sz="1200" b="1" dirty="0">
                <a:latin typeface="メイリオ" panose="020B0604030504040204" pitchFamily="50" charset="-128"/>
                <a:ea typeface="メイリオ" panose="020B0604030504040204" pitchFamily="50" charset="-128"/>
                <a:cs typeface="AoyagiKouzanFontT"/>
              </a:endParaRPr>
            </a:p>
          </p:txBody>
        </p:sp>
        <p:sp>
          <p:nvSpPr>
            <p:cNvPr id="122" name="object 19">
              <a:extLst>
                <a:ext uri="{FF2B5EF4-FFF2-40B4-BE49-F238E27FC236}">
                  <a16:creationId xmlns:a16="http://schemas.microsoft.com/office/drawing/2014/main" id="{2E948B37-87AE-48AE-BBBF-27C493753526}"/>
                </a:ext>
              </a:extLst>
            </p:cNvPr>
            <p:cNvSpPr txBox="1"/>
            <p:nvPr/>
          </p:nvSpPr>
          <p:spPr>
            <a:xfrm>
              <a:off x="8323895" y="5314800"/>
              <a:ext cx="388217" cy="193992"/>
            </a:xfrm>
            <a:prstGeom prst="rect">
              <a:avLst/>
            </a:prstGeom>
          </p:spPr>
          <p:txBody>
            <a:bodyPr vert="horz" wrap="square" lIns="0" tIns="9423" rIns="0" bIns="0" rtlCol="0">
              <a:spAutoFit/>
            </a:bodyPr>
            <a:lstStyle/>
            <a:p>
              <a:pPr marL="8975">
                <a:spcBef>
                  <a:spcPts val="74"/>
                </a:spcBef>
              </a:pPr>
              <a:r>
                <a:rPr sz="1200" b="1" spc="-14" dirty="0" err="1">
                  <a:latin typeface="メイリオ" panose="020B0604030504040204" pitchFamily="50" charset="-128"/>
                  <a:ea typeface="メイリオ" panose="020B0604030504040204" pitchFamily="50" charset="-128"/>
                  <a:cs typeface="AoyagiKouzanFontT"/>
                </a:rPr>
                <a:t>オ</a:t>
              </a:r>
              <a:r>
                <a:rPr sz="1200" b="1" spc="11" dirty="0" err="1">
                  <a:latin typeface="メイリオ" panose="020B0604030504040204" pitchFamily="50" charset="-128"/>
                  <a:ea typeface="メイリオ" panose="020B0604030504040204" pitchFamily="50" charset="-128"/>
                  <a:cs typeface="AoyagiKouzanFontT"/>
                </a:rPr>
                <a:t>ン</a:t>
              </a:r>
              <a:endParaRPr sz="1200" b="1" dirty="0">
                <a:latin typeface="メイリオ" panose="020B0604030504040204" pitchFamily="50" charset="-128"/>
                <a:ea typeface="メイリオ" panose="020B0604030504040204" pitchFamily="50" charset="-128"/>
                <a:cs typeface="AoyagiKouzanFontT"/>
              </a:endParaRPr>
            </a:p>
          </p:txBody>
        </p:sp>
        <p:grpSp>
          <p:nvGrpSpPr>
            <p:cNvPr id="131" name="object 29">
              <a:extLst>
                <a:ext uri="{FF2B5EF4-FFF2-40B4-BE49-F238E27FC236}">
                  <a16:creationId xmlns:a16="http://schemas.microsoft.com/office/drawing/2014/main" id="{F82D2D1D-C054-4E6F-BFD3-8BE47680190D}"/>
                </a:ext>
              </a:extLst>
            </p:cNvPr>
            <p:cNvGrpSpPr/>
            <p:nvPr/>
          </p:nvGrpSpPr>
          <p:grpSpPr>
            <a:xfrm>
              <a:off x="8039589" y="5630741"/>
              <a:ext cx="1024854" cy="742831"/>
              <a:chOff x="2270845" y="5996912"/>
              <a:chExt cx="1971379" cy="1452156"/>
            </a:xfrm>
          </p:grpSpPr>
          <p:sp>
            <p:nvSpPr>
              <p:cNvPr id="132" name="object 30">
                <a:extLst>
                  <a:ext uri="{FF2B5EF4-FFF2-40B4-BE49-F238E27FC236}">
                    <a16:creationId xmlns:a16="http://schemas.microsoft.com/office/drawing/2014/main" id="{2A24B43E-D8A5-4B83-8901-0686CB819C00}"/>
                  </a:ext>
                </a:extLst>
              </p:cNvPr>
              <p:cNvSpPr/>
              <p:nvPr/>
            </p:nvSpPr>
            <p:spPr>
              <a:xfrm>
                <a:off x="2270845" y="6044005"/>
                <a:ext cx="454936" cy="290652"/>
              </a:xfrm>
              <a:custGeom>
                <a:avLst/>
                <a:gdLst/>
                <a:ahLst/>
                <a:cxnLst/>
                <a:rect l="l" t="t" r="r" b="b"/>
                <a:pathLst>
                  <a:path w="365760" h="175260">
                    <a:moveTo>
                      <a:pt x="278891" y="175259"/>
                    </a:moveTo>
                    <a:lnTo>
                      <a:pt x="278891" y="132587"/>
                    </a:lnTo>
                    <a:lnTo>
                      <a:pt x="0" y="132587"/>
                    </a:lnTo>
                    <a:lnTo>
                      <a:pt x="0" y="44195"/>
                    </a:lnTo>
                    <a:lnTo>
                      <a:pt x="278891" y="44195"/>
                    </a:lnTo>
                    <a:lnTo>
                      <a:pt x="278891" y="0"/>
                    </a:lnTo>
                    <a:lnTo>
                      <a:pt x="365760" y="88391"/>
                    </a:lnTo>
                    <a:lnTo>
                      <a:pt x="278891" y="175259"/>
                    </a:lnTo>
                    <a:close/>
                  </a:path>
                </a:pathLst>
              </a:custGeom>
              <a:solidFill>
                <a:srgbClr val="FF0000"/>
              </a:solidFill>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sp>
            <p:nvSpPr>
              <p:cNvPr id="133" name="object 31">
                <a:extLst>
                  <a:ext uri="{FF2B5EF4-FFF2-40B4-BE49-F238E27FC236}">
                    <a16:creationId xmlns:a16="http://schemas.microsoft.com/office/drawing/2014/main" id="{DB5A91DE-A605-4986-AC5C-885BD5538127}"/>
                  </a:ext>
                </a:extLst>
              </p:cNvPr>
              <p:cNvSpPr/>
              <p:nvPr/>
            </p:nvSpPr>
            <p:spPr>
              <a:xfrm>
                <a:off x="2308861" y="5996912"/>
                <a:ext cx="365760" cy="175257"/>
              </a:xfrm>
              <a:custGeom>
                <a:avLst/>
                <a:gdLst/>
                <a:ahLst/>
                <a:cxnLst/>
                <a:rect l="l" t="t" r="r" b="b"/>
                <a:pathLst>
                  <a:path w="365760" h="175260">
                    <a:moveTo>
                      <a:pt x="0" y="44195"/>
                    </a:moveTo>
                    <a:lnTo>
                      <a:pt x="278891" y="44195"/>
                    </a:lnTo>
                    <a:lnTo>
                      <a:pt x="278891" y="0"/>
                    </a:lnTo>
                    <a:lnTo>
                      <a:pt x="365760" y="88391"/>
                    </a:lnTo>
                    <a:lnTo>
                      <a:pt x="278891" y="175259"/>
                    </a:lnTo>
                    <a:lnTo>
                      <a:pt x="278891" y="132587"/>
                    </a:lnTo>
                    <a:lnTo>
                      <a:pt x="0" y="132587"/>
                    </a:lnTo>
                    <a:lnTo>
                      <a:pt x="0" y="44195"/>
                    </a:lnTo>
                    <a:close/>
                  </a:path>
                </a:pathLst>
              </a:custGeom>
              <a:ln w="25908">
                <a:noFill/>
              </a:ln>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sp>
            <p:nvSpPr>
              <p:cNvPr id="166" name="object 30">
                <a:extLst>
                  <a:ext uri="{FF2B5EF4-FFF2-40B4-BE49-F238E27FC236}">
                    <a16:creationId xmlns:a16="http://schemas.microsoft.com/office/drawing/2014/main" id="{2A24B43E-D8A5-4B83-8901-0686CB819C00}"/>
                  </a:ext>
                </a:extLst>
              </p:cNvPr>
              <p:cNvSpPr/>
              <p:nvPr/>
            </p:nvSpPr>
            <p:spPr>
              <a:xfrm>
                <a:off x="3787288" y="6044005"/>
                <a:ext cx="454936" cy="290652"/>
              </a:xfrm>
              <a:custGeom>
                <a:avLst/>
                <a:gdLst/>
                <a:ahLst/>
                <a:cxnLst/>
                <a:rect l="l" t="t" r="r" b="b"/>
                <a:pathLst>
                  <a:path w="365760" h="175260">
                    <a:moveTo>
                      <a:pt x="278891" y="175259"/>
                    </a:moveTo>
                    <a:lnTo>
                      <a:pt x="278891" y="132587"/>
                    </a:lnTo>
                    <a:lnTo>
                      <a:pt x="0" y="132587"/>
                    </a:lnTo>
                    <a:lnTo>
                      <a:pt x="0" y="44195"/>
                    </a:lnTo>
                    <a:lnTo>
                      <a:pt x="278891" y="44195"/>
                    </a:lnTo>
                    <a:lnTo>
                      <a:pt x="278891" y="0"/>
                    </a:lnTo>
                    <a:lnTo>
                      <a:pt x="365760" y="88391"/>
                    </a:lnTo>
                    <a:lnTo>
                      <a:pt x="278891" y="175259"/>
                    </a:lnTo>
                    <a:close/>
                  </a:path>
                </a:pathLst>
              </a:custGeom>
              <a:solidFill>
                <a:srgbClr val="FF0000"/>
              </a:solidFill>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sp>
            <p:nvSpPr>
              <p:cNvPr id="167" name="object 30">
                <a:extLst>
                  <a:ext uri="{FF2B5EF4-FFF2-40B4-BE49-F238E27FC236}">
                    <a16:creationId xmlns:a16="http://schemas.microsoft.com/office/drawing/2014/main" id="{2A24B43E-D8A5-4B83-8901-0686CB819C00}"/>
                  </a:ext>
                </a:extLst>
              </p:cNvPr>
              <p:cNvSpPr/>
              <p:nvPr/>
            </p:nvSpPr>
            <p:spPr>
              <a:xfrm>
                <a:off x="2270845" y="7158414"/>
                <a:ext cx="454937" cy="290652"/>
              </a:xfrm>
              <a:custGeom>
                <a:avLst/>
                <a:gdLst/>
                <a:ahLst/>
                <a:cxnLst/>
                <a:rect l="l" t="t" r="r" b="b"/>
                <a:pathLst>
                  <a:path w="365760" h="175260">
                    <a:moveTo>
                      <a:pt x="278891" y="175259"/>
                    </a:moveTo>
                    <a:lnTo>
                      <a:pt x="278891" y="132587"/>
                    </a:lnTo>
                    <a:lnTo>
                      <a:pt x="0" y="132587"/>
                    </a:lnTo>
                    <a:lnTo>
                      <a:pt x="0" y="44195"/>
                    </a:lnTo>
                    <a:lnTo>
                      <a:pt x="278891" y="44195"/>
                    </a:lnTo>
                    <a:lnTo>
                      <a:pt x="278891" y="0"/>
                    </a:lnTo>
                    <a:lnTo>
                      <a:pt x="365760" y="88391"/>
                    </a:lnTo>
                    <a:lnTo>
                      <a:pt x="278891" y="175259"/>
                    </a:lnTo>
                    <a:close/>
                  </a:path>
                </a:pathLst>
              </a:custGeom>
              <a:solidFill>
                <a:srgbClr val="FF0000"/>
              </a:solidFill>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sp>
            <p:nvSpPr>
              <p:cNvPr id="168" name="object 30">
                <a:extLst>
                  <a:ext uri="{FF2B5EF4-FFF2-40B4-BE49-F238E27FC236}">
                    <a16:creationId xmlns:a16="http://schemas.microsoft.com/office/drawing/2014/main" id="{2A24B43E-D8A5-4B83-8901-0686CB819C00}"/>
                  </a:ext>
                </a:extLst>
              </p:cNvPr>
              <p:cNvSpPr/>
              <p:nvPr/>
            </p:nvSpPr>
            <p:spPr>
              <a:xfrm>
                <a:off x="3787287" y="7158415"/>
                <a:ext cx="454937" cy="290653"/>
              </a:xfrm>
              <a:custGeom>
                <a:avLst/>
                <a:gdLst/>
                <a:ahLst/>
                <a:cxnLst/>
                <a:rect l="l" t="t" r="r" b="b"/>
                <a:pathLst>
                  <a:path w="365760" h="175260">
                    <a:moveTo>
                      <a:pt x="278891" y="175259"/>
                    </a:moveTo>
                    <a:lnTo>
                      <a:pt x="278891" y="132587"/>
                    </a:lnTo>
                    <a:lnTo>
                      <a:pt x="0" y="132587"/>
                    </a:lnTo>
                    <a:lnTo>
                      <a:pt x="0" y="44195"/>
                    </a:lnTo>
                    <a:lnTo>
                      <a:pt x="278891" y="44195"/>
                    </a:lnTo>
                    <a:lnTo>
                      <a:pt x="278891" y="0"/>
                    </a:lnTo>
                    <a:lnTo>
                      <a:pt x="365760" y="88391"/>
                    </a:lnTo>
                    <a:lnTo>
                      <a:pt x="278891" y="175259"/>
                    </a:lnTo>
                    <a:close/>
                  </a:path>
                </a:pathLst>
              </a:custGeom>
              <a:solidFill>
                <a:srgbClr val="FF0000"/>
              </a:solidFill>
            </p:spPr>
            <p:txBody>
              <a:bodyPr wrap="square" lIns="0" tIns="0" rIns="0" bIns="0" rtlCol="0"/>
              <a:lstStyle/>
              <a:p>
                <a:endParaRPr sz="1272">
                  <a:latin typeface="メイリオ" panose="020B0604030504040204" pitchFamily="50" charset="-128"/>
                  <a:ea typeface="メイリオ" panose="020B0604030504040204" pitchFamily="50" charset="-128"/>
                </a:endParaRPr>
              </a:p>
            </p:txBody>
          </p:sp>
        </p:grpSp>
        <p:sp>
          <p:nvSpPr>
            <p:cNvPr id="145" name="object 19">
              <a:extLst>
                <a:ext uri="{FF2B5EF4-FFF2-40B4-BE49-F238E27FC236}">
                  <a16:creationId xmlns:a16="http://schemas.microsoft.com/office/drawing/2014/main" id="{E9D8CEC4-C109-4FA4-BB11-0862C8434E7A}"/>
                </a:ext>
              </a:extLst>
            </p:cNvPr>
            <p:cNvSpPr txBox="1"/>
            <p:nvPr/>
          </p:nvSpPr>
          <p:spPr>
            <a:xfrm>
              <a:off x="9064442" y="5314800"/>
              <a:ext cx="979684" cy="193992"/>
            </a:xfrm>
            <a:prstGeom prst="rect">
              <a:avLst/>
            </a:prstGeom>
          </p:spPr>
          <p:txBody>
            <a:bodyPr vert="horz" wrap="square" lIns="0" tIns="9423" rIns="0" bIns="0" rtlCol="0">
              <a:spAutoFit/>
            </a:bodyPr>
            <a:lstStyle/>
            <a:p>
              <a:pPr marL="8975">
                <a:spcBef>
                  <a:spcPts val="74"/>
                </a:spcBef>
              </a:pPr>
              <a:r>
                <a:rPr lang="ja-JP" altLang="en-US" sz="1200" b="1" spc="-14" dirty="0">
                  <a:latin typeface="メイリオ" panose="020B0604030504040204" pitchFamily="50" charset="-128"/>
                  <a:ea typeface="メイリオ" panose="020B0604030504040204" pitchFamily="50" charset="-128"/>
                  <a:cs typeface="AoyagiKouzanFontT"/>
                </a:rPr>
                <a:t>オート</a:t>
              </a:r>
              <a:endParaRPr sz="1200" b="1" dirty="0">
                <a:latin typeface="メイリオ" panose="020B0604030504040204" pitchFamily="50" charset="-128"/>
                <a:ea typeface="メイリオ" panose="020B0604030504040204" pitchFamily="50" charset="-128"/>
                <a:cs typeface="AoyagiKouzanFontT"/>
              </a:endParaRPr>
            </a:p>
          </p:txBody>
        </p:sp>
        <p:sp>
          <p:nvSpPr>
            <p:cNvPr id="146" name="四角形: 角を丸くする 145">
              <a:extLst>
                <a:ext uri="{FF2B5EF4-FFF2-40B4-BE49-F238E27FC236}">
                  <a16:creationId xmlns:a16="http://schemas.microsoft.com/office/drawing/2014/main" id="{DB684C8F-A6C1-401F-8493-09E1470AA5A5}"/>
                </a:ext>
              </a:extLst>
            </p:cNvPr>
            <p:cNvSpPr/>
            <p:nvPr/>
          </p:nvSpPr>
          <p:spPr>
            <a:xfrm>
              <a:off x="7264688" y="2440974"/>
              <a:ext cx="2951741" cy="4271107"/>
            </a:xfrm>
            <a:prstGeom prst="roundRect">
              <a:avLst>
                <a:gd name="adj" fmla="val 5650"/>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50" name="テキスト ボックス 49">
            <a:extLst>
              <a:ext uri="{FF2B5EF4-FFF2-40B4-BE49-F238E27FC236}">
                <a16:creationId xmlns:a16="http://schemas.microsoft.com/office/drawing/2014/main" id="{1950B6F4-27A9-4B21-AC1A-CB3AD54B98C9}"/>
              </a:ext>
            </a:extLst>
          </p:cNvPr>
          <p:cNvSpPr txBox="1"/>
          <p:nvPr/>
        </p:nvSpPr>
        <p:spPr>
          <a:xfrm>
            <a:off x="7327900" y="2028825"/>
            <a:ext cx="2432481" cy="584775"/>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＊各社によってアイコン</a:t>
            </a:r>
          </a:p>
          <a:p>
            <a:r>
              <a:rPr lang="ja-JP" altLang="en-US" sz="1600" b="1" dirty="0">
                <a:latin typeface="メイリオ" panose="020B0604030504040204" pitchFamily="50" charset="-128"/>
                <a:ea typeface="メイリオ" panose="020B0604030504040204" pitchFamily="50" charset="-128"/>
              </a:rPr>
              <a:t>　の形</a:t>
            </a:r>
            <a:r>
              <a:rPr kumimoji="1" lang="ja-JP" altLang="en-US" sz="1600" b="1" dirty="0">
                <a:latin typeface="メイリオ" panose="020B0604030504040204" pitchFamily="50" charset="-128"/>
                <a:ea typeface="メイリオ" panose="020B0604030504040204" pitchFamily="50" charset="-128"/>
              </a:rPr>
              <a:t>が異なります</a:t>
            </a:r>
          </a:p>
        </p:txBody>
      </p:sp>
      <p:sp>
        <p:nvSpPr>
          <p:cNvPr id="173" name="object 22">
            <a:extLst>
              <a:ext uri="{FF2B5EF4-FFF2-40B4-BE49-F238E27FC236}">
                <a16:creationId xmlns:a16="http://schemas.microsoft.com/office/drawing/2014/main" id="{BA3248EC-3A0F-4B21-9C1D-99FA3DE4A879}"/>
              </a:ext>
            </a:extLst>
          </p:cNvPr>
          <p:cNvSpPr/>
          <p:nvPr/>
        </p:nvSpPr>
        <p:spPr>
          <a:xfrm>
            <a:off x="4537644" y="2753475"/>
            <a:ext cx="306317" cy="295094"/>
          </a:xfrm>
          <a:custGeom>
            <a:avLst/>
            <a:gdLst/>
            <a:ahLst/>
            <a:cxnLst/>
            <a:rect l="l" t="t" r="r" b="b"/>
            <a:pathLst>
              <a:path w="325119" h="347979">
                <a:moveTo>
                  <a:pt x="0" y="173736"/>
                </a:moveTo>
                <a:lnTo>
                  <a:pt x="5834" y="127529"/>
                </a:lnTo>
                <a:lnTo>
                  <a:pt x="22295" y="86021"/>
                </a:lnTo>
                <a:lnTo>
                  <a:pt x="47815" y="50863"/>
                </a:lnTo>
                <a:lnTo>
                  <a:pt x="80828" y="23706"/>
                </a:lnTo>
                <a:lnTo>
                  <a:pt x="119768" y="6201"/>
                </a:lnTo>
                <a:lnTo>
                  <a:pt x="163068" y="0"/>
                </a:lnTo>
                <a:lnTo>
                  <a:pt x="206255" y="6201"/>
                </a:lnTo>
                <a:lnTo>
                  <a:pt x="244912" y="23706"/>
                </a:lnTo>
                <a:lnTo>
                  <a:pt x="277558" y="50863"/>
                </a:lnTo>
                <a:lnTo>
                  <a:pt x="302711" y="86021"/>
                </a:lnTo>
                <a:lnTo>
                  <a:pt x="318889" y="127529"/>
                </a:lnTo>
                <a:lnTo>
                  <a:pt x="324612" y="173736"/>
                </a:lnTo>
                <a:lnTo>
                  <a:pt x="318889" y="219942"/>
                </a:lnTo>
                <a:lnTo>
                  <a:pt x="302711" y="261450"/>
                </a:lnTo>
                <a:lnTo>
                  <a:pt x="277558" y="296608"/>
                </a:lnTo>
                <a:lnTo>
                  <a:pt x="244912" y="323765"/>
                </a:lnTo>
                <a:lnTo>
                  <a:pt x="206255" y="341270"/>
                </a:lnTo>
                <a:lnTo>
                  <a:pt x="163068" y="347472"/>
                </a:lnTo>
                <a:lnTo>
                  <a:pt x="119768" y="341270"/>
                </a:lnTo>
                <a:lnTo>
                  <a:pt x="80828" y="323765"/>
                </a:lnTo>
                <a:lnTo>
                  <a:pt x="47815" y="296608"/>
                </a:lnTo>
                <a:lnTo>
                  <a:pt x="22295" y="261450"/>
                </a:lnTo>
                <a:lnTo>
                  <a:pt x="5834" y="219942"/>
                </a:lnTo>
                <a:lnTo>
                  <a:pt x="0" y="173736"/>
                </a:lnTo>
              </a:path>
            </a:pathLst>
          </a:custGeom>
          <a:ln w="25908">
            <a:solidFill>
              <a:srgbClr val="FF0000"/>
            </a:solidFill>
          </a:ln>
        </p:spPr>
        <p:txBody>
          <a:bodyPr wrap="square" lIns="0" tIns="0" rIns="0" bIns="0" rtlCol="0"/>
          <a:lstStyle/>
          <a:p>
            <a:endParaRPr sz="1272"/>
          </a:p>
        </p:txBody>
      </p:sp>
      <p:sp>
        <p:nvSpPr>
          <p:cNvPr id="174" name="object 22">
            <a:extLst>
              <a:ext uri="{FF2B5EF4-FFF2-40B4-BE49-F238E27FC236}">
                <a16:creationId xmlns:a16="http://schemas.microsoft.com/office/drawing/2014/main" id="{BA3248EC-3A0F-4B21-9C1D-99FA3DE4A879}"/>
              </a:ext>
            </a:extLst>
          </p:cNvPr>
          <p:cNvSpPr/>
          <p:nvPr/>
        </p:nvSpPr>
        <p:spPr>
          <a:xfrm>
            <a:off x="4882214" y="2753475"/>
            <a:ext cx="306317" cy="295094"/>
          </a:xfrm>
          <a:custGeom>
            <a:avLst/>
            <a:gdLst/>
            <a:ahLst/>
            <a:cxnLst/>
            <a:rect l="l" t="t" r="r" b="b"/>
            <a:pathLst>
              <a:path w="325119" h="347979">
                <a:moveTo>
                  <a:pt x="0" y="173736"/>
                </a:moveTo>
                <a:lnTo>
                  <a:pt x="5834" y="127529"/>
                </a:lnTo>
                <a:lnTo>
                  <a:pt x="22295" y="86021"/>
                </a:lnTo>
                <a:lnTo>
                  <a:pt x="47815" y="50863"/>
                </a:lnTo>
                <a:lnTo>
                  <a:pt x="80828" y="23706"/>
                </a:lnTo>
                <a:lnTo>
                  <a:pt x="119768" y="6201"/>
                </a:lnTo>
                <a:lnTo>
                  <a:pt x="163068" y="0"/>
                </a:lnTo>
                <a:lnTo>
                  <a:pt x="206255" y="6201"/>
                </a:lnTo>
                <a:lnTo>
                  <a:pt x="244912" y="23706"/>
                </a:lnTo>
                <a:lnTo>
                  <a:pt x="277558" y="50863"/>
                </a:lnTo>
                <a:lnTo>
                  <a:pt x="302711" y="86021"/>
                </a:lnTo>
                <a:lnTo>
                  <a:pt x="318889" y="127529"/>
                </a:lnTo>
                <a:lnTo>
                  <a:pt x="324612" y="173736"/>
                </a:lnTo>
                <a:lnTo>
                  <a:pt x="318889" y="219942"/>
                </a:lnTo>
                <a:lnTo>
                  <a:pt x="302711" y="261450"/>
                </a:lnTo>
                <a:lnTo>
                  <a:pt x="277558" y="296608"/>
                </a:lnTo>
                <a:lnTo>
                  <a:pt x="244912" y="323765"/>
                </a:lnTo>
                <a:lnTo>
                  <a:pt x="206255" y="341270"/>
                </a:lnTo>
                <a:lnTo>
                  <a:pt x="163068" y="347472"/>
                </a:lnTo>
                <a:lnTo>
                  <a:pt x="119768" y="341270"/>
                </a:lnTo>
                <a:lnTo>
                  <a:pt x="80828" y="323765"/>
                </a:lnTo>
                <a:lnTo>
                  <a:pt x="47815" y="296608"/>
                </a:lnTo>
                <a:lnTo>
                  <a:pt x="22295" y="261450"/>
                </a:lnTo>
                <a:lnTo>
                  <a:pt x="5834" y="219942"/>
                </a:lnTo>
                <a:lnTo>
                  <a:pt x="0" y="173736"/>
                </a:lnTo>
              </a:path>
            </a:pathLst>
          </a:custGeom>
          <a:ln w="25908">
            <a:solidFill>
              <a:srgbClr val="FF0000"/>
            </a:solidFill>
          </a:ln>
        </p:spPr>
        <p:txBody>
          <a:bodyPr wrap="square" lIns="0" tIns="0" rIns="0" bIns="0" rtlCol="0"/>
          <a:lstStyle/>
          <a:p>
            <a:endParaRPr sz="1272"/>
          </a:p>
        </p:txBody>
      </p:sp>
      <p:sp>
        <p:nvSpPr>
          <p:cNvPr id="175" name="object 22">
            <a:extLst>
              <a:ext uri="{FF2B5EF4-FFF2-40B4-BE49-F238E27FC236}">
                <a16:creationId xmlns:a16="http://schemas.microsoft.com/office/drawing/2014/main" id="{BA3248EC-3A0F-4B21-9C1D-99FA3DE4A879}"/>
              </a:ext>
            </a:extLst>
          </p:cNvPr>
          <p:cNvSpPr/>
          <p:nvPr/>
        </p:nvSpPr>
        <p:spPr>
          <a:xfrm>
            <a:off x="5212515" y="2753475"/>
            <a:ext cx="306317" cy="295094"/>
          </a:xfrm>
          <a:custGeom>
            <a:avLst/>
            <a:gdLst/>
            <a:ahLst/>
            <a:cxnLst/>
            <a:rect l="l" t="t" r="r" b="b"/>
            <a:pathLst>
              <a:path w="325119" h="347979">
                <a:moveTo>
                  <a:pt x="0" y="173736"/>
                </a:moveTo>
                <a:lnTo>
                  <a:pt x="5834" y="127529"/>
                </a:lnTo>
                <a:lnTo>
                  <a:pt x="22295" y="86021"/>
                </a:lnTo>
                <a:lnTo>
                  <a:pt x="47815" y="50863"/>
                </a:lnTo>
                <a:lnTo>
                  <a:pt x="80828" y="23706"/>
                </a:lnTo>
                <a:lnTo>
                  <a:pt x="119768" y="6201"/>
                </a:lnTo>
                <a:lnTo>
                  <a:pt x="163068" y="0"/>
                </a:lnTo>
                <a:lnTo>
                  <a:pt x="206255" y="6201"/>
                </a:lnTo>
                <a:lnTo>
                  <a:pt x="244912" y="23706"/>
                </a:lnTo>
                <a:lnTo>
                  <a:pt x="277558" y="50863"/>
                </a:lnTo>
                <a:lnTo>
                  <a:pt x="302711" y="86021"/>
                </a:lnTo>
                <a:lnTo>
                  <a:pt x="318889" y="127529"/>
                </a:lnTo>
                <a:lnTo>
                  <a:pt x="324612" y="173736"/>
                </a:lnTo>
                <a:lnTo>
                  <a:pt x="318889" y="219942"/>
                </a:lnTo>
                <a:lnTo>
                  <a:pt x="302711" y="261450"/>
                </a:lnTo>
                <a:lnTo>
                  <a:pt x="277558" y="296608"/>
                </a:lnTo>
                <a:lnTo>
                  <a:pt x="244912" y="323765"/>
                </a:lnTo>
                <a:lnTo>
                  <a:pt x="206255" y="341270"/>
                </a:lnTo>
                <a:lnTo>
                  <a:pt x="163068" y="347472"/>
                </a:lnTo>
                <a:lnTo>
                  <a:pt x="119768" y="341270"/>
                </a:lnTo>
                <a:lnTo>
                  <a:pt x="80828" y="323765"/>
                </a:lnTo>
                <a:lnTo>
                  <a:pt x="47815" y="296608"/>
                </a:lnTo>
                <a:lnTo>
                  <a:pt x="22295" y="261450"/>
                </a:lnTo>
                <a:lnTo>
                  <a:pt x="5834" y="219942"/>
                </a:lnTo>
                <a:lnTo>
                  <a:pt x="0" y="173736"/>
                </a:lnTo>
              </a:path>
            </a:pathLst>
          </a:custGeom>
          <a:ln w="25908">
            <a:solidFill>
              <a:srgbClr val="FF0000"/>
            </a:solidFill>
          </a:ln>
        </p:spPr>
        <p:txBody>
          <a:bodyPr wrap="square" lIns="0" tIns="0" rIns="0" bIns="0" rtlCol="0"/>
          <a:lstStyle/>
          <a:p>
            <a:endParaRPr sz="1272"/>
          </a:p>
        </p:txBody>
      </p:sp>
      <p:sp>
        <p:nvSpPr>
          <p:cNvPr id="176" name="object 17">
            <a:extLst>
              <a:ext uri="{FF2B5EF4-FFF2-40B4-BE49-F238E27FC236}">
                <a16:creationId xmlns:a16="http://schemas.microsoft.com/office/drawing/2014/main" id="{018AEE6B-977B-4EC4-A5A4-26919C2AF76C}"/>
              </a:ext>
            </a:extLst>
          </p:cNvPr>
          <p:cNvSpPr/>
          <p:nvPr/>
        </p:nvSpPr>
        <p:spPr>
          <a:xfrm>
            <a:off x="4051300" y="5457826"/>
            <a:ext cx="472313" cy="304800"/>
          </a:xfrm>
          <a:custGeom>
            <a:avLst/>
            <a:gdLst/>
            <a:ahLst/>
            <a:cxnLst/>
            <a:rect l="l" t="t" r="r" b="b"/>
            <a:pathLst>
              <a:path w="487679" h="451484">
                <a:moveTo>
                  <a:pt x="0" y="225551"/>
                </a:moveTo>
                <a:lnTo>
                  <a:pt x="4914" y="179980"/>
                </a:lnTo>
                <a:lnTo>
                  <a:pt x="19026" y="137588"/>
                </a:lnTo>
                <a:lnTo>
                  <a:pt x="41389" y="99268"/>
                </a:lnTo>
                <a:lnTo>
                  <a:pt x="71056" y="65912"/>
                </a:lnTo>
                <a:lnTo>
                  <a:pt x="107081" y="38415"/>
                </a:lnTo>
                <a:lnTo>
                  <a:pt x="148518" y="17668"/>
                </a:lnTo>
                <a:lnTo>
                  <a:pt x="194420" y="4566"/>
                </a:lnTo>
                <a:lnTo>
                  <a:pt x="243840" y="0"/>
                </a:lnTo>
                <a:lnTo>
                  <a:pt x="292822" y="4566"/>
                </a:lnTo>
                <a:lnTo>
                  <a:pt x="338518" y="17668"/>
                </a:lnTo>
                <a:lnTo>
                  <a:pt x="379928" y="38415"/>
                </a:lnTo>
                <a:lnTo>
                  <a:pt x="416052" y="65912"/>
                </a:lnTo>
                <a:lnTo>
                  <a:pt x="445889" y="99268"/>
                </a:lnTo>
                <a:lnTo>
                  <a:pt x="468439" y="137588"/>
                </a:lnTo>
                <a:lnTo>
                  <a:pt x="482703" y="179980"/>
                </a:lnTo>
                <a:lnTo>
                  <a:pt x="487680" y="225551"/>
                </a:lnTo>
                <a:lnTo>
                  <a:pt x="482703" y="270685"/>
                </a:lnTo>
                <a:lnTo>
                  <a:pt x="468439" y="312872"/>
                </a:lnTo>
                <a:lnTo>
                  <a:pt x="445889" y="351165"/>
                </a:lnTo>
                <a:lnTo>
                  <a:pt x="416052" y="384619"/>
                </a:lnTo>
                <a:lnTo>
                  <a:pt x="379928" y="412286"/>
                </a:lnTo>
                <a:lnTo>
                  <a:pt x="338518" y="433220"/>
                </a:lnTo>
                <a:lnTo>
                  <a:pt x="292822" y="446475"/>
                </a:lnTo>
                <a:lnTo>
                  <a:pt x="243840" y="451103"/>
                </a:lnTo>
                <a:lnTo>
                  <a:pt x="194420" y="446475"/>
                </a:lnTo>
                <a:lnTo>
                  <a:pt x="148518" y="433220"/>
                </a:lnTo>
                <a:lnTo>
                  <a:pt x="107081" y="412286"/>
                </a:lnTo>
                <a:lnTo>
                  <a:pt x="71056" y="384619"/>
                </a:lnTo>
                <a:lnTo>
                  <a:pt x="41389" y="351165"/>
                </a:lnTo>
                <a:lnTo>
                  <a:pt x="19026" y="312872"/>
                </a:lnTo>
                <a:lnTo>
                  <a:pt x="4914" y="270685"/>
                </a:lnTo>
                <a:lnTo>
                  <a:pt x="0" y="225551"/>
                </a:lnTo>
              </a:path>
            </a:pathLst>
          </a:custGeom>
          <a:ln w="25907">
            <a:solidFill>
              <a:srgbClr val="FF0000"/>
            </a:solidFill>
          </a:ln>
        </p:spPr>
        <p:txBody>
          <a:bodyPr wrap="square" lIns="0" tIns="0" rIns="0" bIns="0" rtlCol="0"/>
          <a:lstStyle/>
          <a:p>
            <a:endParaRPr sz="1272"/>
          </a:p>
        </p:txBody>
      </p:sp>
      <p:grpSp>
        <p:nvGrpSpPr>
          <p:cNvPr id="13" name="グループ化 12"/>
          <p:cNvGrpSpPr/>
          <p:nvPr/>
        </p:nvGrpSpPr>
        <p:grpSpPr>
          <a:xfrm>
            <a:off x="2374900" y="5404861"/>
            <a:ext cx="550595" cy="584775"/>
            <a:chOff x="2759872" y="5885555"/>
            <a:chExt cx="550595" cy="584775"/>
          </a:xfrm>
        </p:grpSpPr>
        <p:sp>
          <p:nvSpPr>
            <p:cNvPr id="2" name="円/楕円 1"/>
            <p:cNvSpPr/>
            <p:nvPr/>
          </p:nvSpPr>
          <p:spPr>
            <a:xfrm>
              <a:off x="2931607" y="5987982"/>
              <a:ext cx="266903" cy="266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a:extLst>
                <a:ext uri="{FF2B5EF4-FFF2-40B4-BE49-F238E27FC236}">
                  <a16:creationId xmlns:a16="http://schemas.microsoft.com/office/drawing/2014/main" id="{AF2E2A0B-E39E-4299-B477-ABB373768BC7}"/>
                </a:ext>
              </a:extLst>
            </p:cNvPr>
            <p:cNvSpPr/>
            <p:nvPr/>
          </p:nvSpPr>
          <p:spPr>
            <a:xfrm>
              <a:off x="2759872" y="5885555"/>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grpSp>
      <p:grpSp>
        <p:nvGrpSpPr>
          <p:cNvPr id="14" name="グループ化 13"/>
          <p:cNvGrpSpPr/>
          <p:nvPr/>
        </p:nvGrpSpPr>
        <p:grpSpPr>
          <a:xfrm>
            <a:off x="4534294" y="6021705"/>
            <a:ext cx="596929" cy="584775"/>
            <a:chOff x="4402672" y="6047810"/>
            <a:chExt cx="596929" cy="584775"/>
          </a:xfrm>
        </p:grpSpPr>
        <p:sp>
          <p:nvSpPr>
            <p:cNvPr id="183" name="円/楕円 182"/>
            <p:cNvSpPr/>
            <p:nvPr/>
          </p:nvSpPr>
          <p:spPr>
            <a:xfrm>
              <a:off x="4560989" y="6167943"/>
              <a:ext cx="266903" cy="266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正方形/長方形 178">
              <a:extLst>
                <a:ext uri="{FF2B5EF4-FFF2-40B4-BE49-F238E27FC236}">
                  <a16:creationId xmlns:a16="http://schemas.microsoft.com/office/drawing/2014/main" id="{DF0ED8B3-82B4-49A0-863A-415915CDF940}"/>
                </a:ext>
              </a:extLst>
            </p:cNvPr>
            <p:cNvSpPr/>
            <p:nvPr/>
          </p:nvSpPr>
          <p:spPr>
            <a:xfrm>
              <a:off x="4402672" y="6047810"/>
              <a:ext cx="596929"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grpSp>
      <p:grpSp>
        <p:nvGrpSpPr>
          <p:cNvPr id="5" name="グループ化 4"/>
          <p:cNvGrpSpPr/>
          <p:nvPr/>
        </p:nvGrpSpPr>
        <p:grpSpPr>
          <a:xfrm>
            <a:off x="469900" y="3792855"/>
            <a:ext cx="595035" cy="584775"/>
            <a:chOff x="4051300" y="3909331"/>
            <a:chExt cx="595035" cy="584775"/>
          </a:xfrm>
        </p:grpSpPr>
        <p:sp>
          <p:nvSpPr>
            <p:cNvPr id="184" name="円/楕円 183"/>
            <p:cNvSpPr/>
            <p:nvPr/>
          </p:nvSpPr>
          <p:spPr>
            <a:xfrm>
              <a:off x="4215365" y="4002366"/>
              <a:ext cx="266903" cy="266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a:extLst>
                <a:ext uri="{FF2B5EF4-FFF2-40B4-BE49-F238E27FC236}">
                  <a16:creationId xmlns:a16="http://schemas.microsoft.com/office/drawing/2014/main" id="{48317E11-1517-4360-8D6F-061EAD11DB69}"/>
                </a:ext>
              </a:extLst>
            </p:cNvPr>
            <p:cNvSpPr/>
            <p:nvPr/>
          </p:nvSpPr>
          <p:spPr>
            <a:xfrm>
              <a:off x="4051300" y="3909331"/>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❼</a:t>
              </a:r>
              <a:endParaRPr lang="en-US" altLang="ja-JP" sz="3200" b="1" dirty="0">
                <a:solidFill>
                  <a:srgbClr val="009650"/>
                </a:solidFill>
                <a:latin typeface="Meiryo" charset="-128"/>
                <a:ea typeface="Meiryo" charset="-128"/>
                <a:cs typeface="Meiryo" charset="-128"/>
              </a:endParaRPr>
            </a:p>
          </p:txBody>
        </p:sp>
      </p:grpSp>
      <p:grpSp>
        <p:nvGrpSpPr>
          <p:cNvPr id="8" name="グループ化 7">
            <a:extLst>
              <a:ext uri="{FF2B5EF4-FFF2-40B4-BE49-F238E27FC236}">
                <a16:creationId xmlns:a16="http://schemas.microsoft.com/office/drawing/2014/main" id="{5A197B5C-3D9D-45C2-82F5-CF144D06B290}"/>
              </a:ext>
            </a:extLst>
          </p:cNvPr>
          <p:cNvGrpSpPr/>
          <p:nvPr/>
        </p:nvGrpSpPr>
        <p:grpSpPr>
          <a:xfrm>
            <a:off x="5815475" y="2679716"/>
            <a:ext cx="410369" cy="492443"/>
            <a:chOff x="5840571" y="2679716"/>
            <a:chExt cx="410369" cy="492443"/>
          </a:xfrm>
        </p:grpSpPr>
        <p:sp>
          <p:nvSpPr>
            <p:cNvPr id="178" name="円/楕円 177"/>
            <p:cNvSpPr/>
            <p:nvPr/>
          </p:nvSpPr>
          <p:spPr>
            <a:xfrm>
              <a:off x="5909759" y="2754639"/>
              <a:ext cx="266903" cy="266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188" name="正方形/長方形 187">
              <a:extLst>
                <a:ext uri="{FF2B5EF4-FFF2-40B4-BE49-F238E27FC236}">
                  <a16:creationId xmlns:a16="http://schemas.microsoft.com/office/drawing/2014/main" id="{48317E11-1517-4360-8D6F-061EAD11DB69}"/>
                </a:ext>
              </a:extLst>
            </p:cNvPr>
            <p:cNvSpPr/>
            <p:nvPr/>
          </p:nvSpPr>
          <p:spPr>
            <a:xfrm>
              <a:off x="5840571" y="2679716"/>
              <a:ext cx="410369" cy="492443"/>
            </a:xfrm>
            <a:prstGeom prst="rect">
              <a:avLst/>
            </a:prstGeom>
          </p:spPr>
          <p:txBody>
            <a:bodyPr wrap="none" lIns="0" tIns="0" rIns="0" bIns="0" anchor="ctr" anchorCtr="1">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grpSp>
      <p:grpSp>
        <p:nvGrpSpPr>
          <p:cNvPr id="6" name="グループ化 5">
            <a:extLst>
              <a:ext uri="{FF2B5EF4-FFF2-40B4-BE49-F238E27FC236}">
                <a16:creationId xmlns:a16="http://schemas.microsoft.com/office/drawing/2014/main" id="{C70514BA-9671-4726-9E91-96060FA431CD}"/>
              </a:ext>
            </a:extLst>
          </p:cNvPr>
          <p:cNvGrpSpPr/>
          <p:nvPr/>
        </p:nvGrpSpPr>
        <p:grpSpPr>
          <a:xfrm>
            <a:off x="4801553" y="3258312"/>
            <a:ext cx="1159917" cy="584775"/>
            <a:chOff x="4801553" y="3258312"/>
            <a:chExt cx="1159917" cy="584775"/>
          </a:xfrm>
        </p:grpSpPr>
        <p:sp>
          <p:nvSpPr>
            <p:cNvPr id="94" name="object 40">
              <a:extLst>
                <a:ext uri="{FF2B5EF4-FFF2-40B4-BE49-F238E27FC236}">
                  <a16:creationId xmlns:a16="http://schemas.microsoft.com/office/drawing/2014/main" id="{A0D80B2B-F7E7-47F6-8AD5-BF2A6CB7B144}"/>
                </a:ext>
              </a:extLst>
            </p:cNvPr>
            <p:cNvSpPr txBox="1"/>
            <p:nvPr/>
          </p:nvSpPr>
          <p:spPr>
            <a:xfrm>
              <a:off x="5299700" y="3389738"/>
              <a:ext cx="661770" cy="278582"/>
            </a:xfrm>
            <a:prstGeom prst="roundRect">
              <a:avLst/>
            </a:prstGeom>
            <a:solidFill>
              <a:schemeClr val="bg1"/>
            </a:solidFill>
            <a:ln w="22859">
              <a:noFill/>
            </a:ln>
            <a:effectLst>
              <a:glow rad="50800">
                <a:schemeClr val="tx1">
                  <a:alpha val="30000"/>
                </a:schemeClr>
              </a:glow>
            </a:effectLst>
          </p:spPr>
          <p:txBody>
            <a:bodyPr vert="horz" wrap="none" lIns="0" tIns="36000" rIns="54000" bIns="0" rtlCol="0" anchor="ctr" anchorCtr="1">
              <a:spAutoFit/>
            </a:bodyPr>
            <a:lstStyle>
              <a:defPPr>
                <a:defRPr lang="ja-JP"/>
              </a:defPPr>
              <a:lvl1pPr marL="71801">
                <a:spcBef>
                  <a:spcPts val="477"/>
                </a:spcBef>
                <a:defRPr sz="1200" b="1" spc="-74">
                  <a:latin typeface="メイリオ" panose="020B0604030504040204" pitchFamily="50" charset="-128"/>
                  <a:ea typeface="メイリオ" panose="020B0604030504040204" pitchFamily="50" charset="-128"/>
                  <a:cs typeface="kiloji"/>
                </a:defRPr>
              </a:lvl1pPr>
            </a:lstStyle>
            <a:p>
              <a:r>
                <a:rPr sz="1400" dirty="0"/>
                <a:t>ＨＤＲ</a:t>
              </a:r>
            </a:p>
          </p:txBody>
        </p:sp>
        <p:grpSp>
          <p:nvGrpSpPr>
            <p:cNvPr id="11" name="グループ化 10"/>
            <p:cNvGrpSpPr/>
            <p:nvPr/>
          </p:nvGrpSpPr>
          <p:grpSpPr>
            <a:xfrm>
              <a:off x="4801553" y="3258312"/>
              <a:ext cx="596929" cy="584775"/>
              <a:chOff x="3887154" y="3953840"/>
              <a:chExt cx="596929" cy="584775"/>
            </a:xfrm>
          </p:grpSpPr>
          <p:sp>
            <p:nvSpPr>
              <p:cNvPr id="180" name="円/楕円 179"/>
              <p:cNvSpPr/>
              <p:nvPr/>
            </p:nvSpPr>
            <p:spPr>
              <a:xfrm>
                <a:off x="4069741" y="4066769"/>
                <a:ext cx="266903" cy="266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正方形/長方形 189">
                <a:extLst>
                  <a:ext uri="{FF2B5EF4-FFF2-40B4-BE49-F238E27FC236}">
                    <a16:creationId xmlns:a16="http://schemas.microsoft.com/office/drawing/2014/main" id="{DF0ED8B3-82B4-49A0-863A-415915CDF940}"/>
                  </a:ext>
                </a:extLst>
              </p:cNvPr>
              <p:cNvSpPr/>
              <p:nvPr/>
            </p:nvSpPr>
            <p:spPr>
              <a:xfrm>
                <a:off x="3887154" y="3953840"/>
                <a:ext cx="596929"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grpSp>
      </p:grpSp>
      <p:grpSp>
        <p:nvGrpSpPr>
          <p:cNvPr id="3" name="グループ化 2"/>
          <p:cNvGrpSpPr/>
          <p:nvPr/>
        </p:nvGrpSpPr>
        <p:grpSpPr>
          <a:xfrm>
            <a:off x="4508500" y="5014165"/>
            <a:ext cx="596929" cy="584775"/>
            <a:chOff x="4223898" y="4256841"/>
            <a:chExt cx="596929" cy="584775"/>
          </a:xfrm>
        </p:grpSpPr>
        <p:sp>
          <p:nvSpPr>
            <p:cNvPr id="181" name="円/楕円 180"/>
            <p:cNvSpPr/>
            <p:nvPr/>
          </p:nvSpPr>
          <p:spPr>
            <a:xfrm>
              <a:off x="4396643" y="4360998"/>
              <a:ext cx="266903" cy="266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a:extLst>
                <a:ext uri="{FF2B5EF4-FFF2-40B4-BE49-F238E27FC236}">
                  <a16:creationId xmlns:a16="http://schemas.microsoft.com/office/drawing/2014/main" id="{DF0ED8B3-82B4-49A0-863A-415915CDF940}"/>
                </a:ext>
              </a:extLst>
            </p:cNvPr>
            <p:cNvSpPr/>
            <p:nvPr/>
          </p:nvSpPr>
          <p:spPr>
            <a:xfrm>
              <a:off x="4223898" y="4256841"/>
              <a:ext cx="596929"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❻</a:t>
              </a:r>
              <a:endParaRPr lang="en-US" altLang="ja-JP" sz="3200" b="1" dirty="0">
                <a:solidFill>
                  <a:srgbClr val="009650"/>
                </a:solidFill>
                <a:latin typeface="Meiryo" charset="-128"/>
                <a:ea typeface="Meiryo" charset="-128"/>
                <a:cs typeface="Meiryo" charset="-128"/>
              </a:endParaRPr>
            </a:p>
          </p:txBody>
        </p:sp>
      </p:grpSp>
      <p:sp>
        <p:nvSpPr>
          <p:cNvPr id="86" name="正方形/長方形 85">
            <a:extLst>
              <a:ext uri="{FF2B5EF4-FFF2-40B4-BE49-F238E27FC236}">
                <a16:creationId xmlns:a16="http://schemas.microsoft.com/office/drawing/2014/main" id="{674B0209-537C-4D3F-9DDD-942A4386AE09}"/>
              </a:ext>
            </a:extLst>
          </p:cNvPr>
          <p:cNvSpPr/>
          <p:nvPr/>
        </p:nvSpPr>
        <p:spPr>
          <a:xfrm>
            <a:off x="4127500" y="2129850"/>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grpSp>
        <p:nvGrpSpPr>
          <p:cNvPr id="91" name="グループ化 90">
            <a:extLst>
              <a:ext uri="{FF2B5EF4-FFF2-40B4-BE49-F238E27FC236}">
                <a16:creationId xmlns:a16="http://schemas.microsoft.com/office/drawing/2014/main" id="{ED9DC77D-E9D2-4E94-B67F-B9D603D17CB2}"/>
              </a:ext>
            </a:extLst>
          </p:cNvPr>
          <p:cNvGrpSpPr/>
          <p:nvPr/>
        </p:nvGrpSpPr>
        <p:grpSpPr>
          <a:xfrm>
            <a:off x="7404100" y="2874585"/>
            <a:ext cx="270000" cy="400110"/>
            <a:chOff x="5588889" y="3598762"/>
            <a:chExt cx="270000" cy="400110"/>
          </a:xfrm>
        </p:grpSpPr>
        <p:sp>
          <p:nvSpPr>
            <p:cNvPr id="95"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123" name="グループ化 122">
            <a:extLst>
              <a:ext uri="{FF2B5EF4-FFF2-40B4-BE49-F238E27FC236}">
                <a16:creationId xmlns:a16="http://schemas.microsoft.com/office/drawing/2014/main" id="{B724B28A-C967-4FD2-B302-3752B5E1A317}"/>
              </a:ext>
            </a:extLst>
          </p:cNvPr>
          <p:cNvGrpSpPr/>
          <p:nvPr/>
        </p:nvGrpSpPr>
        <p:grpSpPr>
          <a:xfrm>
            <a:off x="7321094" y="3872805"/>
            <a:ext cx="441146" cy="400110"/>
            <a:chOff x="5150197" y="4825443"/>
            <a:chExt cx="441146" cy="400110"/>
          </a:xfrm>
        </p:grpSpPr>
        <p:sp>
          <p:nvSpPr>
            <p:cNvPr id="124"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25" name="正方形/長方形 124">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126" name="グループ化 125">
            <a:extLst>
              <a:ext uri="{FF2B5EF4-FFF2-40B4-BE49-F238E27FC236}">
                <a16:creationId xmlns:a16="http://schemas.microsoft.com/office/drawing/2014/main" id="{54B0AC1D-4C32-4862-B196-1511FF91BF79}"/>
              </a:ext>
            </a:extLst>
          </p:cNvPr>
          <p:cNvGrpSpPr/>
          <p:nvPr/>
        </p:nvGrpSpPr>
        <p:grpSpPr>
          <a:xfrm>
            <a:off x="7320280" y="4928175"/>
            <a:ext cx="441146" cy="400110"/>
            <a:chOff x="4422686" y="1453207"/>
            <a:chExt cx="441146" cy="400110"/>
          </a:xfrm>
        </p:grpSpPr>
        <p:sp>
          <p:nvSpPr>
            <p:cNvPr id="127"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28" name="正方形/長方形 127">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cxnSp>
        <p:nvCxnSpPr>
          <p:cNvPr id="12" name="直線矢印コネクタ 11">
            <a:extLst>
              <a:ext uri="{FF2B5EF4-FFF2-40B4-BE49-F238E27FC236}">
                <a16:creationId xmlns:a16="http://schemas.microsoft.com/office/drawing/2014/main" id="{D5E7EEE6-4978-413D-A7E4-C2F50FBC85BD}"/>
              </a:ext>
            </a:extLst>
          </p:cNvPr>
          <p:cNvCxnSpPr/>
          <p:nvPr/>
        </p:nvCxnSpPr>
        <p:spPr>
          <a:xfrm flipH="1">
            <a:off x="5539162" y="2888090"/>
            <a:ext cx="252000"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93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440116" cy="705451"/>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3970" dirty="0"/>
              <a:t>２</a:t>
            </a:r>
            <a:r>
              <a:rPr lang="en-US" altLang="ja-JP" sz="3970" dirty="0"/>
              <a:t>-</a:t>
            </a:r>
            <a:r>
              <a:rPr lang="ja-JP" altLang="en-US" sz="3970" dirty="0"/>
              <a:t>Ｄ</a:t>
            </a:r>
            <a:endParaRPr lang="en-US" sz="397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12000" y="1584000"/>
            <a:ext cx="5539978" cy="369332"/>
          </a:xfrm>
        </p:spPr>
        <p:txBody>
          <a:bodyPr wrap="none"/>
          <a:lstStyle/>
          <a:p>
            <a:r>
              <a:rPr lang="ja-JP" altLang="en-US" sz="2400" dirty="0"/>
              <a:t>今までに取った写真を見てみましょう。</a:t>
            </a:r>
          </a:p>
        </p:txBody>
      </p:sp>
      <p:sp>
        <p:nvSpPr>
          <p:cNvPr id="25" name="タイトル 9">
            <a:extLst>
              <a:ext uri="{FF2B5EF4-FFF2-40B4-BE49-F238E27FC236}">
                <a16:creationId xmlns:a16="http://schemas.microsoft.com/office/drawing/2014/main" id="{D8084F92-326B-47CB-9DE4-8854917A0D46}"/>
              </a:ext>
            </a:extLst>
          </p:cNvPr>
          <p:cNvSpPr txBox="1">
            <a:spLocks/>
          </p:cNvSpPr>
          <p:nvPr/>
        </p:nvSpPr>
        <p:spPr>
          <a:xfrm>
            <a:off x="2520000" y="359671"/>
            <a:ext cx="4103688"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カメラの使い方</a:t>
            </a:r>
          </a:p>
          <a:p>
            <a:r>
              <a:rPr kumimoji="0" lang="ja-JP" altLang="en-US" sz="3200" kern="0" dirty="0"/>
              <a:t>～撮った写真を見る～</a:t>
            </a:r>
          </a:p>
        </p:txBody>
      </p:sp>
      <p:grpSp>
        <p:nvGrpSpPr>
          <p:cNvPr id="31" name="object 9">
            <a:extLst>
              <a:ext uri="{FF2B5EF4-FFF2-40B4-BE49-F238E27FC236}">
                <a16:creationId xmlns:a16="http://schemas.microsoft.com/office/drawing/2014/main" id="{BC11F426-51DA-433D-B93B-60619D4E5DEE}"/>
              </a:ext>
            </a:extLst>
          </p:cNvPr>
          <p:cNvGrpSpPr/>
          <p:nvPr/>
        </p:nvGrpSpPr>
        <p:grpSpPr>
          <a:xfrm>
            <a:off x="7785100" y="2708785"/>
            <a:ext cx="1981200" cy="3627355"/>
            <a:chOff x="2798064" y="1735835"/>
            <a:chExt cx="2005964" cy="3865245"/>
          </a:xfrm>
        </p:grpSpPr>
        <p:sp>
          <p:nvSpPr>
            <p:cNvPr id="33" name="object 10">
              <a:extLst>
                <a:ext uri="{FF2B5EF4-FFF2-40B4-BE49-F238E27FC236}">
                  <a16:creationId xmlns:a16="http://schemas.microsoft.com/office/drawing/2014/main" id="{180E303F-9512-46EF-B566-6EACD8CA2752}"/>
                </a:ext>
              </a:extLst>
            </p:cNvPr>
            <p:cNvSpPr/>
            <p:nvPr/>
          </p:nvSpPr>
          <p:spPr>
            <a:xfrm>
              <a:off x="2807208" y="1744979"/>
              <a:ext cx="1985771" cy="3846576"/>
            </a:xfrm>
            <a:prstGeom prst="rect">
              <a:avLst/>
            </a:prstGeom>
            <a:blipFill>
              <a:blip r:embed="rId3" cstate="print"/>
              <a:stretch>
                <a:fillRect/>
              </a:stretch>
            </a:blipFill>
          </p:spPr>
          <p:txBody>
            <a:bodyPr wrap="square" lIns="0" tIns="0" rIns="0" bIns="0" rtlCol="0"/>
            <a:lstStyle/>
            <a:p>
              <a:endParaRPr sz="1272"/>
            </a:p>
          </p:txBody>
        </p:sp>
        <p:sp>
          <p:nvSpPr>
            <p:cNvPr id="34" name="object 11">
              <a:extLst>
                <a:ext uri="{FF2B5EF4-FFF2-40B4-BE49-F238E27FC236}">
                  <a16:creationId xmlns:a16="http://schemas.microsoft.com/office/drawing/2014/main" id="{0202FAE6-7B65-46C6-9A9A-D657932E9051}"/>
                </a:ext>
              </a:extLst>
            </p:cNvPr>
            <p:cNvSpPr/>
            <p:nvPr/>
          </p:nvSpPr>
          <p:spPr>
            <a:xfrm>
              <a:off x="2802636" y="1740407"/>
              <a:ext cx="1996439" cy="3855720"/>
            </a:xfrm>
            <a:custGeom>
              <a:avLst/>
              <a:gdLst/>
              <a:ahLst/>
              <a:cxnLst/>
              <a:rect l="l" t="t" r="r" b="b"/>
              <a:pathLst>
                <a:path w="1996439" h="3855720">
                  <a:moveTo>
                    <a:pt x="0" y="0"/>
                  </a:moveTo>
                  <a:lnTo>
                    <a:pt x="1996439" y="0"/>
                  </a:lnTo>
                  <a:lnTo>
                    <a:pt x="1996439" y="3855720"/>
                  </a:lnTo>
                  <a:lnTo>
                    <a:pt x="0" y="3855720"/>
                  </a:lnTo>
                  <a:lnTo>
                    <a:pt x="0" y="0"/>
                  </a:lnTo>
                  <a:close/>
                </a:path>
              </a:pathLst>
            </a:custGeom>
            <a:ln w="9144">
              <a:solidFill>
                <a:srgbClr val="00AFEF"/>
              </a:solidFill>
            </a:ln>
          </p:spPr>
          <p:txBody>
            <a:bodyPr wrap="square" lIns="0" tIns="0" rIns="0" bIns="0" rtlCol="0"/>
            <a:lstStyle/>
            <a:p>
              <a:endParaRPr sz="1272"/>
            </a:p>
          </p:txBody>
        </p:sp>
        <p:sp>
          <p:nvSpPr>
            <p:cNvPr id="35" name="object 12">
              <a:extLst>
                <a:ext uri="{FF2B5EF4-FFF2-40B4-BE49-F238E27FC236}">
                  <a16:creationId xmlns:a16="http://schemas.microsoft.com/office/drawing/2014/main" id="{BFF50C55-B16E-44DB-9D08-8846C5753E62}"/>
                </a:ext>
              </a:extLst>
            </p:cNvPr>
            <p:cNvSpPr/>
            <p:nvPr/>
          </p:nvSpPr>
          <p:spPr>
            <a:xfrm>
              <a:off x="3493008" y="2055875"/>
              <a:ext cx="622300" cy="788035"/>
            </a:xfrm>
            <a:custGeom>
              <a:avLst/>
              <a:gdLst/>
              <a:ahLst/>
              <a:cxnLst/>
              <a:rect l="l" t="t" r="r" b="b"/>
              <a:pathLst>
                <a:path w="622300" h="788035">
                  <a:moveTo>
                    <a:pt x="0" y="85344"/>
                  </a:moveTo>
                  <a:lnTo>
                    <a:pt x="6691" y="52077"/>
                  </a:lnTo>
                  <a:lnTo>
                    <a:pt x="24955" y="24955"/>
                  </a:lnTo>
                  <a:lnTo>
                    <a:pt x="52077" y="6691"/>
                  </a:lnTo>
                  <a:lnTo>
                    <a:pt x="85344" y="0"/>
                  </a:lnTo>
                  <a:lnTo>
                    <a:pt x="537972" y="0"/>
                  </a:lnTo>
                  <a:lnTo>
                    <a:pt x="570999" y="6691"/>
                  </a:lnTo>
                  <a:lnTo>
                    <a:pt x="597598" y="24955"/>
                  </a:lnTo>
                  <a:lnTo>
                    <a:pt x="615338" y="52077"/>
                  </a:lnTo>
                  <a:lnTo>
                    <a:pt x="621792" y="85344"/>
                  </a:lnTo>
                  <a:lnTo>
                    <a:pt x="621792" y="702564"/>
                  </a:lnTo>
                  <a:lnTo>
                    <a:pt x="615338" y="735830"/>
                  </a:lnTo>
                  <a:lnTo>
                    <a:pt x="597598" y="762952"/>
                  </a:lnTo>
                  <a:lnTo>
                    <a:pt x="570999" y="781216"/>
                  </a:lnTo>
                  <a:lnTo>
                    <a:pt x="537972" y="787908"/>
                  </a:lnTo>
                  <a:lnTo>
                    <a:pt x="85344" y="787908"/>
                  </a:lnTo>
                  <a:lnTo>
                    <a:pt x="52077" y="781216"/>
                  </a:lnTo>
                  <a:lnTo>
                    <a:pt x="24955" y="762952"/>
                  </a:lnTo>
                  <a:lnTo>
                    <a:pt x="6691" y="735830"/>
                  </a:lnTo>
                  <a:lnTo>
                    <a:pt x="0" y="702564"/>
                  </a:lnTo>
                  <a:lnTo>
                    <a:pt x="0" y="85344"/>
                  </a:lnTo>
                  <a:close/>
                </a:path>
              </a:pathLst>
            </a:custGeom>
            <a:ln w="38100">
              <a:solidFill>
                <a:srgbClr val="FF0000"/>
              </a:solidFill>
              <a:prstDash val="dash"/>
            </a:ln>
          </p:spPr>
          <p:txBody>
            <a:bodyPr wrap="square" lIns="0" tIns="0" rIns="0" bIns="0" rtlCol="0"/>
            <a:lstStyle/>
            <a:p>
              <a:endParaRPr sz="1272"/>
            </a:p>
          </p:txBody>
        </p:sp>
      </p:grpSp>
      <p:sp>
        <p:nvSpPr>
          <p:cNvPr id="37" name="object 22">
            <a:extLst>
              <a:ext uri="{FF2B5EF4-FFF2-40B4-BE49-F238E27FC236}">
                <a16:creationId xmlns:a16="http://schemas.microsoft.com/office/drawing/2014/main" id="{868DE75E-0E1B-4648-86FF-C0F3E7A50A11}"/>
              </a:ext>
            </a:extLst>
          </p:cNvPr>
          <p:cNvSpPr/>
          <p:nvPr/>
        </p:nvSpPr>
        <p:spPr>
          <a:xfrm>
            <a:off x="4911606" y="2708785"/>
            <a:ext cx="1971289" cy="3618416"/>
          </a:xfrm>
          <a:prstGeom prst="rect">
            <a:avLst/>
          </a:prstGeom>
          <a:blipFill>
            <a:blip r:embed="rId4" cstate="print"/>
            <a:stretch>
              <a:fillRect/>
            </a:stretch>
          </a:blipFill>
        </p:spPr>
        <p:txBody>
          <a:bodyPr wrap="square" lIns="0" tIns="0" rIns="0" bIns="0" rtlCol="0"/>
          <a:lstStyle/>
          <a:p>
            <a:endParaRPr sz="1272"/>
          </a:p>
        </p:txBody>
      </p:sp>
      <p:sp>
        <p:nvSpPr>
          <p:cNvPr id="38" name="object 23">
            <a:extLst>
              <a:ext uri="{FF2B5EF4-FFF2-40B4-BE49-F238E27FC236}">
                <a16:creationId xmlns:a16="http://schemas.microsoft.com/office/drawing/2014/main" id="{28EF1525-B57B-47CC-8615-71FC680D6A38}"/>
              </a:ext>
            </a:extLst>
          </p:cNvPr>
          <p:cNvSpPr/>
          <p:nvPr/>
        </p:nvSpPr>
        <p:spPr>
          <a:xfrm>
            <a:off x="6066120" y="5686425"/>
            <a:ext cx="381295" cy="407355"/>
          </a:xfrm>
          <a:custGeom>
            <a:avLst/>
            <a:gdLst/>
            <a:ahLst/>
            <a:cxnLst/>
            <a:rect l="l" t="t" r="r" b="b"/>
            <a:pathLst>
              <a:path w="407035" h="381000">
                <a:moveTo>
                  <a:pt x="0" y="64008"/>
                </a:moveTo>
                <a:lnTo>
                  <a:pt x="5072" y="39219"/>
                </a:lnTo>
                <a:lnTo>
                  <a:pt x="18859" y="18859"/>
                </a:lnTo>
                <a:lnTo>
                  <a:pt x="39219" y="5072"/>
                </a:lnTo>
                <a:lnTo>
                  <a:pt x="64008" y="0"/>
                </a:lnTo>
                <a:lnTo>
                  <a:pt x="342900" y="0"/>
                </a:lnTo>
                <a:lnTo>
                  <a:pt x="367688" y="5072"/>
                </a:lnTo>
                <a:lnTo>
                  <a:pt x="388048" y="18859"/>
                </a:lnTo>
                <a:lnTo>
                  <a:pt x="401835" y="39219"/>
                </a:lnTo>
                <a:lnTo>
                  <a:pt x="406908" y="64008"/>
                </a:lnTo>
                <a:lnTo>
                  <a:pt x="406908" y="318516"/>
                </a:lnTo>
                <a:lnTo>
                  <a:pt x="401835" y="343066"/>
                </a:lnTo>
                <a:lnTo>
                  <a:pt x="388048" y="362902"/>
                </a:lnTo>
                <a:lnTo>
                  <a:pt x="367688" y="376166"/>
                </a:lnTo>
                <a:lnTo>
                  <a:pt x="342900" y="381000"/>
                </a:lnTo>
                <a:lnTo>
                  <a:pt x="64008" y="381000"/>
                </a:lnTo>
                <a:lnTo>
                  <a:pt x="39219" y="376166"/>
                </a:lnTo>
                <a:lnTo>
                  <a:pt x="18859" y="362902"/>
                </a:lnTo>
                <a:lnTo>
                  <a:pt x="5072" y="343066"/>
                </a:lnTo>
                <a:lnTo>
                  <a:pt x="0" y="318516"/>
                </a:lnTo>
                <a:lnTo>
                  <a:pt x="0" y="64008"/>
                </a:lnTo>
                <a:close/>
              </a:path>
            </a:pathLst>
          </a:custGeom>
          <a:ln w="38100">
            <a:solidFill>
              <a:schemeClr val="bg1"/>
            </a:solidFill>
            <a:prstDash val="sysDash"/>
          </a:ln>
        </p:spPr>
        <p:txBody>
          <a:bodyPr wrap="square" lIns="0" tIns="0" rIns="0" bIns="0" rtlCol="0"/>
          <a:lstStyle/>
          <a:p>
            <a:endParaRPr sz="1272"/>
          </a:p>
        </p:txBody>
      </p:sp>
      <p:sp>
        <p:nvSpPr>
          <p:cNvPr id="51" name="矢印: 右 50">
            <a:extLst>
              <a:ext uri="{FF2B5EF4-FFF2-40B4-BE49-F238E27FC236}">
                <a16:creationId xmlns:a16="http://schemas.microsoft.com/office/drawing/2014/main" id="{AED2342F-C026-425B-B819-7544542EA69A}"/>
              </a:ext>
            </a:extLst>
          </p:cNvPr>
          <p:cNvSpPr/>
          <p:nvPr/>
        </p:nvSpPr>
        <p:spPr>
          <a:xfrm>
            <a:off x="7087468" y="4094363"/>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object 8">
            <a:extLst>
              <a:ext uri="{FF2B5EF4-FFF2-40B4-BE49-F238E27FC236}">
                <a16:creationId xmlns:a16="http://schemas.microsoft.com/office/drawing/2014/main" id="{B628F69D-6647-4939-B553-E76D67CAD172}"/>
              </a:ext>
            </a:extLst>
          </p:cNvPr>
          <p:cNvSpPr/>
          <p:nvPr/>
        </p:nvSpPr>
        <p:spPr>
          <a:xfrm>
            <a:off x="2566033" y="2537566"/>
            <a:ext cx="377087" cy="381611"/>
          </a:xfrm>
          <a:prstGeom prst="rect">
            <a:avLst/>
          </a:prstGeom>
          <a:blipFill>
            <a:blip r:embed="rId5" cstate="print"/>
            <a:stretch>
              <a:fillRect/>
            </a:stretch>
          </a:blipFill>
        </p:spPr>
        <p:txBody>
          <a:bodyPr wrap="square" lIns="0" tIns="0" rIns="0" bIns="0" rtlCol="0"/>
          <a:lstStyle/>
          <a:p>
            <a:endParaRPr sz="1272"/>
          </a:p>
        </p:txBody>
      </p:sp>
      <p:sp>
        <p:nvSpPr>
          <p:cNvPr id="26" name="正方形/長方形 25">
            <a:extLst>
              <a:ext uri="{FF2B5EF4-FFF2-40B4-BE49-F238E27FC236}">
                <a16:creationId xmlns:a16="http://schemas.microsoft.com/office/drawing/2014/main" id="{02EA8954-C2D3-4D44-A01A-002356C300A4}"/>
              </a:ext>
            </a:extLst>
          </p:cNvPr>
          <p:cNvSpPr/>
          <p:nvPr/>
        </p:nvSpPr>
        <p:spPr>
          <a:xfrm>
            <a:off x="713078" y="2625155"/>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7" name="テキスト ボックス 26">
            <a:extLst>
              <a:ext uri="{FF2B5EF4-FFF2-40B4-BE49-F238E27FC236}">
                <a16:creationId xmlns:a16="http://schemas.microsoft.com/office/drawing/2014/main" id="{E03C2A6C-1287-42B3-9D37-70F02E9D66C7}"/>
              </a:ext>
            </a:extLst>
          </p:cNvPr>
          <p:cNvSpPr txBox="1"/>
          <p:nvPr/>
        </p:nvSpPr>
        <p:spPr>
          <a:xfrm>
            <a:off x="1190521" y="2638425"/>
            <a:ext cx="2993791" cy="64633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ギャラリー</a:t>
            </a:r>
          </a:p>
          <a:p>
            <a:r>
              <a:rPr lang="ja-JP" altLang="en-US" b="1" dirty="0">
                <a:latin typeface="メイリオ" panose="020B0604030504040204" pitchFamily="50" charset="-128"/>
                <a:ea typeface="メイリオ" panose="020B0604030504040204" pitchFamily="50" charset="-128"/>
              </a:rPr>
              <a:t>又はアルバムをタップ</a:t>
            </a:r>
          </a:p>
        </p:txBody>
      </p:sp>
      <p:sp>
        <p:nvSpPr>
          <p:cNvPr id="28" name="正方形/長方形 27">
            <a:extLst>
              <a:ext uri="{FF2B5EF4-FFF2-40B4-BE49-F238E27FC236}">
                <a16:creationId xmlns:a16="http://schemas.microsoft.com/office/drawing/2014/main" id="{1E1E3D50-24B5-4685-A372-2313C8A3D73C}"/>
              </a:ext>
            </a:extLst>
          </p:cNvPr>
          <p:cNvSpPr/>
          <p:nvPr/>
        </p:nvSpPr>
        <p:spPr>
          <a:xfrm>
            <a:off x="698500" y="3552825"/>
            <a:ext cx="596929"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29" name="テキスト ボックス 28">
            <a:extLst>
              <a:ext uri="{FF2B5EF4-FFF2-40B4-BE49-F238E27FC236}">
                <a16:creationId xmlns:a16="http://schemas.microsoft.com/office/drawing/2014/main" id="{837021E8-277C-4644-8662-E7E4FA4B6FC8}"/>
              </a:ext>
            </a:extLst>
          </p:cNvPr>
          <p:cNvSpPr txBox="1"/>
          <p:nvPr/>
        </p:nvSpPr>
        <p:spPr>
          <a:xfrm>
            <a:off x="1114321" y="3684897"/>
            <a:ext cx="2681877"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「カメラ」をタップ</a:t>
            </a:r>
          </a:p>
        </p:txBody>
      </p:sp>
      <p:sp>
        <p:nvSpPr>
          <p:cNvPr id="36" name="正方形/長方形 35">
            <a:extLst>
              <a:ext uri="{FF2B5EF4-FFF2-40B4-BE49-F238E27FC236}">
                <a16:creationId xmlns:a16="http://schemas.microsoft.com/office/drawing/2014/main" id="{F5CCAF45-10A2-44FB-8371-C496DC19CB18}"/>
              </a:ext>
            </a:extLst>
          </p:cNvPr>
          <p:cNvSpPr/>
          <p:nvPr/>
        </p:nvSpPr>
        <p:spPr>
          <a:xfrm>
            <a:off x="698500" y="4383600"/>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39" name="テキスト ボックス 38">
            <a:extLst>
              <a:ext uri="{FF2B5EF4-FFF2-40B4-BE49-F238E27FC236}">
                <a16:creationId xmlns:a16="http://schemas.microsoft.com/office/drawing/2014/main" id="{CC6EE21A-F651-43CC-9A21-E21634CBF6E2}"/>
              </a:ext>
            </a:extLst>
          </p:cNvPr>
          <p:cNvSpPr txBox="1"/>
          <p:nvPr/>
        </p:nvSpPr>
        <p:spPr>
          <a:xfrm>
            <a:off x="1190521" y="4421624"/>
            <a:ext cx="2993791" cy="923330"/>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写真が一覧で表示されますので、その写真をタップすれば大きく表示されます</a:t>
            </a:r>
          </a:p>
        </p:txBody>
      </p:sp>
      <p:grpSp>
        <p:nvGrpSpPr>
          <p:cNvPr id="40" name="グループ化 39">
            <a:extLst>
              <a:ext uri="{FF2B5EF4-FFF2-40B4-BE49-F238E27FC236}">
                <a16:creationId xmlns:a16="http://schemas.microsoft.com/office/drawing/2014/main" id="{ED9DC77D-E9D2-4E94-B67F-B9D603D17CB2}"/>
              </a:ext>
            </a:extLst>
          </p:cNvPr>
          <p:cNvGrpSpPr/>
          <p:nvPr/>
        </p:nvGrpSpPr>
        <p:grpSpPr>
          <a:xfrm>
            <a:off x="6143500" y="6353115"/>
            <a:ext cx="270000" cy="400110"/>
            <a:chOff x="5588889" y="3598762"/>
            <a:chExt cx="270000" cy="400110"/>
          </a:xfrm>
        </p:grpSpPr>
        <p:sp>
          <p:nvSpPr>
            <p:cNvPr id="52"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54" name="グループ化 53">
            <a:extLst>
              <a:ext uri="{FF2B5EF4-FFF2-40B4-BE49-F238E27FC236}">
                <a16:creationId xmlns:a16="http://schemas.microsoft.com/office/drawing/2014/main" id="{B724B28A-C967-4FD2-B302-3752B5E1A317}"/>
              </a:ext>
            </a:extLst>
          </p:cNvPr>
          <p:cNvGrpSpPr/>
          <p:nvPr/>
        </p:nvGrpSpPr>
        <p:grpSpPr>
          <a:xfrm>
            <a:off x="8589010" y="3750945"/>
            <a:ext cx="441146" cy="400110"/>
            <a:chOff x="5150197" y="4825443"/>
            <a:chExt cx="441146" cy="400110"/>
          </a:xfrm>
        </p:grpSpPr>
        <p:sp>
          <p:nvSpPr>
            <p:cNvPr id="55"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6" name="正方形/長方形 55">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106795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1"/>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２</a:t>
            </a:r>
            <a:r>
              <a:rPr lang="en-US" altLang="ja-JP" sz="4000" dirty="0"/>
              <a:t>-</a:t>
            </a:r>
            <a:r>
              <a:rPr lang="ja-JP" altLang="en-US" sz="4000" dirty="0"/>
              <a:t>Ｅ</a:t>
            </a:r>
            <a:endParaRPr lang="en-US" sz="400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12000" y="1584000"/>
            <a:ext cx="4308872" cy="369332"/>
          </a:xfrm>
        </p:spPr>
        <p:txBody>
          <a:bodyPr wrap="none"/>
          <a:lstStyle/>
          <a:p>
            <a:r>
              <a:rPr lang="ja-JP" altLang="en-US" sz="2400" dirty="0"/>
              <a:t>不要な写真を削除しましょう。</a:t>
            </a:r>
          </a:p>
        </p:txBody>
      </p:sp>
      <p:sp>
        <p:nvSpPr>
          <p:cNvPr id="25" name="タイトル 9">
            <a:extLst>
              <a:ext uri="{FF2B5EF4-FFF2-40B4-BE49-F238E27FC236}">
                <a16:creationId xmlns:a16="http://schemas.microsoft.com/office/drawing/2014/main" id="{A4BDA34B-9DA9-4C22-A718-417A662E0804}"/>
              </a:ext>
            </a:extLst>
          </p:cNvPr>
          <p:cNvSpPr txBox="1">
            <a:spLocks/>
          </p:cNvSpPr>
          <p:nvPr/>
        </p:nvSpPr>
        <p:spPr>
          <a:xfrm>
            <a:off x="2520000" y="360000"/>
            <a:ext cx="2872581"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カメラの使い方</a:t>
            </a:r>
          </a:p>
          <a:p>
            <a:r>
              <a:rPr kumimoji="0" lang="ja-JP" altLang="en-US" sz="3200" kern="0" dirty="0"/>
              <a:t>～写真の削除～</a:t>
            </a:r>
          </a:p>
        </p:txBody>
      </p:sp>
      <p:grpSp>
        <p:nvGrpSpPr>
          <p:cNvPr id="27" name="object 13">
            <a:extLst>
              <a:ext uri="{FF2B5EF4-FFF2-40B4-BE49-F238E27FC236}">
                <a16:creationId xmlns:a16="http://schemas.microsoft.com/office/drawing/2014/main" id="{2D13AB6F-02D7-4EDC-A8BF-1861D2905BD5}"/>
              </a:ext>
            </a:extLst>
          </p:cNvPr>
          <p:cNvGrpSpPr/>
          <p:nvPr/>
        </p:nvGrpSpPr>
        <p:grpSpPr>
          <a:xfrm>
            <a:off x="4965700" y="2265461"/>
            <a:ext cx="2116535" cy="3849246"/>
            <a:chOff x="726948" y="5794247"/>
            <a:chExt cx="1958339" cy="3784600"/>
          </a:xfrm>
        </p:grpSpPr>
        <p:sp>
          <p:nvSpPr>
            <p:cNvPr id="28" name="object 14">
              <a:extLst>
                <a:ext uri="{FF2B5EF4-FFF2-40B4-BE49-F238E27FC236}">
                  <a16:creationId xmlns:a16="http://schemas.microsoft.com/office/drawing/2014/main" id="{90E5C6D0-662C-4C44-81B3-69CD2E757ED1}"/>
                </a:ext>
              </a:extLst>
            </p:cNvPr>
            <p:cNvSpPr/>
            <p:nvPr/>
          </p:nvSpPr>
          <p:spPr>
            <a:xfrm>
              <a:off x="731520" y="5798819"/>
              <a:ext cx="1949195" cy="3697161"/>
            </a:xfrm>
            <a:prstGeom prst="rect">
              <a:avLst/>
            </a:prstGeom>
            <a:blipFill>
              <a:blip r:embed="rId3" cstate="print"/>
              <a:stretch>
                <a:fillRect/>
              </a:stretch>
            </a:blipFill>
          </p:spPr>
          <p:txBody>
            <a:bodyPr wrap="square" lIns="0" tIns="0" rIns="0" bIns="0" rtlCol="0"/>
            <a:lstStyle/>
            <a:p>
              <a:endParaRPr sz="1272"/>
            </a:p>
          </p:txBody>
        </p:sp>
        <p:sp>
          <p:nvSpPr>
            <p:cNvPr id="29" name="object 15">
              <a:extLst>
                <a:ext uri="{FF2B5EF4-FFF2-40B4-BE49-F238E27FC236}">
                  <a16:creationId xmlns:a16="http://schemas.microsoft.com/office/drawing/2014/main" id="{968A8BA1-DECC-4D8D-BF34-6436239C9AE9}"/>
                </a:ext>
              </a:extLst>
            </p:cNvPr>
            <p:cNvSpPr/>
            <p:nvPr/>
          </p:nvSpPr>
          <p:spPr>
            <a:xfrm>
              <a:off x="726948" y="5794247"/>
              <a:ext cx="1958339" cy="3784600"/>
            </a:xfrm>
            <a:custGeom>
              <a:avLst/>
              <a:gdLst/>
              <a:ahLst/>
              <a:cxnLst/>
              <a:rect l="l" t="t" r="r" b="b"/>
              <a:pathLst>
                <a:path w="1958339" h="3784600">
                  <a:moveTo>
                    <a:pt x="0" y="0"/>
                  </a:moveTo>
                  <a:lnTo>
                    <a:pt x="1958339" y="0"/>
                  </a:lnTo>
                  <a:lnTo>
                    <a:pt x="1958339" y="3784092"/>
                  </a:lnTo>
                  <a:lnTo>
                    <a:pt x="0" y="3784092"/>
                  </a:lnTo>
                  <a:lnTo>
                    <a:pt x="0" y="0"/>
                  </a:lnTo>
                  <a:close/>
                </a:path>
              </a:pathLst>
            </a:custGeom>
            <a:ln w="9144">
              <a:solidFill>
                <a:srgbClr val="00AFEF"/>
              </a:solidFill>
            </a:ln>
          </p:spPr>
          <p:txBody>
            <a:bodyPr wrap="square" lIns="0" tIns="0" rIns="0" bIns="0" rtlCol="0"/>
            <a:lstStyle/>
            <a:p>
              <a:endParaRPr sz="1272"/>
            </a:p>
          </p:txBody>
        </p:sp>
        <p:sp>
          <p:nvSpPr>
            <p:cNvPr id="30" name="object 16">
              <a:extLst>
                <a:ext uri="{FF2B5EF4-FFF2-40B4-BE49-F238E27FC236}">
                  <a16:creationId xmlns:a16="http://schemas.microsoft.com/office/drawing/2014/main" id="{031DCA57-DEC8-41B9-BA99-F5FF8CDAC75F}"/>
                </a:ext>
              </a:extLst>
            </p:cNvPr>
            <p:cNvSpPr/>
            <p:nvPr/>
          </p:nvSpPr>
          <p:spPr>
            <a:xfrm>
              <a:off x="1176767" y="7665968"/>
              <a:ext cx="565785" cy="609600"/>
            </a:xfrm>
            <a:custGeom>
              <a:avLst/>
              <a:gdLst/>
              <a:ahLst/>
              <a:cxnLst/>
              <a:rect l="l" t="t" r="r" b="b"/>
              <a:pathLst>
                <a:path w="565785" h="609600">
                  <a:moveTo>
                    <a:pt x="0" y="94487"/>
                  </a:moveTo>
                  <a:lnTo>
                    <a:pt x="7477" y="57864"/>
                  </a:lnTo>
                  <a:lnTo>
                    <a:pt x="27813" y="27812"/>
                  </a:lnTo>
                  <a:lnTo>
                    <a:pt x="57864" y="7477"/>
                  </a:lnTo>
                  <a:lnTo>
                    <a:pt x="94488" y="0"/>
                  </a:lnTo>
                  <a:lnTo>
                    <a:pt x="470916" y="0"/>
                  </a:lnTo>
                  <a:lnTo>
                    <a:pt x="507539" y="7477"/>
                  </a:lnTo>
                  <a:lnTo>
                    <a:pt x="537591" y="27812"/>
                  </a:lnTo>
                  <a:lnTo>
                    <a:pt x="557926" y="57864"/>
                  </a:lnTo>
                  <a:lnTo>
                    <a:pt x="565404" y="94487"/>
                  </a:lnTo>
                  <a:lnTo>
                    <a:pt x="565404" y="515111"/>
                  </a:lnTo>
                  <a:lnTo>
                    <a:pt x="557926" y="551735"/>
                  </a:lnTo>
                  <a:lnTo>
                    <a:pt x="537591" y="581786"/>
                  </a:lnTo>
                  <a:lnTo>
                    <a:pt x="507539" y="602122"/>
                  </a:lnTo>
                  <a:lnTo>
                    <a:pt x="470916" y="609599"/>
                  </a:lnTo>
                  <a:lnTo>
                    <a:pt x="94488" y="609599"/>
                  </a:lnTo>
                  <a:lnTo>
                    <a:pt x="57864" y="602122"/>
                  </a:lnTo>
                  <a:lnTo>
                    <a:pt x="27813" y="581786"/>
                  </a:lnTo>
                  <a:lnTo>
                    <a:pt x="7477" y="551735"/>
                  </a:lnTo>
                  <a:lnTo>
                    <a:pt x="0" y="515111"/>
                  </a:lnTo>
                  <a:lnTo>
                    <a:pt x="0" y="94487"/>
                  </a:lnTo>
                  <a:close/>
                </a:path>
              </a:pathLst>
            </a:custGeom>
            <a:ln w="38100">
              <a:solidFill>
                <a:srgbClr val="FF0000"/>
              </a:solidFill>
              <a:prstDash val="sysDash"/>
            </a:ln>
          </p:spPr>
          <p:txBody>
            <a:bodyPr wrap="square" lIns="0" tIns="0" rIns="0" bIns="0" rtlCol="0"/>
            <a:lstStyle/>
            <a:p>
              <a:endParaRPr sz="1272"/>
            </a:p>
          </p:txBody>
        </p:sp>
      </p:grpSp>
      <p:grpSp>
        <p:nvGrpSpPr>
          <p:cNvPr id="31" name="object 17">
            <a:extLst>
              <a:ext uri="{FF2B5EF4-FFF2-40B4-BE49-F238E27FC236}">
                <a16:creationId xmlns:a16="http://schemas.microsoft.com/office/drawing/2014/main" id="{397EF857-9F50-4DF2-931F-E875E322F232}"/>
              </a:ext>
            </a:extLst>
          </p:cNvPr>
          <p:cNvGrpSpPr/>
          <p:nvPr/>
        </p:nvGrpSpPr>
        <p:grpSpPr>
          <a:xfrm>
            <a:off x="7790559" y="2252113"/>
            <a:ext cx="2096649" cy="3896527"/>
            <a:chOff x="2804160" y="5791199"/>
            <a:chExt cx="1996439" cy="3771900"/>
          </a:xfrm>
        </p:grpSpPr>
        <p:sp>
          <p:nvSpPr>
            <p:cNvPr id="33" name="object 18">
              <a:extLst>
                <a:ext uri="{FF2B5EF4-FFF2-40B4-BE49-F238E27FC236}">
                  <a16:creationId xmlns:a16="http://schemas.microsoft.com/office/drawing/2014/main" id="{9A240484-1A8F-4E8C-A61C-C1045322CC10}"/>
                </a:ext>
              </a:extLst>
            </p:cNvPr>
            <p:cNvSpPr/>
            <p:nvPr/>
          </p:nvSpPr>
          <p:spPr>
            <a:xfrm>
              <a:off x="2808732" y="5795771"/>
              <a:ext cx="1987295" cy="3762755"/>
            </a:xfrm>
            <a:prstGeom prst="rect">
              <a:avLst/>
            </a:prstGeom>
            <a:blipFill>
              <a:blip r:embed="rId4" cstate="print"/>
              <a:stretch>
                <a:fillRect/>
              </a:stretch>
            </a:blipFill>
          </p:spPr>
          <p:txBody>
            <a:bodyPr wrap="square" lIns="0" tIns="0" rIns="0" bIns="0" rtlCol="0"/>
            <a:lstStyle/>
            <a:p>
              <a:endParaRPr sz="1272"/>
            </a:p>
          </p:txBody>
        </p:sp>
        <p:sp>
          <p:nvSpPr>
            <p:cNvPr id="34" name="object 19">
              <a:extLst>
                <a:ext uri="{FF2B5EF4-FFF2-40B4-BE49-F238E27FC236}">
                  <a16:creationId xmlns:a16="http://schemas.microsoft.com/office/drawing/2014/main" id="{C9E85CB6-1B4B-44AF-8563-30440D6B0B6C}"/>
                </a:ext>
              </a:extLst>
            </p:cNvPr>
            <p:cNvSpPr/>
            <p:nvPr/>
          </p:nvSpPr>
          <p:spPr>
            <a:xfrm>
              <a:off x="2804160" y="5791199"/>
              <a:ext cx="1996439" cy="3771900"/>
            </a:xfrm>
            <a:custGeom>
              <a:avLst/>
              <a:gdLst/>
              <a:ahLst/>
              <a:cxnLst/>
              <a:rect l="l" t="t" r="r" b="b"/>
              <a:pathLst>
                <a:path w="1996439" h="3771900">
                  <a:moveTo>
                    <a:pt x="0" y="0"/>
                  </a:moveTo>
                  <a:lnTo>
                    <a:pt x="1996440" y="0"/>
                  </a:lnTo>
                  <a:lnTo>
                    <a:pt x="1996440" y="3771900"/>
                  </a:lnTo>
                  <a:lnTo>
                    <a:pt x="0" y="3771900"/>
                  </a:lnTo>
                  <a:lnTo>
                    <a:pt x="0" y="0"/>
                  </a:lnTo>
                  <a:close/>
                </a:path>
              </a:pathLst>
            </a:custGeom>
            <a:ln w="9144">
              <a:solidFill>
                <a:srgbClr val="00AFEF"/>
              </a:solidFill>
            </a:ln>
          </p:spPr>
          <p:txBody>
            <a:bodyPr wrap="square" lIns="0" tIns="0" rIns="0" bIns="0" rtlCol="0"/>
            <a:lstStyle/>
            <a:p>
              <a:endParaRPr sz="1272"/>
            </a:p>
          </p:txBody>
        </p:sp>
        <p:sp>
          <p:nvSpPr>
            <p:cNvPr id="35" name="object 20">
              <a:extLst>
                <a:ext uri="{FF2B5EF4-FFF2-40B4-BE49-F238E27FC236}">
                  <a16:creationId xmlns:a16="http://schemas.microsoft.com/office/drawing/2014/main" id="{D7676FB4-5D8B-4408-AFC1-73970F0C4EF6}"/>
                </a:ext>
              </a:extLst>
            </p:cNvPr>
            <p:cNvSpPr/>
            <p:nvPr/>
          </p:nvSpPr>
          <p:spPr>
            <a:xfrm>
              <a:off x="3962899" y="8934424"/>
              <a:ext cx="368935" cy="381000"/>
            </a:xfrm>
            <a:custGeom>
              <a:avLst/>
              <a:gdLst/>
              <a:ahLst/>
              <a:cxnLst/>
              <a:rect l="l" t="t" r="r" b="b"/>
              <a:pathLst>
                <a:path w="368935" h="381000">
                  <a:moveTo>
                    <a:pt x="0" y="60960"/>
                  </a:moveTo>
                  <a:lnTo>
                    <a:pt x="4810" y="37290"/>
                  </a:lnTo>
                  <a:lnTo>
                    <a:pt x="17907" y="17907"/>
                  </a:lnTo>
                  <a:lnTo>
                    <a:pt x="37290" y="4810"/>
                  </a:lnTo>
                  <a:lnTo>
                    <a:pt x="60960" y="0"/>
                  </a:lnTo>
                  <a:lnTo>
                    <a:pt x="306323" y="0"/>
                  </a:lnTo>
                  <a:lnTo>
                    <a:pt x="330874" y="4810"/>
                  </a:lnTo>
                  <a:lnTo>
                    <a:pt x="350710" y="17907"/>
                  </a:lnTo>
                  <a:lnTo>
                    <a:pt x="363974" y="37290"/>
                  </a:lnTo>
                  <a:lnTo>
                    <a:pt x="368808" y="60960"/>
                  </a:lnTo>
                  <a:lnTo>
                    <a:pt x="368808" y="320040"/>
                  </a:lnTo>
                  <a:lnTo>
                    <a:pt x="363974" y="343709"/>
                  </a:lnTo>
                  <a:lnTo>
                    <a:pt x="350710" y="363093"/>
                  </a:lnTo>
                  <a:lnTo>
                    <a:pt x="330874" y="376189"/>
                  </a:lnTo>
                  <a:lnTo>
                    <a:pt x="306323" y="381000"/>
                  </a:lnTo>
                  <a:lnTo>
                    <a:pt x="60960" y="381000"/>
                  </a:lnTo>
                  <a:lnTo>
                    <a:pt x="37290" y="376189"/>
                  </a:lnTo>
                  <a:lnTo>
                    <a:pt x="17907" y="363093"/>
                  </a:lnTo>
                  <a:lnTo>
                    <a:pt x="4810" y="343709"/>
                  </a:lnTo>
                  <a:lnTo>
                    <a:pt x="0" y="320040"/>
                  </a:lnTo>
                  <a:lnTo>
                    <a:pt x="0" y="60960"/>
                  </a:lnTo>
                  <a:close/>
                </a:path>
              </a:pathLst>
            </a:custGeom>
            <a:ln w="38100">
              <a:solidFill>
                <a:srgbClr val="FF0000"/>
              </a:solidFill>
              <a:prstDash val="sysDash"/>
            </a:ln>
          </p:spPr>
          <p:txBody>
            <a:bodyPr wrap="square" lIns="0" tIns="0" rIns="0" bIns="0" rtlCol="0"/>
            <a:lstStyle/>
            <a:p>
              <a:endParaRPr sz="1272"/>
            </a:p>
          </p:txBody>
        </p:sp>
      </p:grpSp>
      <p:grpSp>
        <p:nvGrpSpPr>
          <p:cNvPr id="41" name="object 27">
            <a:extLst>
              <a:ext uri="{FF2B5EF4-FFF2-40B4-BE49-F238E27FC236}">
                <a16:creationId xmlns:a16="http://schemas.microsoft.com/office/drawing/2014/main" id="{9BC16AD6-820E-4EF5-8B82-5991B475CA3A}"/>
              </a:ext>
            </a:extLst>
          </p:cNvPr>
          <p:cNvGrpSpPr/>
          <p:nvPr/>
        </p:nvGrpSpPr>
        <p:grpSpPr>
          <a:xfrm>
            <a:off x="1977937" y="4924702"/>
            <a:ext cx="1500531" cy="1394632"/>
            <a:chOff x="5020055" y="8250935"/>
            <a:chExt cx="2123440" cy="1973580"/>
          </a:xfrm>
        </p:grpSpPr>
        <p:sp>
          <p:nvSpPr>
            <p:cNvPr id="42" name="object 28">
              <a:extLst>
                <a:ext uri="{FF2B5EF4-FFF2-40B4-BE49-F238E27FC236}">
                  <a16:creationId xmlns:a16="http://schemas.microsoft.com/office/drawing/2014/main" id="{DF2F7DEC-523B-4F4A-8AED-9BBF3BA4A8A6}"/>
                </a:ext>
              </a:extLst>
            </p:cNvPr>
            <p:cNvSpPr/>
            <p:nvPr/>
          </p:nvSpPr>
          <p:spPr>
            <a:xfrm>
              <a:off x="5029199" y="8260079"/>
              <a:ext cx="2104644" cy="1900840"/>
            </a:xfrm>
            <a:prstGeom prst="rect">
              <a:avLst/>
            </a:prstGeom>
            <a:blipFill>
              <a:blip r:embed="rId5" cstate="print"/>
              <a:stretch>
                <a:fillRect/>
              </a:stretch>
            </a:blipFill>
          </p:spPr>
          <p:txBody>
            <a:bodyPr wrap="square" lIns="0" tIns="0" rIns="0" bIns="0" rtlCol="0"/>
            <a:lstStyle/>
            <a:p>
              <a:endParaRPr sz="1272"/>
            </a:p>
          </p:txBody>
        </p:sp>
        <p:sp>
          <p:nvSpPr>
            <p:cNvPr id="43" name="object 29">
              <a:extLst>
                <a:ext uri="{FF2B5EF4-FFF2-40B4-BE49-F238E27FC236}">
                  <a16:creationId xmlns:a16="http://schemas.microsoft.com/office/drawing/2014/main" id="{629F045D-AE50-4204-A44C-B8DD874AA717}"/>
                </a:ext>
              </a:extLst>
            </p:cNvPr>
            <p:cNvSpPr/>
            <p:nvPr/>
          </p:nvSpPr>
          <p:spPr>
            <a:xfrm>
              <a:off x="5024627" y="8255507"/>
              <a:ext cx="2113915" cy="1964689"/>
            </a:xfrm>
            <a:custGeom>
              <a:avLst/>
              <a:gdLst/>
              <a:ahLst/>
              <a:cxnLst/>
              <a:rect l="l" t="t" r="r" b="b"/>
              <a:pathLst>
                <a:path w="2113915" h="1964690">
                  <a:moveTo>
                    <a:pt x="0" y="0"/>
                  </a:moveTo>
                  <a:lnTo>
                    <a:pt x="2113788" y="0"/>
                  </a:lnTo>
                  <a:lnTo>
                    <a:pt x="2113788" y="1964436"/>
                  </a:lnTo>
                  <a:lnTo>
                    <a:pt x="0" y="1964436"/>
                  </a:lnTo>
                  <a:lnTo>
                    <a:pt x="0" y="0"/>
                  </a:lnTo>
                  <a:close/>
                </a:path>
              </a:pathLst>
            </a:custGeom>
            <a:ln w="9144">
              <a:solidFill>
                <a:srgbClr val="00AFEF"/>
              </a:solidFill>
            </a:ln>
          </p:spPr>
          <p:txBody>
            <a:bodyPr wrap="square" lIns="0" tIns="0" rIns="0" bIns="0" rtlCol="0"/>
            <a:lstStyle/>
            <a:p>
              <a:endParaRPr sz="1272"/>
            </a:p>
          </p:txBody>
        </p:sp>
        <p:sp>
          <p:nvSpPr>
            <p:cNvPr id="45" name="object 30">
              <a:extLst>
                <a:ext uri="{FF2B5EF4-FFF2-40B4-BE49-F238E27FC236}">
                  <a16:creationId xmlns:a16="http://schemas.microsoft.com/office/drawing/2014/main" id="{1132833E-3DF4-4001-9BFD-9E6C892F3BA2}"/>
                </a:ext>
              </a:extLst>
            </p:cNvPr>
            <p:cNvSpPr/>
            <p:nvPr/>
          </p:nvSpPr>
          <p:spPr>
            <a:xfrm>
              <a:off x="5734811" y="9371075"/>
              <a:ext cx="685800" cy="826135"/>
            </a:xfrm>
            <a:custGeom>
              <a:avLst/>
              <a:gdLst/>
              <a:ahLst/>
              <a:cxnLst/>
              <a:rect l="l" t="t" r="r" b="b"/>
              <a:pathLst>
                <a:path w="685800" h="826134">
                  <a:moveTo>
                    <a:pt x="0" y="76200"/>
                  </a:moveTo>
                  <a:lnTo>
                    <a:pt x="5905" y="46291"/>
                  </a:lnTo>
                  <a:lnTo>
                    <a:pt x="22097" y="22097"/>
                  </a:lnTo>
                  <a:lnTo>
                    <a:pt x="46291" y="5905"/>
                  </a:lnTo>
                  <a:lnTo>
                    <a:pt x="76200" y="0"/>
                  </a:lnTo>
                  <a:lnTo>
                    <a:pt x="609600" y="0"/>
                  </a:lnTo>
                  <a:lnTo>
                    <a:pt x="639508" y="5905"/>
                  </a:lnTo>
                  <a:lnTo>
                    <a:pt x="663701" y="22098"/>
                  </a:lnTo>
                  <a:lnTo>
                    <a:pt x="679894" y="46291"/>
                  </a:lnTo>
                  <a:lnTo>
                    <a:pt x="685800" y="76200"/>
                  </a:lnTo>
                  <a:lnTo>
                    <a:pt x="685800" y="749808"/>
                  </a:lnTo>
                  <a:lnTo>
                    <a:pt x="679894" y="779073"/>
                  </a:lnTo>
                  <a:lnTo>
                    <a:pt x="663701" y="803338"/>
                  </a:lnTo>
                  <a:lnTo>
                    <a:pt x="639508" y="819888"/>
                  </a:lnTo>
                  <a:lnTo>
                    <a:pt x="609600" y="826007"/>
                  </a:lnTo>
                  <a:lnTo>
                    <a:pt x="76200" y="826007"/>
                  </a:lnTo>
                  <a:lnTo>
                    <a:pt x="46291" y="819888"/>
                  </a:lnTo>
                  <a:lnTo>
                    <a:pt x="22097" y="803338"/>
                  </a:lnTo>
                  <a:lnTo>
                    <a:pt x="5905" y="779073"/>
                  </a:lnTo>
                  <a:lnTo>
                    <a:pt x="0" y="749808"/>
                  </a:lnTo>
                  <a:lnTo>
                    <a:pt x="0" y="76200"/>
                  </a:lnTo>
                  <a:close/>
                </a:path>
              </a:pathLst>
            </a:custGeom>
            <a:ln w="25908">
              <a:solidFill>
                <a:srgbClr val="FF0000"/>
              </a:solidFill>
              <a:prstDash val="dash"/>
            </a:ln>
          </p:spPr>
          <p:txBody>
            <a:bodyPr wrap="square" lIns="0" tIns="0" rIns="0" bIns="0" rtlCol="0"/>
            <a:lstStyle/>
            <a:p>
              <a:endParaRPr sz="1272"/>
            </a:p>
          </p:txBody>
        </p:sp>
      </p:grpSp>
      <p:sp>
        <p:nvSpPr>
          <p:cNvPr id="46" name="object 34">
            <a:extLst>
              <a:ext uri="{FF2B5EF4-FFF2-40B4-BE49-F238E27FC236}">
                <a16:creationId xmlns:a16="http://schemas.microsoft.com/office/drawing/2014/main" id="{50FA9DE7-2EE7-47D4-B953-4467CA78F702}"/>
              </a:ext>
            </a:extLst>
          </p:cNvPr>
          <p:cNvSpPr txBox="1"/>
          <p:nvPr/>
        </p:nvSpPr>
        <p:spPr>
          <a:xfrm>
            <a:off x="1465819" y="6395666"/>
            <a:ext cx="2585481" cy="504582"/>
          </a:xfrm>
          <a:prstGeom prst="rect">
            <a:avLst/>
          </a:prstGeom>
        </p:spPr>
        <p:txBody>
          <a:bodyPr vert="horz" wrap="square" lIns="0" tIns="8974" rIns="0" bIns="0" rtlCol="0">
            <a:spAutoFit/>
          </a:bodyPr>
          <a:lstStyle/>
          <a:p>
            <a:pPr marL="8525" marR="3590">
              <a:lnSpc>
                <a:spcPct val="115399"/>
              </a:lnSpc>
              <a:spcBef>
                <a:spcPts val="71"/>
              </a:spcBef>
              <a:tabLst>
                <a:tab pos="183550" algn="l"/>
              </a:tabLst>
            </a:pPr>
            <a:r>
              <a:rPr lang="ja-JP" altLang="en-US" sz="1400" b="1" spc="-11" dirty="0">
                <a:solidFill>
                  <a:srgbClr val="00AF50"/>
                </a:solidFill>
                <a:latin typeface="メイリオ" panose="020B0604030504040204" pitchFamily="50" charset="-128"/>
                <a:ea typeface="メイリオ" panose="020B0604030504040204" pitchFamily="50" charset="-128"/>
                <a:cs typeface="AoyagiKouzanFontT"/>
              </a:rPr>
              <a:t>間違って消してしまった写真も、直ぐであればもとに戻せます</a:t>
            </a:r>
            <a:endParaRPr sz="1400" b="1" dirty="0">
              <a:latin typeface="メイリオ" panose="020B0604030504040204" pitchFamily="50" charset="-128"/>
              <a:ea typeface="メイリオ" panose="020B0604030504040204" pitchFamily="50" charset="-128"/>
              <a:cs typeface="AoyagiKouzanFontT"/>
            </a:endParaRPr>
          </a:p>
        </p:txBody>
      </p:sp>
      <p:sp>
        <p:nvSpPr>
          <p:cNvPr id="47" name="正方形/長方形 46">
            <a:extLst>
              <a:ext uri="{FF2B5EF4-FFF2-40B4-BE49-F238E27FC236}">
                <a16:creationId xmlns:a16="http://schemas.microsoft.com/office/drawing/2014/main" id="{1C065A51-05D3-4EDA-91B2-9F62D705044B}"/>
              </a:ext>
            </a:extLst>
          </p:cNvPr>
          <p:cNvSpPr/>
          <p:nvPr/>
        </p:nvSpPr>
        <p:spPr>
          <a:xfrm>
            <a:off x="622300" y="2169840"/>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58" name="テキスト ボックス 57">
            <a:extLst>
              <a:ext uri="{FF2B5EF4-FFF2-40B4-BE49-F238E27FC236}">
                <a16:creationId xmlns:a16="http://schemas.microsoft.com/office/drawing/2014/main" id="{32D5A350-D6D3-4A26-906A-EEAEBFC9D900}"/>
              </a:ext>
            </a:extLst>
          </p:cNvPr>
          <p:cNvSpPr txBox="1"/>
          <p:nvPr/>
        </p:nvSpPr>
        <p:spPr>
          <a:xfrm>
            <a:off x="1084819" y="2169840"/>
            <a:ext cx="2993791" cy="64633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不要な写真をタップして</a:t>
            </a:r>
          </a:p>
          <a:p>
            <a:r>
              <a:rPr lang="ja-JP" altLang="en-US" b="1" dirty="0">
                <a:latin typeface="メイリオ" panose="020B0604030504040204" pitchFamily="50" charset="-128"/>
                <a:ea typeface="メイリオ" panose="020B0604030504040204" pitchFamily="50" charset="-128"/>
              </a:rPr>
              <a:t>大きくします</a:t>
            </a:r>
            <a:endParaRPr lang="ja-JP" altLang="en-US" dirty="0">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3356E1F1-8F01-4EFB-A8B3-D458F3E52152}"/>
              </a:ext>
            </a:extLst>
          </p:cNvPr>
          <p:cNvSpPr/>
          <p:nvPr/>
        </p:nvSpPr>
        <p:spPr>
          <a:xfrm>
            <a:off x="622300" y="2943225"/>
            <a:ext cx="596929"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60" name="テキスト ボックス 59">
            <a:extLst>
              <a:ext uri="{FF2B5EF4-FFF2-40B4-BE49-F238E27FC236}">
                <a16:creationId xmlns:a16="http://schemas.microsoft.com/office/drawing/2014/main" id="{A4C6125D-E47C-4D4C-B1B0-2DDEE2C98C4C}"/>
              </a:ext>
            </a:extLst>
          </p:cNvPr>
          <p:cNvSpPr txBox="1"/>
          <p:nvPr/>
        </p:nvSpPr>
        <p:spPr>
          <a:xfrm>
            <a:off x="1084819" y="2943225"/>
            <a:ext cx="3373951" cy="64633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「削除」ゴミ箱のアイコンをタップ</a:t>
            </a:r>
          </a:p>
        </p:txBody>
      </p:sp>
      <p:sp>
        <p:nvSpPr>
          <p:cNvPr id="61" name="正方形/長方形 60">
            <a:extLst>
              <a:ext uri="{FF2B5EF4-FFF2-40B4-BE49-F238E27FC236}">
                <a16:creationId xmlns:a16="http://schemas.microsoft.com/office/drawing/2014/main" id="{6659E1FD-16BA-4142-8DB6-72EB02D13E10}"/>
              </a:ext>
            </a:extLst>
          </p:cNvPr>
          <p:cNvSpPr/>
          <p:nvPr/>
        </p:nvSpPr>
        <p:spPr>
          <a:xfrm>
            <a:off x="622300" y="3705225"/>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62" name="テキスト ボックス 61">
            <a:extLst>
              <a:ext uri="{FF2B5EF4-FFF2-40B4-BE49-F238E27FC236}">
                <a16:creationId xmlns:a16="http://schemas.microsoft.com/office/drawing/2014/main" id="{2901B216-EBFC-443D-AEC6-3F0A07AAA295}"/>
              </a:ext>
            </a:extLst>
          </p:cNvPr>
          <p:cNvSpPr txBox="1"/>
          <p:nvPr/>
        </p:nvSpPr>
        <p:spPr>
          <a:xfrm>
            <a:off x="1084819" y="3705225"/>
            <a:ext cx="3720879" cy="923330"/>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「最近削除した項目」ファイル</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に入ります。写真は</a:t>
            </a:r>
            <a:r>
              <a:rPr lang="en-US" altLang="ja-JP" b="1" dirty="0">
                <a:latin typeface="メイリオ" panose="020B0604030504040204" pitchFamily="50" charset="-128"/>
                <a:ea typeface="メイリオ" panose="020B0604030504040204" pitchFamily="50" charset="-128"/>
              </a:rPr>
              <a:t>7</a:t>
            </a:r>
            <a:r>
              <a:rPr lang="ja-JP" altLang="en-US" b="1" dirty="0">
                <a:latin typeface="メイリオ" panose="020B0604030504040204" pitchFamily="50" charset="-128"/>
                <a:ea typeface="メイリオ" panose="020B0604030504040204" pitchFamily="50" charset="-128"/>
              </a:rPr>
              <a:t>日間保管</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後に完全に削除されます</a:t>
            </a:r>
          </a:p>
        </p:txBody>
      </p:sp>
      <p:sp>
        <p:nvSpPr>
          <p:cNvPr id="63" name="矢印: 下 1">
            <a:extLst>
              <a:ext uri="{FF2B5EF4-FFF2-40B4-BE49-F238E27FC236}">
                <a16:creationId xmlns:a16="http://schemas.microsoft.com/office/drawing/2014/main" id="{EC25E248-689A-4438-A136-21262D089BFF}"/>
              </a:ext>
            </a:extLst>
          </p:cNvPr>
          <p:cNvSpPr/>
          <p:nvPr/>
        </p:nvSpPr>
        <p:spPr>
          <a:xfrm>
            <a:off x="2555694" y="4638451"/>
            <a:ext cx="240345" cy="3100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177918EB-D147-4CDD-A8C7-31B5E310B953}"/>
              </a:ext>
            </a:extLst>
          </p:cNvPr>
          <p:cNvSpPr/>
          <p:nvPr/>
        </p:nvSpPr>
        <p:spPr>
          <a:xfrm>
            <a:off x="2913619" y="5838825"/>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❸</a:t>
            </a:r>
            <a:endParaRPr lang="en-US" altLang="ja-JP" sz="2400" b="1" dirty="0">
              <a:solidFill>
                <a:srgbClr val="009650"/>
              </a:solidFill>
              <a:latin typeface="Meiryo" charset="-128"/>
              <a:ea typeface="Meiryo" charset="-128"/>
              <a:cs typeface="Meiryo" charset="-128"/>
            </a:endParaRPr>
          </a:p>
        </p:txBody>
      </p:sp>
      <p:grpSp>
        <p:nvGrpSpPr>
          <p:cNvPr id="65" name="グループ化 64">
            <a:extLst>
              <a:ext uri="{FF2B5EF4-FFF2-40B4-BE49-F238E27FC236}">
                <a16:creationId xmlns:a16="http://schemas.microsoft.com/office/drawing/2014/main" id="{ED9DC77D-E9D2-4E94-B67F-B9D603D17CB2}"/>
              </a:ext>
            </a:extLst>
          </p:cNvPr>
          <p:cNvGrpSpPr/>
          <p:nvPr/>
        </p:nvGrpSpPr>
        <p:grpSpPr>
          <a:xfrm>
            <a:off x="5651500" y="4829115"/>
            <a:ext cx="280920" cy="400110"/>
            <a:chOff x="5619369" y="3598762"/>
            <a:chExt cx="280920" cy="400110"/>
          </a:xfrm>
        </p:grpSpPr>
        <p:sp>
          <p:nvSpPr>
            <p:cNvPr id="66"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A272D10D-F4C9-4F59-B2C8-B9A5A326BCD3}"/>
                </a:ext>
              </a:extLst>
            </p:cNvPr>
            <p:cNvSpPr/>
            <p:nvPr/>
          </p:nvSpPr>
          <p:spPr>
            <a:xfrm flipH="1">
              <a:off x="56302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68" name="グループ化 67">
            <a:extLst>
              <a:ext uri="{FF2B5EF4-FFF2-40B4-BE49-F238E27FC236}">
                <a16:creationId xmlns:a16="http://schemas.microsoft.com/office/drawing/2014/main" id="{B724B28A-C967-4FD2-B302-3752B5E1A317}"/>
              </a:ext>
            </a:extLst>
          </p:cNvPr>
          <p:cNvGrpSpPr/>
          <p:nvPr/>
        </p:nvGrpSpPr>
        <p:grpSpPr>
          <a:xfrm>
            <a:off x="9001304" y="5907345"/>
            <a:ext cx="441146" cy="400110"/>
            <a:chOff x="5150197" y="4825443"/>
            <a:chExt cx="441146" cy="400110"/>
          </a:xfrm>
        </p:grpSpPr>
        <p:sp>
          <p:nvSpPr>
            <p:cNvPr id="69"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0" name="正方形/長方形 69">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31886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22500" y="1647825"/>
            <a:ext cx="7239000" cy="5309146"/>
          </a:xfrm>
          <a:prstGeom prst="rect">
            <a:avLst/>
          </a:prstGeom>
          <a:noFill/>
        </p:spPr>
        <p:txBody>
          <a:bodyPr wrap="square" rtlCol="0">
            <a:spAutoFit/>
          </a:bodyPr>
          <a:lstStyle/>
          <a:p>
            <a:pPr>
              <a:spcAft>
                <a:spcPts val="1200"/>
              </a:spcAft>
            </a:pPr>
            <a:r>
              <a:rPr lang="ja-JP" altLang="en-US" sz="2800" b="1" dirty="0">
                <a:solidFill>
                  <a:srgbClr val="009650"/>
                </a:solidFill>
                <a:latin typeface="Meiryo" charset="-128"/>
                <a:ea typeface="Meiryo" charset="-128"/>
                <a:cs typeface="Meiryo" charset="-128"/>
              </a:rPr>
              <a:t>１．電話のかけ方</a:t>
            </a:r>
            <a:endParaRPr lang="en-US" altLang="ja-JP" b="1" dirty="0">
              <a:latin typeface="Meiryo" charset="-128"/>
              <a:ea typeface="Meiryo" charset="-128"/>
              <a:cs typeface="Meiryo" charset="-128"/>
            </a:endParaRPr>
          </a:p>
          <a:p>
            <a:pPr marL="273050" algn="dist">
              <a:spcAft>
                <a:spcPts val="300"/>
              </a:spcAft>
            </a:pPr>
            <a:r>
              <a:rPr lang="en-US" altLang="ja-JP" sz="2000" b="1" dirty="0">
                <a:latin typeface="Meiryo" charset="-128"/>
                <a:ea typeface="Meiryo" charset="-128"/>
                <a:cs typeface="Meiryo" charset="-128"/>
              </a:rPr>
              <a:t>1-</a:t>
            </a:r>
            <a:r>
              <a:rPr lang="ja-JP" altLang="en-US" sz="2000" b="1" dirty="0">
                <a:latin typeface="Meiryo" charset="-128"/>
                <a:ea typeface="Meiryo" charset="-128"/>
                <a:cs typeface="Meiryo" charset="-128"/>
              </a:rPr>
              <a:t>Ａ</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電話番号を直接入力してかける</a:t>
            </a:r>
            <a:r>
              <a:rPr lang="ja-JP" altLang="en-US" sz="1600" b="1" dirty="0">
                <a:latin typeface="Meiryo" charset="-128"/>
                <a:ea typeface="Meiryo" charset="-128"/>
                <a:cs typeface="Meiryo" charset="-128"/>
              </a:rPr>
              <a:t>　</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 Ｐ４</a:t>
            </a:r>
          </a:p>
          <a:p>
            <a:pPr marL="273050" algn="dist">
              <a:spcAft>
                <a:spcPts val="300"/>
              </a:spcAft>
            </a:pPr>
            <a:r>
              <a:rPr lang="en-US" altLang="ja-JP" sz="2000" b="1" dirty="0">
                <a:latin typeface="Meiryo" charset="-128"/>
                <a:ea typeface="Meiryo" charset="-128"/>
                <a:cs typeface="Meiryo" charset="-128"/>
              </a:rPr>
              <a:t>1-</a:t>
            </a:r>
            <a:r>
              <a:rPr lang="ja-JP" altLang="en-US" sz="2000" b="1" dirty="0">
                <a:latin typeface="Meiryo" charset="-128"/>
                <a:ea typeface="Meiryo" charset="-128"/>
                <a:cs typeface="Meiryo" charset="-128"/>
              </a:rPr>
              <a:t>Ｂ</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着信履歴を使ってかける</a:t>
            </a:r>
            <a:r>
              <a:rPr lang="ja-JP" altLang="en-US" sz="1600" b="1" dirty="0">
                <a:latin typeface="Meiryo" charset="-128"/>
                <a:ea typeface="Meiryo" charset="-128"/>
                <a:cs typeface="Meiryo" charset="-128"/>
              </a:rPr>
              <a:t>　</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 Ｐ６</a:t>
            </a:r>
          </a:p>
          <a:p>
            <a:pPr marL="273050" algn="dist">
              <a:spcAft>
                <a:spcPts val="300"/>
              </a:spcAft>
            </a:pPr>
            <a:r>
              <a:rPr lang="en-US" altLang="ja-JP" sz="2000" b="1" dirty="0">
                <a:latin typeface="Meiryo" charset="-128"/>
                <a:ea typeface="Meiryo" charset="-128"/>
                <a:cs typeface="Meiryo" charset="-128"/>
              </a:rPr>
              <a:t>1-</a:t>
            </a:r>
            <a:r>
              <a:rPr lang="ja-JP" altLang="en-US" sz="2000" b="1" dirty="0">
                <a:latin typeface="Meiryo" charset="-128"/>
                <a:ea typeface="Meiryo" charset="-128"/>
                <a:cs typeface="Meiryo" charset="-128"/>
              </a:rPr>
              <a:t>Ｃ 電話帳（連絡先）を使ってかける</a:t>
            </a:r>
            <a:r>
              <a:rPr lang="ja-JP" altLang="en-US" sz="1600" b="1" dirty="0">
                <a:latin typeface="Meiryo" charset="-128"/>
                <a:ea typeface="Meiryo" charset="-128"/>
                <a:cs typeface="Meiryo" charset="-128"/>
              </a:rPr>
              <a:t>　</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 Ｐ７</a:t>
            </a:r>
          </a:p>
          <a:p>
            <a:pPr marL="273050" algn="dist">
              <a:spcAft>
                <a:spcPts val="300"/>
              </a:spcAft>
            </a:pPr>
            <a:r>
              <a:rPr lang="en-US" altLang="ja-JP" sz="2000" b="1" dirty="0">
                <a:latin typeface="Meiryo" charset="-128"/>
                <a:ea typeface="Meiryo" charset="-128"/>
                <a:cs typeface="Meiryo" charset="-128"/>
              </a:rPr>
              <a:t>1-</a:t>
            </a:r>
            <a:r>
              <a:rPr lang="ja-JP" altLang="en-US" sz="2000" b="1" dirty="0">
                <a:latin typeface="Meiryo" charset="-128"/>
                <a:ea typeface="Meiryo" charset="-128"/>
                <a:cs typeface="Meiryo" charset="-128"/>
              </a:rPr>
              <a:t>Ｄ</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電話の受け方</a:t>
            </a:r>
            <a:r>
              <a:rPr lang="ja-JP" altLang="en-US" sz="1600" b="1" dirty="0">
                <a:latin typeface="Meiryo" charset="-128"/>
                <a:ea typeface="Meiryo" charset="-128"/>
                <a:cs typeface="Meiryo" charset="-128"/>
              </a:rPr>
              <a:t>　</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 Ｐ８</a:t>
            </a:r>
          </a:p>
          <a:p>
            <a:pPr marL="273050" algn="dist">
              <a:spcAft>
                <a:spcPts val="300"/>
              </a:spcAft>
            </a:pPr>
            <a:r>
              <a:rPr lang="en-US" altLang="ja-JP" sz="2000" b="1" dirty="0">
                <a:latin typeface="Meiryo" charset="-128"/>
                <a:ea typeface="Meiryo" charset="-128"/>
                <a:cs typeface="Meiryo" charset="-128"/>
              </a:rPr>
              <a:t>1-</a:t>
            </a:r>
            <a:r>
              <a:rPr lang="ja-JP" altLang="en-US" sz="2000" b="1" dirty="0">
                <a:latin typeface="Meiryo" charset="-128"/>
                <a:ea typeface="Meiryo" charset="-128"/>
                <a:cs typeface="Meiryo" charset="-128"/>
              </a:rPr>
              <a:t>Ｅ</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新しく連絡先を登録する</a:t>
            </a:r>
            <a:r>
              <a:rPr lang="ja-JP" altLang="en-US" sz="1600" b="1" dirty="0">
                <a:latin typeface="Meiryo" charset="-128"/>
                <a:ea typeface="Meiryo" charset="-128"/>
                <a:cs typeface="Meiryo" charset="-128"/>
              </a:rPr>
              <a:t>　</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 Ｐ９</a:t>
            </a:r>
          </a:p>
          <a:p>
            <a:pPr marL="273050" algn="dist">
              <a:spcAft>
                <a:spcPts val="300"/>
              </a:spcAft>
            </a:pPr>
            <a:r>
              <a:rPr lang="en-US" altLang="ja-JP" sz="2000" b="1" dirty="0">
                <a:latin typeface="Meiryo" charset="-128"/>
                <a:ea typeface="Meiryo" charset="-128"/>
                <a:cs typeface="Meiryo" charset="-128"/>
              </a:rPr>
              <a:t>1-</a:t>
            </a:r>
            <a:r>
              <a:rPr lang="ja-JP" altLang="en-US" sz="2000" b="1" dirty="0">
                <a:latin typeface="Meiryo" charset="-128"/>
                <a:ea typeface="Meiryo" charset="-128"/>
                <a:cs typeface="Meiryo" charset="-128"/>
              </a:rPr>
              <a:t>Ｆ</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着信履歴に残っていた通話先を登録する</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 Ｐ１０</a:t>
            </a:r>
          </a:p>
          <a:p>
            <a:endParaRPr lang="en-US" altLang="ja-JP" b="1" dirty="0">
              <a:solidFill>
                <a:srgbClr val="009650"/>
              </a:solidFill>
              <a:latin typeface="Meiryo" charset="-128"/>
              <a:ea typeface="Meiryo" charset="-128"/>
              <a:cs typeface="Meiryo" charset="-128"/>
            </a:endParaRPr>
          </a:p>
          <a:p>
            <a:pPr>
              <a:spcAft>
                <a:spcPts val="1200"/>
              </a:spcAft>
            </a:pPr>
            <a:r>
              <a:rPr lang="ja-JP" altLang="en-US" sz="2800" b="1" dirty="0">
                <a:solidFill>
                  <a:srgbClr val="009650"/>
                </a:solidFill>
                <a:latin typeface="Meiryo" charset="-128"/>
                <a:ea typeface="Meiryo" charset="-128"/>
                <a:cs typeface="Meiryo" charset="-128"/>
              </a:rPr>
              <a:t>２．カメラの使い方</a:t>
            </a:r>
            <a:endParaRPr lang="en-US" altLang="ja-JP" b="1" dirty="0">
              <a:latin typeface="Meiryo" charset="-128"/>
              <a:ea typeface="Meiryo" charset="-128"/>
              <a:cs typeface="Meiryo" charset="-128"/>
            </a:endParaRPr>
          </a:p>
          <a:p>
            <a:pPr marL="273050" algn="dist">
              <a:spcAft>
                <a:spcPts val="300"/>
              </a:spcAft>
            </a:pPr>
            <a:r>
              <a:rPr lang="ja-JP" altLang="en-US" sz="2000" b="1" dirty="0">
                <a:latin typeface="Meiryo" charset="-128"/>
                <a:ea typeface="Meiryo" charset="-128"/>
                <a:cs typeface="Meiryo" charset="-128"/>
              </a:rPr>
              <a:t>２</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Ａ</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写真を撮ろう </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 Ｐ１２</a:t>
            </a:r>
            <a:endParaRPr lang="en-US" altLang="ja-JP" sz="2000" b="1" dirty="0">
              <a:latin typeface="Meiryo" charset="-128"/>
              <a:ea typeface="Meiryo" charset="-128"/>
              <a:cs typeface="Meiryo" charset="-128"/>
            </a:endParaRPr>
          </a:p>
          <a:p>
            <a:pPr marL="273050" algn="dist">
              <a:spcAft>
                <a:spcPts val="300"/>
              </a:spcAft>
            </a:pPr>
            <a:r>
              <a:rPr lang="ja-JP" altLang="en-US" sz="2000" b="1" dirty="0">
                <a:latin typeface="Meiryo" charset="-128"/>
                <a:ea typeface="Meiryo" charset="-128"/>
                <a:cs typeface="Meiryo" charset="-128"/>
              </a:rPr>
              <a:t>２</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Ｂ</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自画像を撮ろう </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 Ｐ１３</a:t>
            </a:r>
            <a:endParaRPr lang="en-US" altLang="ja-JP" sz="2000" b="1" dirty="0">
              <a:latin typeface="Meiryo" charset="-128"/>
              <a:ea typeface="Meiryo" charset="-128"/>
              <a:cs typeface="Meiryo" charset="-128"/>
            </a:endParaRPr>
          </a:p>
          <a:p>
            <a:pPr marL="273050" algn="dist">
              <a:spcAft>
                <a:spcPts val="300"/>
              </a:spcAft>
            </a:pPr>
            <a:r>
              <a:rPr lang="ja-JP" altLang="en-US" sz="2000" b="1" dirty="0">
                <a:latin typeface="Meiryo" charset="-128"/>
                <a:ea typeface="Meiryo" charset="-128"/>
                <a:cs typeface="Meiryo" charset="-128"/>
              </a:rPr>
              <a:t>２</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Ｃ</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さまざまな操作アイコン </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 Ｐ１４</a:t>
            </a:r>
            <a:endParaRPr lang="en-US" altLang="ja-JP" sz="2000" b="1" dirty="0">
              <a:latin typeface="Meiryo" charset="-128"/>
              <a:ea typeface="Meiryo" charset="-128"/>
              <a:cs typeface="Meiryo" charset="-128"/>
            </a:endParaRPr>
          </a:p>
          <a:p>
            <a:pPr marL="273050" algn="dist">
              <a:spcAft>
                <a:spcPts val="300"/>
              </a:spcAft>
            </a:pPr>
            <a:r>
              <a:rPr lang="ja-JP" altLang="en-US" sz="2000" b="1" dirty="0">
                <a:latin typeface="Meiryo" charset="-128"/>
                <a:ea typeface="Meiryo" charset="-128"/>
                <a:cs typeface="Meiryo" charset="-128"/>
              </a:rPr>
              <a:t>２</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Ｄ</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撮った写真を見る </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 Ｐ１５</a:t>
            </a:r>
            <a:endParaRPr lang="en-US" altLang="ja-JP" sz="2000" b="1" dirty="0">
              <a:latin typeface="Meiryo" charset="-128"/>
              <a:ea typeface="Meiryo" charset="-128"/>
              <a:cs typeface="Meiryo" charset="-128"/>
            </a:endParaRPr>
          </a:p>
          <a:p>
            <a:pPr marL="273050" algn="dist">
              <a:spcAft>
                <a:spcPts val="300"/>
              </a:spcAft>
            </a:pPr>
            <a:r>
              <a:rPr lang="ja-JP" altLang="en-US" sz="2000" b="1" dirty="0">
                <a:latin typeface="Meiryo" charset="-128"/>
                <a:ea typeface="Meiryo" charset="-128"/>
                <a:cs typeface="Meiryo" charset="-128"/>
              </a:rPr>
              <a:t>２</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Ｅ</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写真の削除 </a:t>
            </a:r>
            <a:r>
              <a:rPr lang="en-US" altLang="ja-JP" sz="2000" b="1" dirty="0">
                <a:latin typeface="Meiryo" charset="-128"/>
                <a:ea typeface="Meiryo" charset="-128"/>
                <a:cs typeface="Meiryo" charset="-128"/>
              </a:rPr>
              <a:t>……………………………………</a:t>
            </a:r>
            <a:r>
              <a:rPr lang="ja-JP" altLang="en-US" sz="2000" b="1" dirty="0">
                <a:latin typeface="Meiryo" charset="-128"/>
                <a:ea typeface="Meiryo" charset="-128"/>
                <a:cs typeface="Meiryo" charset="-128"/>
              </a:rPr>
              <a:t> Ｐ１６</a:t>
            </a:r>
          </a:p>
        </p:txBody>
      </p:sp>
      <p:cxnSp>
        <p:nvCxnSpPr>
          <p:cNvPr id="5" name="直線コネクタ 4"/>
          <p:cNvCxnSpPr/>
          <p:nvPr/>
        </p:nvCxnSpPr>
        <p:spPr>
          <a:xfrm>
            <a:off x="2184400" y="4467225"/>
            <a:ext cx="8001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2273400" y="594575"/>
            <a:ext cx="6463308" cy="553998"/>
          </a:xfrm>
        </p:spPr>
        <p:txBody>
          <a:bodyPr wrap="none">
            <a:spAutoFit/>
          </a:bodyPr>
          <a:lstStyle/>
          <a:p>
            <a:r>
              <a:rPr lang="ja-JP" altLang="en-US" sz="3600" dirty="0"/>
              <a:t>電話のかけ方・カメラの使い方</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587798" y="1794598"/>
            <a:ext cx="1596602" cy="95034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pic>
        <p:nvPicPr>
          <p:cNvPr id="7" name="Picture 2" descr="スマートフォンを使うウサギのキャラクター">
            <a:extLst>
              <a:ext uri="{FF2B5EF4-FFF2-40B4-BE49-F238E27FC236}">
                <a16:creationId xmlns:a16="http://schemas.microsoft.com/office/drawing/2014/main" id="{E08441E6-5697-4F47-90D3-83E4451B8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90" y="4055908"/>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255673" y="343605"/>
            <a:ext cx="4339650" cy="3427477"/>
          </a:xfrm>
          <a:prstGeom prst="rect">
            <a:avLst/>
          </a:prstGeom>
          <a:noFill/>
        </p:spPr>
        <p:txBody>
          <a:bodyPr wrap="none">
            <a:sp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5439" dirty="0">
                <a:solidFill>
                  <a:srgbClr val="009650"/>
                </a:solidFill>
              </a:rPr>
              <a:t>1</a:t>
            </a:r>
            <a:endParaRPr lang="ja-JP" altLang="en-US" sz="15439" dirty="0">
              <a:solidFill>
                <a:srgbClr val="009650"/>
              </a:solidFill>
            </a:endParaRPr>
          </a:p>
          <a:p>
            <a:pPr>
              <a:lnSpc>
                <a:spcPct val="100000"/>
              </a:lnSpc>
            </a:pPr>
            <a:r>
              <a:rPr lang="ja-JP" altLang="en-US" sz="5400" dirty="0"/>
              <a:t>電話のかけ方</a:t>
            </a:r>
            <a:endParaRPr lang="en-US" altLang="ja-JP" sz="5400" dirty="0"/>
          </a:p>
        </p:txBody>
      </p:sp>
      <p:pic>
        <p:nvPicPr>
          <p:cNvPr id="1026" name="Picture 2" descr="いろいろな携帯電話で話す人のイラスト | かわいいフリー素材集 いらすとや">
            <a:extLst>
              <a:ext uri="{FF2B5EF4-FFF2-40B4-BE49-F238E27FC236}">
                <a16:creationId xmlns:a16="http://schemas.microsoft.com/office/drawing/2014/main" id="{F7FE10B5-09FF-41D6-9BBB-760BD8180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21" y="4578993"/>
            <a:ext cx="1230779" cy="179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311875"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3970" dirty="0"/>
              <a:t>１</a:t>
            </a:r>
            <a:r>
              <a:rPr lang="en-US" altLang="ja-JP" sz="4000" dirty="0"/>
              <a:t>-A</a:t>
            </a:r>
            <a:endParaRPr lang="en-US" sz="397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469900" y="1495425"/>
            <a:ext cx="4616648" cy="369332"/>
          </a:xfrm>
        </p:spPr>
        <p:txBody>
          <a:bodyPr wrap="none"/>
          <a:lstStyle/>
          <a:p>
            <a:r>
              <a:rPr lang="ja-JP" altLang="en-US" sz="2400" dirty="0"/>
              <a:t>番号を入力してかける方法です。</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698500" y="2079004"/>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4127500" y="2020285"/>
            <a:ext cx="2734642" cy="646331"/>
          </a:xfrm>
          <a:prstGeom prst="rect">
            <a:avLst/>
          </a:prstGeom>
          <a:noFill/>
        </p:spPr>
        <p:txBody>
          <a:bodyPr wrap="square" rtlCol="0">
            <a:spAutoFit/>
          </a:bodyPr>
          <a:lstStyle/>
          <a:p>
            <a:pPr algn="l"/>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右下のメニューの</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キーパッド」をタップ</a:t>
            </a: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773094" y="2079004"/>
            <a:ext cx="596929"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7480300" y="2002804"/>
            <a:ext cx="2734642"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電話番号をタップして</a:t>
            </a:r>
          </a:p>
          <a:p>
            <a:r>
              <a:rPr lang="ja-JP" altLang="en-US" b="1" dirty="0">
                <a:latin typeface="メイリオ" panose="020B0604030504040204" pitchFamily="50" charset="-128"/>
                <a:ea typeface="メイリオ" panose="020B0604030504040204" pitchFamily="50" charset="-128"/>
              </a:rPr>
              <a:t>入力します</a:t>
            </a:r>
            <a:endParaRPr kumimoji="1" lang="ja-JP" altLang="en-US" b="1" dirty="0">
              <a:latin typeface="メイリオ" panose="020B0604030504040204" pitchFamily="50" charset="-128"/>
              <a:ea typeface="メイリオ" panose="020B0604030504040204" pitchFamily="50" charset="-128"/>
            </a:endParaRPr>
          </a:p>
        </p:txBody>
      </p:sp>
      <p:grpSp>
        <p:nvGrpSpPr>
          <p:cNvPr id="20" name="グループ化 19">
            <a:extLst>
              <a:ext uri="{FF2B5EF4-FFF2-40B4-BE49-F238E27FC236}">
                <a16:creationId xmlns:a16="http://schemas.microsoft.com/office/drawing/2014/main" id="{712AD6C9-9D13-42B3-844A-58AC5F6BBD0D}"/>
              </a:ext>
            </a:extLst>
          </p:cNvPr>
          <p:cNvGrpSpPr/>
          <p:nvPr/>
        </p:nvGrpSpPr>
        <p:grpSpPr>
          <a:xfrm>
            <a:off x="984504" y="2824237"/>
            <a:ext cx="2276475" cy="4105275"/>
            <a:chOff x="6322971" y="2697858"/>
            <a:chExt cx="2276475" cy="4105275"/>
          </a:xfrm>
        </p:grpSpPr>
        <p:pic>
          <p:nvPicPr>
            <p:cNvPr id="22" name="図 21">
              <a:extLst>
                <a:ext uri="{FF2B5EF4-FFF2-40B4-BE49-F238E27FC236}">
                  <a16:creationId xmlns:a16="http://schemas.microsoft.com/office/drawing/2014/main" id="{A0B15542-286F-4A22-BBF5-8F5DAF0D90EF}"/>
                </a:ext>
              </a:extLst>
            </p:cNvPr>
            <p:cNvPicPr>
              <a:picLocks noChangeAspect="1"/>
            </p:cNvPicPr>
            <p:nvPr/>
          </p:nvPicPr>
          <p:blipFill>
            <a:blip r:embed="rId3"/>
            <a:stretch>
              <a:fillRect/>
            </a:stretch>
          </p:blipFill>
          <p:spPr>
            <a:xfrm>
              <a:off x="6322971" y="2697858"/>
              <a:ext cx="2276475" cy="4105275"/>
            </a:xfrm>
            <a:prstGeom prst="rect">
              <a:avLst/>
            </a:prstGeom>
          </p:spPr>
        </p:pic>
        <p:sp>
          <p:nvSpPr>
            <p:cNvPr id="23" name="テキスト ボックス 22">
              <a:extLst>
                <a:ext uri="{FF2B5EF4-FFF2-40B4-BE49-F238E27FC236}">
                  <a16:creationId xmlns:a16="http://schemas.microsoft.com/office/drawing/2014/main" id="{1AA29B8F-6239-4B21-BA65-8A6E54F1E731}"/>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24" name="図 23">
              <a:extLst>
                <a:ext uri="{FF2B5EF4-FFF2-40B4-BE49-F238E27FC236}">
                  <a16:creationId xmlns:a16="http://schemas.microsoft.com/office/drawing/2014/main" id="{5CDED2AD-BB55-4DF3-B66F-63F026D32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0000" y="360000"/>
            <a:ext cx="5745163"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電話のかけ方</a:t>
            </a:r>
          </a:p>
          <a:p>
            <a:r>
              <a:rPr kumimoji="0" lang="ja-JP" altLang="en-US" sz="3200" kern="0" dirty="0"/>
              <a:t>電話番号を直接入力してかける</a:t>
            </a:r>
          </a:p>
        </p:txBody>
      </p:sp>
      <p:pic>
        <p:nvPicPr>
          <p:cNvPr id="7" name="図 6">
            <a:extLst>
              <a:ext uri="{FF2B5EF4-FFF2-40B4-BE49-F238E27FC236}">
                <a16:creationId xmlns:a16="http://schemas.microsoft.com/office/drawing/2014/main" id="{58F840DE-5A72-41C3-BD96-2F2A56D8ED21}"/>
              </a:ext>
            </a:extLst>
          </p:cNvPr>
          <p:cNvPicPr>
            <a:picLocks noChangeAspect="1"/>
          </p:cNvPicPr>
          <p:nvPr/>
        </p:nvPicPr>
        <p:blipFill>
          <a:blip r:embed="rId5"/>
          <a:stretch>
            <a:fillRect/>
          </a:stretch>
        </p:blipFill>
        <p:spPr>
          <a:xfrm>
            <a:off x="4236568" y="2790825"/>
            <a:ext cx="2000250" cy="3952875"/>
          </a:xfrm>
          <a:prstGeom prst="rect">
            <a:avLst/>
          </a:prstGeom>
        </p:spPr>
      </p:pic>
      <p:grpSp>
        <p:nvGrpSpPr>
          <p:cNvPr id="8" name="グループ化 7">
            <a:extLst>
              <a:ext uri="{FF2B5EF4-FFF2-40B4-BE49-F238E27FC236}">
                <a16:creationId xmlns:a16="http://schemas.microsoft.com/office/drawing/2014/main" id="{AAA30286-90BC-428D-B127-7B17102EF03D}"/>
              </a:ext>
            </a:extLst>
          </p:cNvPr>
          <p:cNvGrpSpPr/>
          <p:nvPr/>
        </p:nvGrpSpPr>
        <p:grpSpPr>
          <a:xfrm>
            <a:off x="7404100" y="3088204"/>
            <a:ext cx="1938074" cy="2265077"/>
            <a:chOff x="6712044" y="3947997"/>
            <a:chExt cx="1938074" cy="2265077"/>
          </a:xfrm>
        </p:grpSpPr>
        <p:sp>
          <p:nvSpPr>
            <p:cNvPr id="27" name="テキスト ボックス 26">
              <a:extLst>
                <a:ext uri="{FF2B5EF4-FFF2-40B4-BE49-F238E27FC236}">
                  <a16:creationId xmlns:a16="http://schemas.microsoft.com/office/drawing/2014/main" id="{805488C4-8C8B-4C4D-BA2C-CB1C58F581FC}"/>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sp>
          <p:nvSpPr>
            <p:cNvPr id="31" name="object 16">
              <a:extLst>
                <a:ext uri="{FF2B5EF4-FFF2-40B4-BE49-F238E27FC236}">
                  <a16:creationId xmlns:a16="http://schemas.microsoft.com/office/drawing/2014/main" id="{7C9D8F78-530F-49A7-A593-D169B6D1DB49}"/>
                </a:ext>
              </a:extLst>
            </p:cNvPr>
            <p:cNvSpPr/>
            <p:nvPr/>
          </p:nvSpPr>
          <p:spPr>
            <a:xfrm>
              <a:off x="6712044" y="3947997"/>
              <a:ext cx="1928751" cy="2265077"/>
            </a:xfrm>
            <a:prstGeom prst="rect">
              <a:avLst/>
            </a:prstGeom>
            <a:blipFill>
              <a:blip r:embed="rId6" cstate="print"/>
              <a:stretch>
                <a:fillRect/>
              </a:stretch>
            </a:blipFill>
            <a:ln>
              <a:solidFill>
                <a:schemeClr val="tx1"/>
              </a:solidFill>
            </a:ln>
          </p:spPr>
          <p:txBody>
            <a:bodyPr wrap="square" lIns="0" tIns="0" rIns="0" bIns="0" rtlCol="0"/>
            <a:lstStyle/>
            <a:p>
              <a:endParaRPr/>
            </a:p>
          </p:txBody>
        </p:sp>
        <p:sp>
          <p:nvSpPr>
            <p:cNvPr id="34" name="object 18">
              <a:extLst>
                <a:ext uri="{FF2B5EF4-FFF2-40B4-BE49-F238E27FC236}">
                  <a16:creationId xmlns:a16="http://schemas.microsoft.com/office/drawing/2014/main" id="{6473887F-BFAC-470E-84C8-7FB4B56EC61B}"/>
                </a:ext>
              </a:extLst>
            </p:cNvPr>
            <p:cNvSpPr/>
            <p:nvPr/>
          </p:nvSpPr>
          <p:spPr>
            <a:xfrm>
              <a:off x="6721367" y="4228366"/>
              <a:ext cx="1928751" cy="1458060"/>
            </a:xfrm>
            <a:custGeom>
              <a:avLst/>
              <a:gdLst/>
              <a:ahLst/>
              <a:cxnLst/>
              <a:rect l="l" t="t" r="r" b="b"/>
              <a:pathLst>
                <a:path w="2098675" h="1704339">
                  <a:moveTo>
                    <a:pt x="0" y="0"/>
                  </a:moveTo>
                  <a:lnTo>
                    <a:pt x="2098548" y="0"/>
                  </a:lnTo>
                  <a:lnTo>
                    <a:pt x="2098548" y="1703832"/>
                  </a:lnTo>
                  <a:lnTo>
                    <a:pt x="0" y="1703832"/>
                  </a:lnTo>
                  <a:lnTo>
                    <a:pt x="0" y="0"/>
                  </a:lnTo>
                  <a:close/>
                </a:path>
              </a:pathLst>
            </a:custGeom>
            <a:ln w="38100">
              <a:solidFill>
                <a:srgbClr val="FF0000"/>
              </a:solidFill>
              <a:prstDash val="sysDash"/>
            </a:ln>
          </p:spPr>
          <p:txBody>
            <a:bodyPr wrap="square" lIns="0" tIns="0" rIns="0" bIns="0" rtlCol="0"/>
            <a:lstStyle/>
            <a:p>
              <a:endParaRPr/>
            </a:p>
          </p:txBody>
        </p:sp>
        <p:sp>
          <p:nvSpPr>
            <p:cNvPr id="36" name="object 20">
              <a:extLst>
                <a:ext uri="{FF2B5EF4-FFF2-40B4-BE49-F238E27FC236}">
                  <a16:creationId xmlns:a16="http://schemas.microsoft.com/office/drawing/2014/main" id="{8A5D6C7B-8C68-41B1-9867-A187C3D6F7C8}"/>
                </a:ext>
              </a:extLst>
            </p:cNvPr>
            <p:cNvSpPr/>
            <p:nvPr/>
          </p:nvSpPr>
          <p:spPr>
            <a:xfrm>
              <a:off x="6951426" y="5207239"/>
              <a:ext cx="297815" cy="144145"/>
            </a:xfrm>
            <a:custGeom>
              <a:avLst/>
              <a:gdLst/>
              <a:ahLst/>
              <a:cxnLst/>
              <a:rect l="l" t="t" r="r" b="b"/>
              <a:pathLst>
                <a:path w="297814" h="144145">
                  <a:moveTo>
                    <a:pt x="4900" y="76869"/>
                  </a:moveTo>
                  <a:lnTo>
                    <a:pt x="0" y="69260"/>
                  </a:lnTo>
                  <a:lnTo>
                    <a:pt x="8321" y="65279"/>
                  </a:lnTo>
                  <a:lnTo>
                    <a:pt x="16020" y="61153"/>
                  </a:lnTo>
                  <a:lnTo>
                    <a:pt x="48434" y="36340"/>
                  </a:lnTo>
                  <a:lnTo>
                    <a:pt x="64442" y="17264"/>
                  </a:lnTo>
                  <a:lnTo>
                    <a:pt x="25929" y="17264"/>
                  </a:lnTo>
                  <a:lnTo>
                    <a:pt x="23738" y="7143"/>
                  </a:lnTo>
                  <a:lnTo>
                    <a:pt x="66023" y="7143"/>
                  </a:lnTo>
                  <a:lnTo>
                    <a:pt x="72288" y="1041"/>
                  </a:lnTo>
                  <a:lnTo>
                    <a:pt x="80184" y="6399"/>
                  </a:lnTo>
                  <a:lnTo>
                    <a:pt x="84087" y="10141"/>
                  </a:lnTo>
                  <a:lnTo>
                    <a:pt x="84087" y="13802"/>
                  </a:lnTo>
                  <a:lnTo>
                    <a:pt x="83462" y="14839"/>
                  </a:lnTo>
                  <a:lnTo>
                    <a:pt x="82211" y="15465"/>
                  </a:lnTo>
                  <a:lnTo>
                    <a:pt x="80649" y="16044"/>
                  </a:lnTo>
                  <a:lnTo>
                    <a:pt x="78781" y="16044"/>
                  </a:lnTo>
                  <a:lnTo>
                    <a:pt x="78576" y="16137"/>
                  </a:lnTo>
                  <a:lnTo>
                    <a:pt x="78581" y="16809"/>
                  </a:lnTo>
                  <a:lnTo>
                    <a:pt x="79421" y="16809"/>
                  </a:lnTo>
                  <a:lnTo>
                    <a:pt x="82804" y="20835"/>
                  </a:lnTo>
                  <a:lnTo>
                    <a:pt x="84856" y="23142"/>
                  </a:lnTo>
                  <a:lnTo>
                    <a:pt x="73319" y="23142"/>
                  </a:lnTo>
                  <a:lnTo>
                    <a:pt x="67152" y="31907"/>
                  </a:lnTo>
                  <a:lnTo>
                    <a:pt x="59896" y="40038"/>
                  </a:lnTo>
                  <a:lnTo>
                    <a:pt x="51489" y="47579"/>
                  </a:lnTo>
                  <a:lnTo>
                    <a:pt x="42118" y="54396"/>
                  </a:lnTo>
                  <a:lnTo>
                    <a:pt x="103524" y="54396"/>
                  </a:lnTo>
                  <a:lnTo>
                    <a:pt x="104159" y="54837"/>
                  </a:lnTo>
                  <a:lnTo>
                    <a:pt x="108197" y="58330"/>
                  </a:lnTo>
                  <a:lnTo>
                    <a:pt x="107691" y="59233"/>
                  </a:lnTo>
                  <a:lnTo>
                    <a:pt x="37116" y="59233"/>
                  </a:lnTo>
                  <a:lnTo>
                    <a:pt x="30779" y="63849"/>
                  </a:lnTo>
                  <a:lnTo>
                    <a:pt x="23297" y="68327"/>
                  </a:lnTo>
                  <a:lnTo>
                    <a:pt x="14671" y="72667"/>
                  </a:lnTo>
                  <a:lnTo>
                    <a:pt x="4900" y="76869"/>
                  </a:lnTo>
                  <a:close/>
                </a:path>
                <a:path w="297814" h="144145">
                  <a:moveTo>
                    <a:pt x="104851" y="28277"/>
                  </a:moveTo>
                  <a:lnTo>
                    <a:pt x="89647" y="28277"/>
                  </a:lnTo>
                  <a:lnTo>
                    <a:pt x="94388" y="23583"/>
                  </a:lnTo>
                  <a:lnTo>
                    <a:pt x="99161" y="18371"/>
                  </a:lnTo>
                  <a:lnTo>
                    <a:pt x="103968" y="12644"/>
                  </a:lnTo>
                  <a:lnTo>
                    <a:pt x="108809" y="6399"/>
                  </a:lnTo>
                  <a:lnTo>
                    <a:pt x="117926" y="11093"/>
                  </a:lnTo>
                  <a:lnTo>
                    <a:pt x="122485" y="14764"/>
                  </a:lnTo>
                  <a:lnTo>
                    <a:pt x="122485" y="19695"/>
                  </a:lnTo>
                  <a:lnTo>
                    <a:pt x="120969" y="20612"/>
                  </a:lnTo>
                  <a:lnTo>
                    <a:pt x="113893" y="20612"/>
                  </a:lnTo>
                  <a:lnTo>
                    <a:pt x="108615" y="25521"/>
                  </a:lnTo>
                  <a:lnTo>
                    <a:pt x="104851" y="28277"/>
                  </a:lnTo>
                  <a:close/>
                </a:path>
                <a:path w="297814" h="144145">
                  <a:moveTo>
                    <a:pt x="78581" y="16809"/>
                  </a:moveTo>
                  <a:lnTo>
                    <a:pt x="78576" y="16137"/>
                  </a:lnTo>
                  <a:lnTo>
                    <a:pt x="78781" y="16044"/>
                  </a:lnTo>
                  <a:lnTo>
                    <a:pt x="79222" y="16572"/>
                  </a:lnTo>
                  <a:lnTo>
                    <a:pt x="78581" y="16809"/>
                  </a:lnTo>
                  <a:close/>
                </a:path>
                <a:path w="297814" h="144145">
                  <a:moveTo>
                    <a:pt x="79222" y="16572"/>
                  </a:moveTo>
                  <a:lnTo>
                    <a:pt x="78781" y="16044"/>
                  </a:lnTo>
                  <a:lnTo>
                    <a:pt x="80649" y="16044"/>
                  </a:lnTo>
                  <a:lnTo>
                    <a:pt x="79222" y="16572"/>
                  </a:lnTo>
                  <a:close/>
                </a:path>
                <a:path w="297814" h="144145">
                  <a:moveTo>
                    <a:pt x="79421" y="16809"/>
                  </a:moveTo>
                  <a:lnTo>
                    <a:pt x="78581" y="16809"/>
                  </a:lnTo>
                  <a:lnTo>
                    <a:pt x="79222" y="16572"/>
                  </a:lnTo>
                  <a:lnTo>
                    <a:pt x="79421" y="16809"/>
                  </a:lnTo>
                  <a:close/>
                </a:path>
                <a:path w="297814" h="144145">
                  <a:moveTo>
                    <a:pt x="34188" y="46508"/>
                  </a:moveTo>
                  <a:lnTo>
                    <a:pt x="30642" y="46508"/>
                  </a:lnTo>
                  <a:lnTo>
                    <a:pt x="29186" y="45367"/>
                  </a:lnTo>
                  <a:lnTo>
                    <a:pt x="28373" y="43085"/>
                  </a:lnTo>
                  <a:lnTo>
                    <a:pt x="25887" y="38118"/>
                  </a:lnTo>
                  <a:lnTo>
                    <a:pt x="22079" y="33167"/>
                  </a:lnTo>
                  <a:lnTo>
                    <a:pt x="16947" y="28232"/>
                  </a:lnTo>
                  <a:lnTo>
                    <a:pt x="10492" y="23313"/>
                  </a:lnTo>
                  <a:lnTo>
                    <a:pt x="15619" y="16891"/>
                  </a:lnTo>
                  <a:lnTo>
                    <a:pt x="41225" y="40531"/>
                  </a:lnTo>
                  <a:lnTo>
                    <a:pt x="40307" y="42268"/>
                  </a:lnTo>
                  <a:lnTo>
                    <a:pt x="38471" y="43534"/>
                  </a:lnTo>
                  <a:lnTo>
                    <a:pt x="36098" y="45517"/>
                  </a:lnTo>
                  <a:lnTo>
                    <a:pt x="34188" y="46508"/>
                  </a:lnTo>
                  <a:close/>
                </a:path>
                <a:path w="297814" h="144145">
                  <a:moveTo>
                    <a:pt x="120600" y="20835"/>
                  </a:moveTo>
                  <a:lnTo>
                    <a:pt x="115778" y="20835"/>
                  </a:lnTo>
                  <a:lnTo>
                    <a:pt x="114800" y="20761"/>
                  </a:lnTo>
                  <a:lnTo>
                    <a:pt x="113893" y="20612"/>
                  </a:lnTo>
                  <a:lnTo>
                    <a:pt x="120969" y="20612"/>
                  </a:lnTo>
                  <a:lnTo>
                    <a:pt x="120600" y="20835"/>
                  </a:lnTo>
                  <a:close/>
                </a:path>
                <a:path w="297814" h="144145">
                  <a:moveTo>
                    <a:pt x="123618" y="42267"/>
                  </a:moveTo>
                  <a:lnTo>
                    <a:pt x="106411" y="42267"/>
                  </a:lnTo>
                  <a:lnTo>
                    <a:pt x="111386" y="38048"/>
                  </a:lnTo>
                  <a:lnTo>
                    <a:pt x="116550" y="33167"/>
                  </a:lnTo>
                  <a:lnTo>
                    <a:pt x="121609" y="27928"/>
                  </a:lnTo>
                  <a:lnTo>
                    <a:pt x="126857" y="22026"/>
                  </a:lnTo>
                  <a:lnTo>
                    <a:pt x="135402" y="27061"/>
                  </a:lnTo>
                  <a:lnTo>
                    <a:pt x="139674" y="30880"/>
                  </a:lnTo>
                  <a:lnTo>
                    <a:pt x="139674" y="35668"/>
                  </a:lnTo>
                  <a:lnTo>
                    <a:pt x="138430" y="36462"/>
                  </a:lnTo>
                  <a:lnTo>
                    <a:pt x="131513" y="36462"/>
                  </a:lnTo>
                  <a:lnTo>
                    <a:pt x="126653" y="40396"/>
                  </a:lnTo>
                  <a:lnTo>
                    <a:pt x="123618" y="42267"/>
                  </a:lnTo>
                  <a:close/>
                </a:path>
                <a:path w="297814" h="144145">
                  <a:moveTo>
                    <a:pt x="137475" y="73520"/>
                  </a:moveTo>
                  <a:lnTo>
                    <a:pt x="118297" y="63768"/>
                  </a:lnTo>
                  <a:lnTo>
                    <a:pt x="101211" y="52121"/>
                  </a:lnTo>
                  <a:lnTo>
                    <a:pt x="86219" y="38579"/>
                  </a:lnTo>
                  <a:lnTo>
                    <a:pt x="73319" y="23142"/>
                  </a:lnTo>
                  <a:lnTo>
                    <a:pt x="84856" y="23142"/>
                  </a:lnTo>
                  <a:lnTo>
                    <a:pt x="85981" y="24406"/>
                  </a:lnTo>
                  <a:lnTo>
                    <a:pt x="89647" y="28277"/>
                  </a:lnTo>
                  <a:lnTo>
                    <a:pt x="104851" y="28277"/>
                  </a:lnTo>
                  <a:lnTo>
                    <a:pt x="102500" y="29998"/>
                  </a:lnTo>
                  <a:lnTo>
                    <a:pt x="95547" y="34043"/>
                  </a:lnTo>
                  <a:lnTo>
                    <a:pt x="99282" y="36775"/>
                  </a:lnTo>
                  <a:lnTo>
                    <a:pt x="102903" y="39517"/>
                  </a:lnTo>
                  <a:lnTo>
                    <a:pt x="106411" y="42267"/>
                  </a:lnTo>
                  <a:lnTo>
                    <a:pt x="123618" y="42267"/>
                  </a:lnTo>
                  <a:lnTo>
                    <a:pt x="120642" y="44101"/>
                  </a:lnTo>
                  <a:lnTo>
                    <a:pt x="113481" y="47579"/>
                  </a:lnTo>
                  <a:lnTo>
                    <a:pt x="120362" y="51259"/>
                  </a:lnTo>
                  <a:lnTo>
                    <a:pt x="128200" y="54952"/>
                  </a:lnTo>
                  <a:lnTo>
                    <a:pt x="136993" y="58658"/>
                  </a:lnTo>
                  <a:lnTo>
                    <a:pt x="146744" y="62377"/>
                  </a:lnTo>
                  <a:lnTo>
                    <a:pt x="143709" y="65507"/>
                  </a:lnTo>
                  <a:lnTo>
                    <a:pt x="140591" y="69260"/>
                  </a:lnTo>
                  <a:lnTo>
                    <a:pt x="137475" y="73520"/>
                  </a:lnTo>
                  <a:close/>
                </a:path>
                <a:path w="297814" h="144145">
                  <a:moveTo>
                    <a:pt x="137963" y="36760"/>
                  </a:moveTo>
                  <a:lnTo>
                    <a:pt x="133671" y="36760"/>
                  </a:lnTo>
                  <a:lnTo>
                    <a:pt x="132663" y="36661"/>
                  </a:lnTo>
                  <a:lnTo>
                    <a:pt x="131513" y="36462"/>
                  </a:lnTo>
                  <a:lnTo>
                    <a:pt x="138430" y="36462"/>
                  </a:lnTo>
                  <a:lnTo>
                    <a:pt x="137963" y="36760"/>
                  </a:lnTo>
                  <a:close/>
                </a:path>
                <a:path w="297814" h="144145">
                  <a:moveTo>
                    <a:pt x="103524" y="54396"/>
                  </a:moveTo>
                  <a:lnTo>
                    <a:pt x="88870" y="54396"/>
                  </a:lnTo>
                  <a:lnTo>
                    <a:pt x="95673" y="49634"/>
                  </a:lnTo>
                  <a:lnTo>
                    <a:pt x="99984" y="51938"/>
                  </a:lnTo>
                  <a:lnTo>
                    <a:pt x="103524" y="54396"/>
                  </a:lnTo>
                  <a:close/>
                </a:path>
                <a:path w="297814" h="144145">
                  <a:moveTo>
                    <a:pt x="104895" y="64219"/>
                  </a:moveTo>
                  <a:lnTo>
                    <a:pt x="38310" y="64219"/>
                  </a:lnTo>
                  <a:lnTo>
                    <a:pt x="37116" y="59233"/>
                  </a:lnTo>
                  <a:lnTo>
                    <a:pt x="107691" y="59233"/>
                  </a:lnTo>
                  <a:lnTo>
                    <a:pt x="104895" y="64219"/>
                  </a:lnTo>
                  <a:close/>
                </a:path>
                <a:path w="297814" h="144145">
                  <a:moveTo>
                    <a:pt x="60572" y="85948"/>
                  </a:moveTo>
                  <a:lnTo>
                    <a:pt x="47927" y="85948"/>
                  </a:lnTo>
                  <a:lnTo>
                    <a:pt x="47996" y="64219"/>
                  </a:lnTo>
                  <a:lnTo>
                    <a:pt x="60647" y="64219"/>
                  </a:lnTo>
                  <a:lnTo>
                    <a:pt x="60572" y="85948"/>
                  </a:lnTo>
                  <a:close/>
                </a:path>
                <a:path w="297814" h="144145">
                  <a:moveTo>
                    <a:pt x="92942" y="85948"/>
                  </a:moveTo>
                  <a:lnTo>
                    <a:pt x="80441" y="85948"/>
                  </a:lnTo>
                  <a:lnTo>
                    <a:pt x="80441" y="64219"/>
                  </a:lnTo>
                  <a:lnTo>
                    <a:pt x="92942" y="64219"/>
                  </a:lnTo>
                  <a:lnTo>
                    <a:pt x="92942" y="85948"/>
                  </a:lnTo>
                  <a:close/>
                </a:path>
                <a:path w="297814" h="144145">
                  <a:moveTo>
                    <a:pt x="137394" y="96217"/>
                  </a:moveTo>
                  <a:lnTo>
                    <a:pt x="7053" y="96217"/>
                  </a:lnTo>
                  <a:lnTo>
                    <a:pt x="4539" y="85948"/>
                  </a:lnTo>
                  <a:lnTo>
                    <a:pt x="119532" y="85948"/>
                  </a:lnTo>
                  <a:lnTo>
                    <a:pt x="127710" y="77985"/>
                  </a:lnTo>
                  <a:lnTo>
                    <a:pt x="132763" y="81626"/>
                  </a:lnTo>
                  <a:lnTo>
                    <a:pt x="137123" y="85591"/>
                  </a:lnTo>
                  <a:lnTo>
                    <a:pt x="140791" y="89881"/>
                  </a:lnTo>
                  <a:lnTo>
                    <a:pt x="137394" y="96217"/>
                  </a:lnTo>
                  <a:close/>
                </a:path>
                <a:path w="297814" h="144145">
                  <a:moveTo>
                    <a:pt x="7169" y="143916"/>
                  </a:moveTo>
                  <a:lnTo>
                    <a:pt x="2902" y="135748"/>
                  </a:lnTo>
                  <a:lnTo>
                    <a:pt x="13323" y="132147"/>
                  </a:lnTo>
                  <a:lnTo>
                    <a:pt x="22219" y="128080"/>
                  </a:lnTo>
                  <a:lnTo>
                    <a:pt x="47029" y="96217"/>
                  </a:lnTo>
                  <a:lnTo>
                    <a:pt x="59669" y="96217"/>
                  </a:lnTo>
                  <a:lnTo>
                    <a:pt x="35148" y="132920"/>
                  </a:lnTo>
                  <a:lnTo>
                    <a:pt x="22504" y="139086"/>
                  </a:lnTo>
                  <a:lnTo>
                    <a:pt x="7169" y="143916"/>
                  </a:lnTo>
                  <a:close/>
                </a:path>
                <a:path w="297814" h="144145">
                  <a:moveTo>
                    <a:pt x="108644" y="140195"/>
                  </a:moveTo>
                  <a:lnTo>
                    <a:pt x="97891" y="140195"/>
                  </a:lnTo>
                  <a:lnTo>
                    <a:pt x="91839" y="139873"/>
                  </a:lnTo>
                  <a:lnTo>
                    <a:pt x="90487" y="139228"/>
                  </a:lnTo>
                  <a:lnTo>
                    <a:pt x="85159" y="138158"/>
                  </a:lnTo>
                  <a:lnTo>
                    <a:pt x="82025" y="135916"/>
                  </a:lnTo>
                  <a:lnTo>
                    <a:pt x="80655" y="131006"/>
                  </a:lnTo>
                  <a:lnTo>
                    <a:pt x="80441" y="129031"/>
                  </a:lnTo>
                  <a:lnTo>
                    <a:pt x="80441" y="96217"/>
                  </a:lnTo>
                  <a:lnTo>
                    <a:pt x="92942" y="96217"/>
                  </a:lnTo>
                  <a:lnTo>
                    <a:pt x="93011" y="127843"/>
                  </a:lnTo>
                  <a:lnTo>
                    <a:pt x="95611" y="128239"/>
                  </a:lnTo>
                  <a:lnTo>
                    <a:pt x="99954" y="128438"/>
                  </a:lnTo>
                  <a:lnTo>
                    <a:pt x="142022" y="128438"/>
                  </a:lnTo>
                  <a:lnTo>
                    <a:pt x="141926" y="133108"/>
                  </a:lnTo>
                  <a:lnTo>
                    <a:pt x="118772" y="140079"/>
                  </a:lnTo>
                  <a:lnTo>
                    <a:pt x="108644" y="140195"/>
                  </a:lnTo>
                  <a:close/>
                </a:path>
                <a:path w="297814" h="144145">
                  <a:moveTo>
                    <a:pt x="142022" y="128438"/>
                  </a:moveTo>
                  <a:lnTo>
                    <a:pt x="114394" y="128438"/>
                  </a:lnTo>
                  <a:lnTo>
                    <a:pt x="119466" y="128080"/>
                  </a:lnTo>
                  <a:lnTo>
                    <a:pt x="122591" y="126845"/>
                  </a:lnTo>
                  <a:lnTo>
                    <a:pt x="123611" y="125360"/>
                  </a:lnTo>
                  <a:lnTo>
                    <a:pt x="125732" y="117977"/>
                  </a:lnTo>
                  <a:lnTo>
                    <a:pt x="126707" y="111660"/>
                  </a:lnTo>
                  <a:lnTo>
                    <a:pt x="127239" y="103956"/>
                  </a:lnTo>
                  <a:lnTo>
                    <a:pt x="135954" y="107212"/>
                  </a:lnTo>
                  <a:lnTo>
                    <a:pt x="135805" y="110742"/>
                  </a:lnTo>
                  <a:lnTo>
                    <a:pt x="135730" y="120927"/>
                  </a:lnTo>
                  <a:lnTo>
                    <a:pt x="136145" y="124070"/>
                  </a:lnTo>
                  <a:lnTo>
                    <a:pt x="137527" y="126347"/>
                  </a:lnTo>
                  <a:lnTo>
                    <a:pt x="138451" y="126801"/>
                  </a:lnTo>
                  <a:lnTo>
                    <a:pt x="142056" y="126801"/>
                  </a:lnTo>
                  <a:lnTo>
                    <a:pt x="142022" y="128438"/>
                  </a:lnTo>
                  <a:close/>
                </a:path>
                <a:path w="297814" h="144145">
                  <a:moveTo>
                    <a:pt x="281787" y="92496"/>
                  </a:moveTo>
                  <a:lnTo>
                    <a:pt x="267817" y="92496"/>
                  </a:lnTo>
                  <a:lnTo>
                    <a:pt x="273940" y="86989"/>
                  </a:lnTo>
                  <a:lnTo>
                    <a:pt x="281664" y="92377"/>
                  </a:lnTo>
                  <a:close/>
                </a:path>
                <a:path w="297814" h="144145">
                  <a:moveTo>
                    <a:pt x="218479" y="143395"/>
                  </a:moveTo>
                  <a:lnTo>
                    <a:pt x="205977" y="143395"/>
                  </a:lnTo>
                  <a:lnTo>
                    <a:pt x="205977" y="88998"/>
                  </a:lnTo>
                  <a:lnTo>
                    <a:pt x="210622" y="90158"/>
                  </a:lnTo>
                  <a:lnTo>
                    <a:pt x="214454" y="91324"/>
                  </a:lnTo>
                  <a:lnTo>
                    <a:pt x="217474" y="92496"/>
                  </a:lnTo>
                  <a:lnTo>
                    <a:pt x="281787" y="92496"/>
                  </a:lnTo>
                  <a:lnTo>
                    <a:pt x="285526" y="96122"/>
                  </a:lnTo>
                  <a:lnTo>
                    <a:pt x="285526" y="99556"/>
                  </a:lnTo>
                  <a:lnTo>
                    <a:pt x="284760" y="100778"/>
                  </a:lnTo>
                  <a:lnTo>
                    <a:pt x="282041" y="102765"/>
                  </a:lnTo>
                  <a:lnTo>
                    <a:pt x="218479" y="102765"/>
                  </a:lnTo>
                  <a:lnTo>
                    <a:pt x="218479" y="125164"/>
                  </a:lnTo>
                  <a:lnTo>
                    <a:pt x="280540" y="125164"/>
                  </a:lnTo>
                  <a:lnTo>
                    <a:pt x="280540" y="135284"/>
                  </a:lnTo>
                  <a:lnTo>
                    <a:pt x="218479" y="135284"/>
                  </a:lnTo>
                  <a:lnTo>
                    <a:pt x="218479" y="143395"/>
                  </a:lnTo>
                  <a:close/>
                </a:path>
                <a:path w="297814" h="144145">
                  <a:moveTo>
                    <a:pt x="280540" y="125164"/>
                  </a:moveTo>
                  <a:lnTo>
                    <a:pt x="268038" y="125164"/>
                  </a:lnTo>
                  <a:lnTo>
                    <a:pt x="268038" y="102765"/>
                  </a:lnTo>
                  <a:lnTo>
                    <a:pt x="282041" y="102765"/>
                  </a:lnTo>
                  <a:lnTo>
                    <a:pt x="280540" y="103863"/>
                  </a:lnTo>
                  <a:lnTo>
                    <a:pt x="280540" y="125164"/>
                  </a:lnTo>
                  <a:close/>
                </a:path>
                <a:path w="297814" h="144145">
                  <a:moveTo>
                    <a:pt x="280540" y="143395"/>
                  </a:moveTo>
                  <a:lnTo>
                    <a:pt x="268038" y="143395"/>
                  </a:lnTo>
                  <a:lnTo>
                    <a:pt x="268038" y="135284"/>
                  </a:lnTo>
                  <a:lnTo>
                    <a:pt x="280540" y="135284"/>
                  </a:lnTo>
                  <a:lnTo>
                    <a:pt x="280540" y="143395"/>
                  </a:lnTo>
                  <a:close/>
                </a:path>
                <a:path w="297814" h="144145">
                  <a:moveTo>
                    <a:pt x="157399" y="88626"/>
                  </a:moveTo>
                  <a:lnTo>
                    <a:pt x="151134" y="83449"/>
                  </a:lnTo>
                  <a:lnTo>
                    <a:pt x="161603" y="66055"/>
                  </a:lnTo>
                  <a:lnTo>
                    <a:pt x="170820" y="46349"/>
                  </a:lnTo>
                  <a:lnTo>
                    <a:pt x="178786" y="24330"/>
                  </a:lnTo>
                  <a:lnTo>
                    <a:pt x="185502" y="0"/>
                  </a:lnTo>
                  <a:lnTo>
                    <a:pt x="196920" y="2240"/>
                  </a:lnTo>
                  <a:lnTo>
                    <a:pt x="202628" y="4919"/>
                  </a:lnTo>
                  <a:lnTo>
                    <a:pt x="202628" y="10279"/>
                  </a:lnTo>
                  <a:lnTo>
                    <a:pt x="200339" y="11868"/>
                  </a:lnTo>
                  <a:lnTo>
                    <a:pt x="195761" y="12805"/>
                  </a:lnTo>
                  <a:lnTo>
                    <a:pt x="192832" y="22069"/>
                  </a:lnTo>
                  <a:lnTo>
                    <a:pt x="189750" y="30599"/>
                  </a:lnTo>
                  <a:lnTo>
                    <a:pt x="186517" y="38392"/>
                  </a:lnTo>
                  <a:lnTo>
                    <a:pt x="183132" y="45450"/>
                  </a:lnTo>
                  <a:lnTo>
                    <a:pt x="188540" y="46456"/>
                  </a:lnTo>
                  <a:lnTo>
                    <a:pt x="191243" y="48149"/>
                  </a:lnTo>
                  <a:lnTo>
                    <a:pt x="191243" y="52537"/>
                  </a:lnTo>
                  <a:lnTo>
                    <a:pt x="189259" y="54311"/>
                  </a:lnTo>
                  <a:lnTo>
                    <a:pt x="185290" y="55849"/>
                  </a:lnTo>
                  <a:lnTo>
                    <a:pt x="185290" y="62582"/>
                  </a:lnTo>
                  <a:lnTo>
                    <a:pt x="172789" y="62582"/>
                  </a:lnTo>
                  <a:lnTo>
                    <a:pt x="169980" y="69196"/>
                  </a:lnTo>
                  <a:lnTo>
                    <a:pt x="166478" y="75741"/>
                  </a:lnTo>
                  <a:lnTo>
                    <a:pt x="162285" y="82218"/>
                  </a:lnTo>
                  <a:lnTo>
                    <a:pt x="157399" y="88626"/>
                  </a:lnTo>
                  <a:close/>
                </a:path>
                <a:path w="297814" h="144145">
                  <a:moveTo>
                    <a:pt x="277094" y="21356"/>
                  </a:moveTo>
                  <a:lnTo>
                    <a:pt x="211517" y="21356"/>
                  </a:lnTo>
                  <a:lnTo>
                    <a:pt x="209326" y="11236"/>
                  </a:lnTo>
                  <a:lnTo>
                    <a:pt x="259146" y="11236"/>
                  </a:lnTo>
                  <a:lnTo>
                    <a:pt x="266914" y="3497"/>
                  </a:lnTo>
                  <a:lnTo>
                    <a:pt x="271399" y="6494"/>
                  </a:lnTo>
                  <a:lnTo>
                    <a:pt x="275749" y="10279"/>
                  </a:lnTo>
                  <a:lnTo>
                    <a:pt x="279870" y="14749"/>
                  </a:lnTo>
                  <a:lnTo>
                    <a:pt x="277094" y="21356"/>
                  </a:lnTo>
                  <a:close/>
                </a:path>
                <a:path w="297814" h="144145">
                  <a:moveTo>
                    <a:pt x="294703" y="41522"/>
                  </a:moveTo>
                  <a:lnTo>
                    <a:pt x="194373" y="41522"/>
                  </a:lnTo>
                  <a:lnTo>
                    <a:pt x="192285" y="31402"/>
                  </a:lnTo>
                  <a:lnTo>
                    <a:pt x="275738" y="31402"/>
                  </a:lnTo>
                  <a:lnTo>
                    <a:pt x="284130" y="22993"/>
                  </a:lnTo>
                  <a:lnTo>
                    <a:pt x="289381" y="26823"/>
                  </a:lnTo>
                  <a:lnTo>
                    <a:pt x="293865" y="30859"/>
                  </a:lnTo>
                  <a:lnTo>
                    <a:pt x="297581" y="35102"/>
                  </a:lnTo>
                  <a:lnTo>
                    <a:pt x="294703" y="41522"/>
                  </a:lnTo>
                  <a:close/>
                </a:path>
                <a:path w="297814" h="144145">
                  <a:moveTo>
                    <a:pt x="279905" y="61614"/>
                  </a:moveTo>
                  <a:lnTo>
                    <a:pt x="208616" y="61614"/>
                  </a:lnTo>
                  <a:lnTo>
                    <a:pt x="206424" y="51494"/>
                  </a:lnTo>
                  <a:lnTo>
                    <a:pt x="262368" y="51494"/>
                  </a:lnTo>
                  <a:lnTo>
                    <a:pt x="270288" y="44350"/>
                  </a:lnTo>
                  <a:lnTo>
                    <a:pt x="274836" y="47394"/>
                  </a:lnTo>
                  <a:lnTo>
                    <a:pt x="279097" y="51066"/>
                  </a:lnTo>
                  <a:lnTo>
                    <a:pt x="283070" y="55367"/>
                  </a:lnTo>
                  <a:lnTo>
                    <a:pt x="279905" y="61614"/>
                  </a:lnTo>
                  <a:close/>
                </a:path>
                <a:path w="297814" h="144145">
                  <a:moveTo>
                    <a:pt x="185290" y="143321"/>
                  </a:moveTo>
                  <a:lnTo>
                    <a:pt x="172789" y="143321"/>
                  </a:lnTo>
                  <a:lnTo>
                    <a:pt x="172789" y="62582"/>
                  </a:lnTo>
                  <a:lnTo>
                    <a:pt x="185290" y="62582"/>
                  </a:lnTo>
                  <a:lnTo>
                    <a:pt x="185290" y="143321"/>
                  </a:lnTo>
                  <a:close/>
                </a:path>
                <a:path w="297814" h="144145">
                  <a:moveTo>
                    <a:pt x="279746" y="81706"/>
                  </a:moveTo>
                  <a:lnTo>
                    <a:pt x="208258" y="81706"/>
                  </a:lnTo>
                  <a:lnTo>
                    <a:pt x="206424" y="71437"/>
                  </a:lnTo>
                  <a:lnTo>
                    <a:pt x="262532" y="71437"/>
                  </a:lnTo>
                  <a:lnTo>
                    <a:pt x="270454" y="64144"/>
                  </a:lnTo>
                  <a:lnTo>
                    <a:pt x="274468" y="66811"/>
                  </a:lnTo>
                  <a:lnTo>
                    <a:pt x="278673" y="70597"/>
                  </a:lnTo>
                  <a:lnTo>
                    <a:pt x="283070" y="75503"/>
                  </a:lnTo>
                  <a:lnTo>
                    <a:pt x="279746" y="81706"/>
                  </a:lnTo>
                  <a:close/>
                </a:path>
              </a:pathLst>
            </a:custGeom>
            <a:solidFill>
              <a:srgbClr val="FFFFFF"/>
            </a:solidFill>
          </p:spPr>
          <p:txBody>
            <a:bodyPr wrap="square" lIns="0" tIns="0" rIns="0" bIns="0" rtlCol="0"/>
            <a:lstStyle/>
            <a:p>
              <a:endParaRPr/>
            </a:p>
          </p:txBody>
        </p:sp>
        <p:sp>
          <p:nvSpPr>
            <p:cNvPr id="40" name="object 24">
              <a:extLst>
                <a:ext uri="{FF2B5EF4-FFF2-40B4-BE49-F238E27FC236}">
                  <a16:creationId xmlns:a16="http://schemas.microsoft.com/office/drawing/2014/main" id="{E17F2113-A923-4380-BCC0-835BA102BC60}"/>
                </a:ext>
              </a:extLst>
            </p:cNvPr>
            <p:cNvSpPr/>
            <p:nvPr/>
          </p:nvSpPr>
          <p:spPr>
            <a:xfrm>
              <a:off x="6890379" y="4588041"/>
              <a:ext cx="730720" cy="142279"/>
            </a:xfrm>
            <a:prstGeom prst="rect">
              <a:avLst/>
            </a:prstGeom>
            <a:blipFill>
              <a:blip r:embed="rId7" cstate="print"/>
              <a:stretch>
                <a:fillRect/>
              </a:stretch>
            </a:blipFill>
          </p:spPr>
          <p:txBody>
            <a:bodyPr wrap="square" lIns="0" tIns="0" rIns="0" bIns="0" rtlCol="0"/>
            <a:lstStyle/>
            <a:p>
              <a:endParaRPr/>
            </a:p>
          </p:txBody>
        </p:sp>
      </p:gr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055349" y="2008693"/>
            <a:ext cx="2276476" cy="923330"/>
          </a:xfrm>
          <a:prstGeom prst="rect">
            <a:avLst/>
          </a:prstGeom>
          <a:noFill/>
        </p:spPr>
        <p:txBody>
          <a:bodyPr wrap="square">
            <a:spAutoFit/>
          </a:bodyPr>
          <a:lstStyle/>
          <a:p>
            <a:pPr algn="l"/>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電話をかけるには</a:t>
            </a:r>
            <a:endPar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「電話」アプリを</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タップします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6B11F281-5C63-4678-91D3-BED1B35F3FB2}"/>
              </a:ext>
            </a:extLst>
          </p:cNvPr>
          <p:cNvSpPr/>
          <p:nvPr/>
        </p:nvSpPr>
        <p:spPr>
          <a:xfrm>
            <a:off x="1261103" y="6039031"/>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B06FB152-F679-4542-B161-2E6E6D9A4716}"/>
              </a:ext>
            </a:extLst>
          </p:cNvPr>
          <p:cNvSpPr/>
          <p:nvPr/>
        </p:nvSpPr>
        <p:spPr>
          <a:xfrm>
            <a:off x="4901412" y="6005770"/>
            <a:ext cx="609600" cy="4452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AE6F2221-CD56-4FCC-B152-D13618C18895}"/>
              </a:ext>
            </a:extLst>
          </p:cNvPr>
          <p:cNvSpPr/>
          <p:nvPr/>
        </p:nvSpPr>
        <p:spPr>
          <a:xfrm>
            <a:off x="7023100" y="2079004"/>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30" name="四角形: 角を丸くする 29">
            <a:extLst>
              <a:ext uri="{FF2B5EF4-FFF2-40B4-BE49-F238E27FC236}">
                <a16:creationId xmlns:a16="http://schemas.microsoft.com/office/drawing/2014/main" id="{29928E3A-276D-4CAF-81F5-EBB2DC7F8C3B}"/>
              </a:ext>
            </a:extLst>
          </p:cNvPr>
          <p:cNvSpPr/>
          <p:nvPr/>
        </p:nvSpPr>
        <p:spPr>
          <a:xfrm>
            <a:off x="8089837" y="4927843"/>
            <a:ext cx="637241" cy="51541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CF63022C-F4B7-4369-B172-09BDB87FEADB}"/>
              </a:ext>
            </a:extLst>
          </p:cNvPr>
          <p:cNvSpPr txBox="1"/>
          <p:nvPr/>
        </p:nvSpPr>
        <p:spPr>
          <a:xfrm>
            <a:off x="7582435" y="5759401"/>
            <a:ext cx="2734642"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電話番号を入力後</a:t>
            </a:r>
          </a:p>
          <a:p>
            <a:r>
              <a:rPr lang="ja-JP" altLang="en-US" b="1" dirty="0">
                <a:latin typeface="メイリオ" panose="020B0604030504040204" pitchFamily="50" charset="-128"/>
                <a:ea typeface="メイリオ" panose="020B0604030504040204" pitchFamily="50" charset="-128"/>
              </a:rPr>
              <a:t>緑の受話器マークを</a:t>
            </a:r>
          </a:p>
          <a:p>
            <a:r>
              <a:rPr kumimoji="1" lang="ja-JP" altLang="en-US" b="1" dirty="0">
                <a:latin typeface="メイリオ" panose="020B0604030504040204" pitchFamily="50" charset="-128"/>
                <a:ea typeface="メイリオ" panose="020B0604030504040204" pitchFamily="50" charset="-128"/>
              </a:rPr>
              <a:t>タップして発信します</a:t>
            </a:r>
          </a:p>
        </p:txBody>
      </p:sp>
      <p:pic>
        <p:nvPicPr>
          <p:cNvPr id="38" name="Picture 4" descr="人差し指を立てた手のイラスト（甲）">
            <a:extLst>
              <a:ext uri="{FF2B5EF4-FFF2-40B4-BE49-F238E27FC236}">
                <a16:creationId xmlns:a16="http://schemas.microsoft.com/office/drawing/2014/main" id="{96B878AC-01DA-45F0-A3F0-C10965943E8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rot="1552766">
            <a:off x="7809741" y="3398007"/>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46" name="矢印: 右 45">
            <a:extLst>
              <a:ext uri="{FF2B5EF4-FFF2-40B4-BE49-F238E27FC236}">
                <a16:creationId xmlns:a16="http://schemas.microsoft.com/office/drawing/2014/main" id="{86D3CDB3-34E2-492A-B39E-FC24F150AB03}"/>
              </a:ext>
            </a:extLst>
          </p:cNvPr>
          <p:cNvSpPr/>
          <p:nvPr/>
        </p:nvSpPr>
        <p:spPr>
          <a:xfrm>
            <a:off x="3396247" y="4288804"/>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矢印: 右 46">
            <a:extLst>
              <a:ext uri="{FF2B5EF4-FFF2-40B4-BE49-F238E27FC236}">
                <a16:creationId xmlns:a16="http://schemas.microsoft.com/office/drawing/2014/main" id="{EE636F99-F6B7-4B1D-993D-6CE2E01E6B69}"/>
              </a:ext>
            </a:extLst>
          </p:cNvPr>
          <p:cNvSpPr/>
          <p:nvPr/>
        </p:nvSpPr>
        <p:spPr>
          <a:xfrm>
            <a:off x="6492627" y="4288804"/>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a:extLst>
              <a:ext uri="{FF2B5EF4-FFF2-40B4-BE49-F238E27FC236}">
                <a16:creationId xmlns:a16="http://schemas.microsoft.com/office/drawing/2014/main" id="{ED9DC77D-E9D2-4E94-B67F-B9D603D17CB2}"/>
              </a:ext>
            </a:extLst>
          </p:cNvPr>
          <p:cNvGrpSpPr/>
          <p:nvPr/>
        </p:nvGrpSpPr>
        <p:grpSpPr>
          <a:xfrm>
            <a:off x="825781" y="6048315"/>
            <a:ext cx="270000" cy="400110"/>
            <a:chOff x="5588889" y="3598762"/>
            <a:chExt cx="270000" cy="400110"/>
          </a:xfrm>
        </p:grpSpPr>
        <p:sp>
          <p:nvSpPr>
            <p:cNvPr id="41"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50" name="グループ化 49">
            <a:extLst>
              <a:ext uri="{FF2B5EF4-FFF2-40B4-BE49-F238E27FC236}">
                <a16:creationId xmlns:a16="http://schemas.microsoft.com/office/drawing/2014/main" id="{B724B28A-C967-4FD2-B302-3752B5E1A317}"/>
              </a:ext>
            </a:extLst>
          </p:cNvPr>
          <p:cNvGrpSpPr/>
          <p:nvPr/>
        </p:nvGrpSpPr>
        <p:grpSpPr>
          <a:xfrm>
            <a:off x="4508500" y="6059745"/>
            <a:ext cx="441146" cy="400110"/>
            <a:chOff x="5150197" y="4825443"/>
            <a:chExt cx="441146" cy="400110"/>
          </a:xfrm>
        </p:grpSpPr>
        <p:sp>
          <p:nvSpPr>
            <p:cNvPr id="51"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3" name="正方形/長方形 52">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54" name="グループ化 53">
            <a:extLst>
              <a:ext uri="{FF2B5EF4-FFF2-40B4-BE49-F238E27FC236}">
                <a16:creationId xmlns:a16="http://schemas.microsoft.com/office/drawing/2014/main" id="{54B0AC1D-4C32-4862-B196-1511FF91BF79}"/>
              </a:ext>
            </a:extLst>
          </p:cNvPr>
          <p:cNvGrpSpPr/>
          <p:nvPr/>
        </p:nvGrpSpPr>
        <p:grpSpPr>
          <a:xfrm>
            <a:off x="7034530" y="3568005"/>
            <a:ext cx="441146" cy="400110"/>
            <a:chOff x="4422686" y="1453207"/>
            <a:chExt cx="441146" cy="400110"/>
          </a:xfrm>
        </p:grpSpPr>
        <p:sp>
          <p:nvSpPr>
            <p:cNvPr id="55"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56" name="正方形/長方形 55">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57" name="グループ化 56">
            <a:extLst>
              <a:ext uri="{FF2B5EF4-FFF2-40B4-BE49-F238E27FC236}">
                <a16:creationId xmlns:a16="http://schemas.microsoft.com/office/drawing/2014/main" id="{35E9B40F-A6CA-445B-AC48-1E236FFC44D7}"/>
              </a:ext>
            </a:extLst>
          </p:cNvPr>
          <p:cNvGrpSpPr/>
          <p:nvPr/>
        </p:nvGrpSpPr>
        <p:grpSpPr>
          <a:xfrm>
            <a:off x="7034530" y="5863650"/>
            <a:ext cx="595036" cy="584775"/>
            <a:chOff x="4911978" y="3305555"/>
            <a:chExt cx="595036" cy="584775"/>
          </a:xfrm>
        </p:grpSpPr>
        <p:sp>
          <p:nvSpPr>
            <p:cNvPr id="58" name="円/楕円 40">
              <a:extLst>
                <a:ext uri="{FF2B5EF4-FFF2-40B4-BE49-F238E27FC236}">
                  <a16:creationId xmlns:a16="http://schemas.microsoft.com/office/drawing/2014/main" id="{06A405B8-369E-4396-94F4-80D35958B9C3}"/>
                </a:ext>
              </a:extLst>
            </p:cNvPr>
            <p:cNvSpPr>
              <a:spLocks noChangeAspect="1"/>
            </p:cNvSpPr>
            <p:nvPr/>
          </p:nvSpPr>
          <p:spPr>
            <a:xfrm>
              <a:off x="5111428" y="3375660"/>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59" name="正方形/長方形 58">
              <a:extLst>
                <a:ext uri="{FF2B5EF4-FFF2-40B4-BE49-F238E27FC236}">
                  <a16:creationId xmlns:a16="http://schemas.microsoft.com/office/drawing/2014/main" id="{E050E1D8-F494-4861-A66F-DEAC3CE9D909}"/>
                </a:ext>
              </a:extLst>
            </p:cNvPr>
            <p:cNvSpPr/>
            <p:nvPr/>
          </p:nvSpPr>
          <p:spPr>
            <a:xfrm>
              <a:off x="4911978" y="3305555"/>
              <a:ext cx="595036" cy="584775"/>
            </a:xfrm>
            <a:prstGeom prst="rect">
              <a:avLst/>
            </a:prstGeom>
          </p:spPr>
          <p:txBody>
            <a:bodyPr wrap="none">
              <a:spAutoFit/>
            </a:bodyPr>
            <a:lstStyle/>
            <a:p>
              <a:pPr algn="ctr"/>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grpSp>
      <p:grpSp>
        <p:nvGrpSpPr>
          <p:cNvPr id="60" name="グループ化 59">
            <a:extLst>
              <a:ext uri="{FF2B5EF4-FFF2-40B4-BE49-F238E27FC236}">
                <a16:creationId xmlns:a16="http://schemas.microsoft.com/office/drawing/2014/main" id="{35E9B40F-A6CA-445B-AC48-1E236FFC44D7}"/>
              </a:ext>
            </a:extLst>
          </p:cNvPr>
          <p:cNvGrpSpPr/>
          <p:nvPr/>
        </p:nvGrpSpPr>
        <p:grpSpPr>
          <a:xfrm>
            <a:off x="7724954" y="5000625"/>
            <a:ext cx="441146" cy="400110"/>
            <a:chOff x="4988923" y="3305555"/>
            <a:chExt cx="441146" cy="400110"/>
          </a:xfrm>
        </p:grpSpPr>
        <p:sp>
          <p:nvSpPr>
            <p:cNvPr id="61" name="円/楕円 40">
              <a:extLst>
                <a:ext uri="{FF2B5EF4-FFF2-40B4-BE49-F238E27FC236}">
                  <a16:creationId xmlns:a16="http://schemas.microsoft.com/office/drawing/2014/main" id="{06A405B8-369E-4396-94F4-80D35958B9C3}"/>
                </a:ext>
              </a:extLst>
            </p:cNvPr>
            <p:cNvSpPr>
              <a:spLocks noChangeAspect="1"/>
            </p:cNvSpPr>
            <p:nvPr/>
          </p:nvSpPr>
          <p:spPr>
            <a:xfrm>
              <a:off x="5111428" y="3375660"/>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E050E1D8-F494-4861-A66F-DEAC3CE9D909}"/>
                </a:ext>
              </a:extLst>
            </p:cNvPr>
            <p:cNvSpPr/>
            <p:nvPr/>
          </p:nvSpPr>
          <p:spPr>
            <a:xfrm>
              <a:off x="4988923" y="3305555"/>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781373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2"/>
            <a:ext cx="1315081"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a:t>
            </a: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6261100" y="2116455"/>
            <a:ext cx="3048000"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電話を切る時は</a:t>
            </a:r>
            <a:r>
              <a:rPr lang="ja-JP" altLang="en-US" b="1" dirty="0">
                <a:latin typeface="メイリオ" panose="020B0604030504040204" pitchFamily="50" charset="-128"/>
                <a:ea typeface="メイリオ" panose="020B0604030504040204" pitchFamily="50" charset="-128"/>
              </a:rPr>
              <a:t>赤い受話器マークを</a:t>
            </a:r>
            <a:r>
              <a:rPr kumimoji="1" lang="ja-JP" altLang="en-US" b="1" dirty="0">
                <a:latin typeface="メイリオ" panose="020B0604030504040204" pitchFamily="50" charset="-128"/>
                <a:ea typeface="メイリオ" panose="020B0604030504040204" pitchFamily="50" charset="-128"/>
              </a:rPr>
              <a:t>タップして下さい</a:t>
            </a:r>
          </a:p>
        </p:txBody>
      </p:sp>
      <p:sp>
        <p:nvSpPr>
          <p:cNvPr id="28" name="矢印: 右 27">
            <a:extLst>
              <a:ext uri="{FF2B5EF4-FFF2-40B4-BE49-F238E27FC236}">
                <a16:creationId xmlns:a16="http://schemas.microsoft.com/office/drawing/2014/main" id="{1830F516-39CF-486D-870A-7B0F35920B99}"/>
              </a:ext>
            </a:extLst>
          </p:cNvPr>
          <p:cNvSpPr/>
          <p:nvPr/>
        </p:nvSpPr>
        <p:spPr>
          <a:xfrm>
            <a:off x="4601876" y="4301446"/>
            <a:ext cx="97530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0000" y="360000"/>
            <a:ext cx="6565900"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電話のかけ方</a:t>
            </a:r>
          </a:p>
          <a:p>
            <a:r>
              <a:rPr kumimoji="0" lang="ja-JP" altLang="en-US" sz="3200" kern="0" dirty="0"/>
              <a:t>～電話番号を直接入力してかける～</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562107" y="2114153"/>
            <a:ext cx="3605552" cy="646331"/>
          </a:xfrm>
          <a:prstGeom prst="rect">
            <a:avLst/>
          </a:prstGeom>
          <a:no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「発信中」の表示が「通話中」</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 になると電話がつながります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6B11F281-5C63-4678-91D3-BED1B35F3FB2}"/>
              </a:ext>
            </a:extLst>
          </p:cNvPr>
          <p:cNvSpPr/>
          <p:nvPr/>
        </p:nvSpPr>
        <p:spPr>
          <a:xfrm>
            <a:off x="1232882" y="5935512"/>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6CCF795C-5126-4C3F-B713-7049E88211FF}"/>
              </a:ext>
            </a:extLst>
          </p:cNvPr>
          <p:cNvPicPr>
            <a:picLocks noChangeAspect="1"/>
          </p:cNvPicPr>
          <p:nvPr/>
        </p:nvPicPr>
        <p:blipFill>
          <a:blip r:embed="rId3"/>
          <a:stretch>
            <a:fillRect/>
          </a:stretch>
        </p:blipFill>
        <p:spPr>
          <a:xfrm>
            <a:off x="1940843" y="2834197"/>
            <a:ext cx="1978905" cy="3977184"/>
          </a:xfrm>
          <a:prstGeom prst="rect">
            <a:avLst/>
          </a:prstGeom>
          <a:ln>
            <a:solidFill>
              <a:schemeClr val="tx1"/>
            </a:solidFill>
          </a:ln>
        </p:spPr>
      </p:pic>
      <p:sp>
        <p:nvSpPr>
          <p:cNvPr id="39" name="四角形: 角を丸くする 38">
            <a:extLst>
              <a:ext uri="{FF2B5EF4-FFF2-40B4-BE49-F238E27FC236}">
                <a16:creationId xmlns:a16="http://schemas.microsoft.com/office/drawing/2014/main" id="{852198AB-4E9A-4E04-98A3-1A35F87E7F03}"/>
              </a:ext>
            </a:extLst>
          </p:cNvPr>
          <p:cNvSpPr/>
          <p:nvPr/>
        </p:nvSpPr>
        <p:spPr>
          <a:xfrm>
            <a:off x="2622971" y="4291651"/>
            <a:ext cx="637241" cy="21775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674B0209-537C-4D3F-9DDD-942A4386AE09}"/>
              </a:ext>
            </a:extLst>
          </p:cNvPr>
          <p:cNvSpPr/>
          <p:nvPr/>
        </p:nvSpPr>
        <p:spPr>
          <a:xfrm>
            <a:off x="1155700" y="2093595"/>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pic>
        <p:nvPicPr>
          <p:cNvPr id="11" name="図 10">
            <a:extLst>
              <a:ext uri="{FF2B5EF4-FFF2-40B4-BE49-F238E27FC236}">
                <a16:creationId xmlns:a16="http://schemas.microsoft.com/office/drawing/2014/main" id="{29AE9075-C368-4EA6-8CFB-DA3867536449}"/>
              </a:ext>
            </a:extLst>
          </p:cNvPr>
          <p:cNvPicPr>
            <a:picLocks noChangeAspect="1"/>
          </p:cNvPicPr>
          <p:nvPr/>
        </p:nvPicPr>
        <p:blipFill>
          <a:blip r:embed="rId4"/>
          <a:stretch>
            <a:fillRect/>
          </a:stretch>
        </p:blipFill>
        <p:spPr>
          <a:xfrm>
            <a:off x="6325947" y="2834197"/>
            <a:ext cx="1992553" cy="3999040"/>
          </a:xfrm>
          <a:prstGeom prst="rect">
            <a:avLst/>
          </a:prstGeom>
          <a:ln>
            <a:solidFill>
              <a:schemeClr val="tx1"/>
            </a:solidFill>
          </a:ln>
        </p:spPr>
      </p:pic>
      <p:sp>
        <p:nvSpPr>
          <p:cNvPr id="2" name="四角形: 角を丸くする 1">
            <a:extLst>
              <a:ext uri="{FF2B5EF4-FFF2-40B4-BE49-F238E27FC236}">
                <a16:creationId xmlns:a16="http://schemas.microsoft.com/office/drawing/2014/main" id="{B06FB152-F679-4542-B161-2E6E6D9A4716}"/>
              </a:ext>
            </a:extLst>
          </p:cNvPr>
          <p:cNvSpPr/>
          <p:nvPr/>
        </p:nvSpPr>
        <p:spPr>
          <a:xfrm>
            <a:off x="7038270" y="6067425"/>
            <a:ext cx="609600" cy="5334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896A2B6D-3830-4787-A754-707BE30F8F93}"/>
              </a:ext>
            </a:extLst>
          </p:cNvPr>
          <p:cNvSpPr/>
          <p:nvPr/>
        </p:nvSpPr>
        <p:spPr>
          <a:xfrm>
            <a:off x="5727700" y="2097328"/>
            <a:ext cx="615214"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❻</a:t>
            </a:r>
            <a:endParaRPr lang="en-US" altLang="ja-JP" sz="3200" b="1" dirty="0">
              <a:solidFill>
                <a:srgbClr val="009650"/>
              </a:solidFill>
              <a:latin typeface="Meiryo" charset="-128"/>
              <a:ea typeface="Meiryo" charset="-128"/>
              <a:cs typeface="Meiryo" charset="-128"/>
            </a:endParaRPr>
          </a:p>
        </p:txBody>
      </p:sp>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469900" y="1495425"/>
            <a:ext cx="7078861" cy="369332"/>
          </a:xfrm>
        </p:spPr>
        <p:txBody>
          <a:bodyPr wrap="none"/>
          <a:lstStyle/>
          <a:p>
            <a:r>
              <a:rPr lang="ja-JP" altLang="en-US" sz="2400" dirty="0"/>
              <a:t>＊表示については各メーカーによって異なります。</a:t>
            </a:r>
          </a:p>
        </p:txBody>
      </p:sp>
      <p:pic>
        <p:nvPicPr>
          <p:cNvPr id="46" name="Picture 4" descr="人差し指を立てた手のイラスト（甲）">
            <a:extLst>
              <a:ext uri="{FF2B5EF4-FFF2-40B4-BE49-F238E27FC236}">
                <a16:creationId xmlns:a16="http://schemas.microsoft.com/office/drawing/2014/main" id="{EAF201CC-7270-4847-8E14-89B50661100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rot="17530510">
            <a:off x="7514094" y="6255049"/>
            <a:ext cx="591929" cy="76731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グループ化 16">
            <a:extLst>
              <a:ext uri="{FF2B5EF4-FFF2-40B4-BE49-F238E27FC236}">
                <a16:creationId xmlns:a16="http://schemas.microsoft.com/office/drawing/2014/main" id="{45C023F8-D8C8-403B-B43E-08CC467DEE92}"/>
              </a:ext>
            </a:extLst>
          </p:cNvPr>
          <p:cNvGrpSpPr/>
          <p:nvPr/>
        </p:nvGrpSpPr>
        <p:grpSpPr>
          <a:xfrm>
            <a:off x="2222500" y="4242375"/>
            <a:ext cx="441146" cy="400110"/>
            <a:chOff x="5083985" y="3181417"/>
            <a:chExt cx="441146" cy="400110"/>
          </a:xfrm>
        </p:grpSpPr>
        <p:sp>
          <p:nvSpPr>
            <p:cNvPr id="18" name="円/楕円 77">
              <a:extLst>
                <a:ext uri="{FF2B5EF4-FFF2-40B4-BE49-F238E27FC236}">
                  <a16:creationId xmlns:a16="http://schemas.microsoft.com/office/drawing/2014/main" id="{6825ACE5-8A86-4C74-85FD-25C5F3C209D1}"/>
                </a:ext>
              </a:extLst>
            </p:cNvPr>
            <p:cNvSpPr>
              <a:spLocks noChangeAspect="1"/>
            </p:cNvSpPr>
            <p:nvPr/>
          </p:nvSpPr>
          <p:spPr>
            <a:xfrm>
              <a:off x="5218279" y="3264366"/>
              <a:ext cx="164634" cy="164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777D907-CE96-47DE-8D10-E8309B617085}"/>
                </a:ext>
              </a:extLst>
            </p:cNvPr>
            <p:cNvSpPr/>
            <p:nvPr/>
          </p:nvSpPr>
          <p:spPr>
            <a:xfrm>
              <a:off x="5083985" y="318141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❺</a:t>
              </a:r>
              <a:endParaRPr lang="en-US" altLang="ja-JP" sz="2000" b="1" dirty="0">
                <a:solidFill>
                  <a:srgbClr val="009650"/>
                </a:solidFill>
                <a:latin typeface="Meiryo" charset="-128"/>
                <a:ea typeface="Meiryo" charset="-128"/>
                <a:cs typeface="Meiryo" charset="-128"/>
              </a:endParaRPr>
            </a:p>
          </p:txBody>
        </p:sp>
      </p:grpSp>
      <p:grpSp>
        <p:nvGrpSpPr>
          <p:cNvPr id="20" name="グループ化 19">
            <a:extLst>
              <a:ext uri="{FF2B5EF4-FFF2-40B4-BE49-F238E27FC236}">
                <a16:creationId xmlns:a16="http://schemas.microsoft.com/office/drawing/2014/main" id="{E65C08E2-7E4A-4207-9DB6-E16E879DE0D3}"/>
              </a:ext>
            </a:extLst>
          </p:cNvPr>
          <p:cNvGrpSpPr/>
          <p:nvPr/>
        </p:nvGrpSpPr>
        <p:grpSpPr>
          <a:xfrm>
            <a:off x="7648754" y="5915025"/>
            <a:ext cx="441146" cy="400110"/>
            <a:chOff x="5102491" y="4268575"/>
            <a:chExt cx="441146" cy="400110"/>
          </a:xfrm>
        </p:grpSpPr>
        <p:sp>
          <p:nvSpPr>
            <p:cNvPr id="21" name="円/楕円 52">
              <a:extLst>
                <a:ext uri="{FF2B5EF4-FFF2-40B4-BE49-F238E27FC236}">
                  <a16:creationId xmlns:a16="http://schemas.microsoft.com/office/drawing/2014/main" id="{767E52E6-A2A9-4F1A-99AA-A940D072B20A}"/>
                </a:ext>
              </a:extLst>
            </p:cNvPr>
            <p:cNvSpPr>
              <a:spLocks noChangeAspect="1"/>
            </p:cNvSpPr>
            <p:nvPr/>
          </p:nvSpPr>
          <p:spPr>
            <a:xfrm>
              <a:off x="5222264" y="4338530"/>
              <a:ext cx="204496" cy="204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2" name="正方形/長方形 21">
              <a:extLst>
                <a:ext uri="{FF2B5EF4-FFF2-40B4-BE49-F238E27FC236}">
                  <a16:creationId xmlns:a16="http://schemas.microsoft.com/office/drawing/2014/main" id="{7D21ABBF-54B6-47E6-89D2-6C14E8606513}"/>
                </a:ext>
              </a:extLst>
            </p:cNvPr>
            <p:cNvSpPr/>
            <p:nvPr/>
          </p:nvSpPr>
          <p:spPr>
            <a:xfrm>
              <a:off x="5102491" y="4268575"/>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❻</a:t>
              </a:r>
              <a:endParaRPr lang="en-US" altLang="ja-JP" sz="20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240800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Ｂ</a:t>
            </a:r>
            <a:endParaRPr lang="en-US" sz="400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469900" y="1495425"/>
            <a:ext cx="6771084" cy="369332"/>
          </a:xfrm>
        </p:spPr>
        <p:txBody>
          <a:bodyPr wrap="none"/>
          <a:lstStyle/>
          <a:p>
            <a:r>
              <a:rPr lang="ja-JP" altLang="en-US" sz="2400" dirty="0"/>
              <a:t>いままで来た着信履歴を使ってかける方法です。</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756821" y="2138539"/>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4237990" y="2085199"/>
            <a:ext cx="3145173" cy="646331"/>
          </a:xfrm>
          <a:prstGeom prst="rect">
            <a:avLst/>
          </a:prstGeom>
          <a:noFill/>
        </p:spPr>
        <p:txBody>
          <a:bodyPr wrap="square" rtlCol="0">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着信履歴（時計マーク）</a:t>
            </a:r>
          </a:p>
          <a:p>
            <a:pPr algn="l"/>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を</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a:t>
            </a: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773076" y="2138539"/>
            <a:ext cx="596929"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7641258" y="2096629"/>
            <a:ext cx="2734642"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かけたい相手をタップ</a:t>
            </a:r>
          </a:p>
          <a:p>
            <a:r>
              <a:rPr kumimoji="1" lang="ja-JP" altLang="en-US" b="1" dirty="0">
                <a:latin typeface="メイリオ" panose="020B0604030504040204" pitchFamily="50" charset="-128"/>
                <a:ea typeface="メイリオ" panose="020B0604030504040204" pitchFamily="50" charset="-128"/>
              </a:rPr>
              <a:t>すれば電話がかかります</a:t>
            </a:r>
          </a:p>
        </p:txBody>
      </p:sp>
      <p:sp>
        <p:nvSpPr>
          <p:cNvPr id="28" name="矢印: 右 27">
            <a:extLst>
              <a:ext uri="{FF2B5EF4-FFF2-40B4-BE49-F238E27FC236}">
                <a16:creationId xmlns:a16="http://schemas.microsoft.com/office/drawing/2014/main" id="{1830F516-39CF-486D-870A-7B0F35920B99}"/>
              </a:ext>
            </a:extLst>
          </p:cNvPr>
          <p:cNvSpPr/>
          <p:nvPr/>
        </p:nvSpPr>
        <p:spPr>
          <a:xfrm>
            <a:off x="3396247" y="4127877"/>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712AD6C9-9D13-42B3-844A-58AC5F6BBD0D}"/>
              </a:ext>
            </a:extLst>
          </p:cNvPr>
          <p:cNvGrpSpPr/>
          <p:nvPr/>
        </p:nvGrpSpPr>
        <p:grpSpPr>
          <a:xfrm>
            <a:off x="934433" y="2695823"/>
            <a:ext cx="2276475" cy="4105275"/>
            <a:chOff x="6322971" y="2697858"/>
            <a:chExt cx="2276475" cy="4105275"/>
          </a:xfrm>
        </p:grpSpPr>
        <p:pic>
          <p:nvPicPr>
            <p:cNvPr id="22" name="図 21">
              <a:extLst>
                <a:ext uri="{FF2B5EF4-FFF2-40B4-BE49-F238E27FC236}">
                  <a16:creationId xmlns:a16="http://schemas.microsoft.com/office/drawing/2014/main" id="{A0B15542-286F-4A22-BBF5-8F5DAF0D90EF}"/>
                </a:ext>
              </a:extLst>
            </p:cNvPr>
            <p:cNvPicPr>
              <a:picLocks noChangeAspect="1"/>
            </p:cNvPicPr>
            <p:nvPr/>
          </p:nvPicPr>
          <p:blipFill>
            <a:blip r:embed="rId3"/>
            <a:stretch>
              <a:fillRect/>
            </a:stretch>
          </p:blipFill>
          <p:spPr>
            <a:xfrm>
              <a:off x="6322971" y="2697858"/>
              <a:ext cx="2276475" cy="4105275"/>
            </a:xfrm>
            <a:prstGeom prst="rect">
              <a:avLst/>
            </a:prstGeom>
          </p:spPr>
        </p:pic>
        <p:sp>
          <p:nvSpPr>
            <p:cNvPr id="23" name="テキスト ボックス 22">
              <a:extLst>
                <a:ext uri="{FF2B5EF4-FFF2-40B4-BE49-F238E27FC236}">
                  <a16:creationId xmlns:a16="http://schemas.microsoft.com/office/drawing/2014/main" id="{1AA29B8F-6239-4B21-BA65-8A6E54F1E731}"/>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24" name="図 23">
              <a:extLst>
                <a:ext uri="{FF2B5EF4-FFF2-40B4-BE49-F238E27FC236}">
                  <a16:creationId xmlns:a16="http://schemas.microsoft.com/office/drawing/2014/main" id="{5CDED2AD-BB55-4DF3-B66F-63F026D32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0000" y="360000"/>
            <a:ext cx="5334794"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電話のかけ方</a:t>
            </a:r>
          </a:p>
          <a:p>
            <a:r>
              <a:rPr kumimoji="0" lang="ja-JP" altLang="en-US" sz="3200" kern="0" dirty="0"/>
              <a:t>～着信履歴を使ってかける～</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071880" y="2085199"/>
            <a:ext cx="2276476" cy="646331"/>
          </a:xfrm>
          <a:prstGeom prst="rect">
            <a:avLst/>
          </a:prstGeom>
          <a:noFill/>
        </p:spPr>
        <p:txBody>
          <a:bodyPr wrap="square">
            <a:spAutoFit/>
          </a:bodyPr>
          <a:lstStyle/>
          <a:p>
            <a:pPr algn="l"/>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電話」アプリを</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タップします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AE6F2221-CD56-4FCC-B152-D13618C18895}"/>
              </a:ext>
            </a:extLst>
          </p:cNvPr>
          <p:cNvSpPr/>
          <p:nvPr/>
        </p:nvSpPr>
        <p:spPr>
          <a:xfrm>
            <a:off x="7113865" y="2139433"/>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pic>
        <p:nvPicPr>
          <p:cNvPr id="5" name="図 4">
            <a:extLst>
              <a:ext uri="{FF2B5EF4-FFF2-40B4-BE49-F238E27FC236}">
                <a16:creationId xmlns:a16="http://schemas.microsoft.com/office/drawing/2014/main" id="{48DC6A95-2B50-4FB3-94AD-5972AEBA1694}"/>
              </a:ext>
            </a:extLst>
          </p:cNvPr>
          <p:cNvPicPr>
            <a:picLocks noChangeAspect="1"/>
          </p:cNvPicPr>
          <p:nvPr/>
        </p:nvPicPr>
        <p:blipFill>
          <a:blip r:embed="rId5"/>
          <a:stretch>
            <a:fillRect/>
          </a:stretch>
        </p:blipFill>
        <p:spPr>
          <a:xfrm>
            <a:off x="4270913" y="2790825"/>
            <a:ext cx="1959465" cy="3905264"/>
          </a:xfrm>
          <a:prstGeom prst="rect">
            <a:avLst/>
          </a:prstGeom>
          <a:ln>
            <a:solidFill>
              <a:schemeClr val="tx1"/>
            </a:solidFill>
          </a:ln>
        </p:spPr>
      </p:pic>
      <p:sp>
        <p:nvSpPr>
          <p:cNvPr id="2" name="四角形: 角を丸くする 1">
            <a:extLst>
              <a:ext uri="{FF2B5EF4-FFF2-40B4-BE49-F238E27FC236}">
                <a16:creationId xmlns:a16="http://schemas.microsoft.com/office/drawing/2014/main" id="{B06FB152-F679-4542-B161-2E6E6D9A4716}"/>
              </a:ext>
            </a:extLst>
          </p:cNvPr>
          <p:cNvSpPr/>
          <p:nvPr/>
        </p:nvSpPr>
        <p:spPr>
          <a:xfrm>
            <a:off x="4925250" y="3190183"/>
            <a:ext cx="609600" cy="4452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7B46CA61-AE01-42DD-9873-DE539AA6739B}"/>
              </a:ext>
            </a:extLst>
          </p:cNvPr>
          <p:cNvPicPr>
            <a:picLocks noChangeAspect="1"/>
          </p:cNvPicPr>
          <p:nvPr/>
        </p:nvPicPr>
        <p:blipFill>
          <a:blip r:embed="rId6"/>
          <a:stretch>
            <a:fillRect/>
          </a:stretch>
        </p:blipFill>
        <p:spPr>
          <a:xfrm>
            <a:off x="7402850" y="3052939"/>
            <a:ext cx="1940820" cy="1946373"/>
          </a:xfrm>
          <a:prstGeom prst="rect">
            <a:avLst/>
          </a:prstGeom>
          <a:ln>
            <a:solidFill>
              <a:schemeClr val="tx1"/>
            </a:solidFill>
          </a:ln>
        </p:spPr>
      </p:pic>
      <p:sp>
        <p:nvSpPr>
          <p:cNvPr id="30" name="四角形: 角を丸くする 29">
            <a:extLst>
              <a:ext uri="{FF2B5EF4-FFF2-40B4-BE49-F238E27FC236}">
                <a16:creationId xmlns:a16="http://schemas.microsoft.com/office/drawing/2014/main" id="{29928E3A-276D-4CAF-81F5-EBB2DC7F8C3B}"/>
              </a:ext>
            </a:extLst>
          </p:cNvPr>
          <p:cNvSpPr/>
          <p:nvPr/>
        </p:nvSpPr>
        <p:spPr>
          <a:xfrm>
            <a:off x="7402850" y="3511585"/>
            <a:ext cx="1959465" cy="51541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Picture 4" descr="人差し指を立てた手のイラスト（甲）">
            <a:extLst>
              <a:ext uri="{FF2B5EF4-FFF2-40B4-BE49-F238E27FC236}">
                <a16:creationId xmlns:a16="http://schemas.microsoft.com/office/drawing/2014/main" id="{96B878AC-01DA-45F0-A3F0-C10965943E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552766">
            <a:off x="7656611" y="3751546"/>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39" name="矢印: 右 38">
            <a:extLst>
              <a:ext uri="{FF2B5EF4-FFF2-40B4-BE49-F238E27FC236}">
                <a16:creationId xmlns:a16="http://schemas.microsoft.com/office/drawing/2014/main" id="{E9E944F7-21A5-43C1-BE1D-76E00D974693}"/>
              </a:ext>
            </a:extLst>
          </p:cNvPr>
          <p:cNvSpPr/>
          <p:nvPr/>
        </p:nvSpPr>
        <p:spPr>
          <a:xfrm>
            <a:off x="6591378" y="4014255"/>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F8417747-5E43-491E-9F4C-0D778C4822ED}"/>
              </a:ext>
            </a:extLst>
          </p:cNvPr>
          <p:cNvSpPr txBox="1"/>
          <p:nvPr/>
        </p:nvSpPr>
        <p:spPr>
          <a:xfrm>
            <a:off x="7404100" y="5110339"/>
            <a:ext cx="2114681"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かかった後は</a:t>
            </a:r>
            <a:r>
              <a:rPr kumimoji="1" lang="en-US" altLang="ja-JP" b="1" dirty="0">
                <a:latin typeface="メイリオ" panose="020B0604030504040204" pitchFamily="50" charset="-128"/>
                <a:ea typeface="メイリオ" panose="020B0604030504040204" pitchFamily="50" charset="-128"/>
              </a:rPr>
              <a:t>P5</a:t>
            </a:r>
            <a:r>
              <a:rPr kumimoji="1" lang="ja-JP" altLang="en-US" b="1" dirty="0">
                <a:latin typeface="メイリオ" panose="020B0604030504040204" pitchFamily="50" charset="-128"/>
                <a:ea typeface="メイリオ" panose="020B0604030504040204" pitchFamily="50" charset="-128"/>
              </a:rPr>
              <a:t>と</a:t>
            </a:r>
          </a:p>
          <a:p>
            <a:r>
              <a:rPr lang="ja-JP" altLang="en-US" b="1" dirty="0">
                <a:latin typeface="メイリオ" panose="020B0604030504040204" pitchFamily="50" charset="-128"/>
                <a:ea typeface="メイリオ" panose="020B0604030504040204" pitchFamily="50" charset="-128"/>
              </a:rPr>
              <a:t>同じです</a:t>
            </a:r>
            <a:endParaRPr kumimoji="1" lang="ja-JP" altLang="en-US" b="1" dirty="0">
              <a:latin typeface="メイリオ" panose="020B0604030504040204" pitchFamily="50" charset="-128"/>
              <a:ea typeface="メイリオ" panose="020B0604030504040204" pitchFamily="50" charset="-128"/>
            </a:endParaRPr>
          </a:p>
        </p:txBody>
      </p:sp>
      <p:sp>
        <p:nvSpPr>
          <p:cNvPr id="26" name="四角形: 角を丸くする 25">
            <a:extLst>
              <a:ext uri="{FF2B5EF4-FFF2-40B4-BE49-F238E27FC236}">
                <a16:creationId xmlns:a16="http://schemas.microsoft.com/office/drawing/2014/main" id="{4E69C2A6-9FE6-434F-A975-3CD657AD4E2A}"/>
              </a:ext>
            </a:extLst>
          </p:cNvPr>
          <p:cNvSpPr/>
          <p:nvPr/>
        </p:nvSpPr>
        <p:spPr>
          <a:xfrm>
            <a:off x="1207763" y="5872339"/>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id="{ED9DC77D-E9D2-4E94-B67F-B9D603D17CB2}"/>
              </a:ext>
            </a:extLst>
          </p:cNvPr>
          <p:cNvGrpSpPr/>
          <p:nvPr/>
        </p:nvGrpSpPr>
        <p:grpSpPr>
          <a:xfrm>
            <a:off x="767080" y="5873115"/>
            <a:ext cx="270000" cy="400110"/>
            <a:chOff x="5588889" y="3598762"/>
            <a:chExt cx="270000" cy="400110"/>
          </a:xfrm>
        </p:grpSpPr>
        <p:sp>
          <p:nvSpPr>
            <p:cNvPr id="33"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35" name="グループ化 34">
            <a:extLst>
              <a:ext uri="{FF2B5EF4-FFF2-40B4-BE49-F238E27FC236}">
                <a16:creationId xmlns:a16="http://schemas.microsoft.com/office/drawing/2014/main" id="{B724B28A-C967-4FD2-B302-3752B5E1A317}"/>
              </a:ext>
            </a:extLst>
          </p:cNvPr>
          <p:cNvGrpSpPr/>
          <p:nvPr/>
        </p:nvGrpSpPr>
        <p:grpSpPr>
          <a:xfrm>
            <a:off x="5473244" y="3480375"/>
            <a:ext cx="441146" cy="400110"/>
            <a:chOff x="5150197" y="4825443"/>
            <a:chExt cx="441146" cy="400110"/>
          </a:xfrm>
        </p:grpSpPr>
        <p:sp>
          <p:nvSpPr>
            <p:cNvPr id="36"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7" name="正方形/長方形 36">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40" name="グループ化 39">
            <a:extLst>
              <a:ext uri="{FF2B5EF4-FFF2-40B4-BE49-F238E27FC236}">
                <a16:creationId xmlns:a16="http://schemas.microsoft.com/office/drawing/2014/main" id="{54B0AC1D-4C32-4862-B196-1511FF91BF79}"/>
              </a:ext>
            </a:extLst>
          </p:cNvPr>
          <p:cNvGrpSpPr/>
          <p:nvPr/>
        </p:nvGrpSpPr>
        <p:grpSpPr>
          <a:xfrm>
            <a:off x="9348014" y="3571875"/>
            <a:ext cx="441146" cy="400110"/>
            <a:chOff x="4422686" y="1453207"/>
            <a:chExt cx="441146" cy="400110"/>
          </a:xfrm>
        </p:grpSpPr>
        <p:sp>
          <p:nvSpPr>
            <p:cNvPr id="42"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45" name="正方形/長方形 44">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210576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Ｃ</a:t>
            </a:r>
            <a:endParaRPr lang="en-US" altLang="ja-JP" sz="400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469900" y="1495425"/>
            <a:ext cx="5539978" cy="369332"/>
          </a:xfrm>
        </p:spPr>
        <p:txBody>
          <a:bodyPr wrap="none"/>
          <a:lstStyle/>
          <a:p>
            <a:r>
              <a:rPr lang="ja-JP" altLang="en-US" sz="2400" dirty="0"/>
              <a:t>電話帳（連絡先）からかける方法です。</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717651" y="2105025"/>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746500" y="2105025"/>
            <a:ext cx="596929"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4162527" y="2028825"/>
            <a:ext cx="2734642"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かけたい相手をタップ</a:t>
            </a:r>
          </a:p>
          <a:p>
            <a:r>
              <a:rPr kumimoji="1" lang="ja-JP" altLang="en-US" b="1" dirty="0">
                <a:latin typeface="メイリオ" panose="020B0604030504040204" pitchFamily="50" charset="-128"/>
                <a:ea typeface="メイリオ" panose="020B0604030504040204" pitchFamily="50" charset="-128"/>
              </a:rPr>
              <a:t>すれば電話がかかります</a:t>
            </a:r>
          </a:p>
        </p:txBody>
      </p:sp>
      <p:sp>
        <p:nvSpPr>
          <p:cNvPr id="28" name="矢印: 右 27">
            <a:extLst>
              <a:ext uri="{FF2B5EF4-FFF2-40B4-BE49-F238E27FC236}">
                <a16:creationId xmlns:a16="http://schemas.microsoft.com/office/drawing/2014/main" id="{1830F516-39CF-486D-870A-7B0F35920B99}"/>
              </a:ext>
            </a:extLst>
          </p:cNvPr>
          <p:cNvSpPr/>
          <p:nvPr/>
        </p:nvSpPr>
        <p:spPr>
          <a:xfrm>
            <a:off x="3396247" y="4094363"/>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712AD6C9-9D13-42B3-844A-58AC5F6BBD0D}"/>
              </a:ext>
            </a:extLst>
          </p:cNvPr>
          <p:cNvGrpSpPr/>
          <p:nvPr/>
        </p:nvGrpSpPr>
        <p:grpSpPr>
          <a:xfrm>
            <a:off x="934433" y="2662309"/>
            <a:ext cx="2276475" cy="4105275"/>
            <a:chOff x="6322971" y="2697858"/>
            <a:chExt cx="2276475" cy="4105275"/>
          </a:xfrm>
        </p:grpSpPr>
        <p:pic>
          <p:nvPicPr>
            <p:cNvPr id="22" name="図 21">
              <a:extLst>
                <a:ext uri="{FF2B5EF4-FFF2-40B4-BE49-F238E27FC236}">
                  <a16:creationId xmlns:a16="http://schemas.microsoft.com/office/drawing/2014/main" id="{A0B15542-286F-4A22-BBF5-8F5DAF0D90EF}"/>
                </a:ext>
              </a:extLst>
            </p:cNvPr>
            <p:cNvPicPr>
              <a:picLocks noChangeAspect="1"/>
            </p:cNvPicPr>
            <p:nvPr/>
          </p:nvPicPr>
          <p:blipFill>
            <a:blip r:embed="rId3"/>
            <a:stretch>
              <a:fillRect/>
            </a:stretch>
          </p:blipFill>
          <p:spPr>
            <a:xfrm>
              <a:off x="6322971" y="2697858"/>
              <a:ext cx="2276475" cy="4105275"/>
            </a:xfrm>
            <a:prstGeom prst="rect">
              <a:avLst/>
            </a:prstGeom>
          </p:spPr>
        </p:pic>
        <p:sp>
          <p:nvSpPr>
            <p:cNvPr id="23" name="テキスト ボックス 22">
              <a:extLst>
                <a:ext uri="{FF2B5EF4-FFF2-40B4-BE49-F238E27FC236}">
                  <a16:creationId xmlns:a16="http://schemas.microsoft.com/office/drawing/2014/main" id="{1AA29B8F-6239-4B21-BA65-8A6E54F1E731}"/>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24" name="図 23">
              <a:extLst>
                <a:ext uri="{FF2B5EF4-FFF2-40B4-BE49-F238E27FC236}">
                  <a16:creationId xmlns:a16="http://schemas.microsoft.com/office/drawing/2014/main" id="{5CDED2AD-BB55-4DF3-B66F-63F026D32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0000" y="360000"/>
            <a:ext cx="6155531"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電話のかけ方</a:t>
            </a:r>
          </a:p>
          <a:p>
            <a:r>
              <a:rPr kumimoji="0" lang="ja-JP" altLang="en-US" sz="3200" kern="0" dirty="0"/>
              <a:t>～電話帳（連絡先）からかける～</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055349" y="2028825"/>
            <a:ext cx="2276476" cy="646331"/>
          </a:xfrm>
          <a:prstGeom prst="rect">
            <a:avLst/>
          </a:prstGeom>
          <a:no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「連絡先</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」アプリを</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タップします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6B11F281-5C63-4678-91D3-BED1B35F3FB2}"/>
              </a:ext>
            </a:extLst>
          </p:cNvPr>
          <p:cNvSpPr/>
          <p:nvPr/>
        </p:nvSpPr>
        <p:spPr>
          <a:xfrm>
            <a:off x="1231900" y="4447157"/>
            <a:ext cx="443914" cy="447536"/>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四角形: 角を丸くする 1">
            <a:extLst>
              <a:ext uri="{FF2B5EF4-FFF2-40B4-BE49-F238E27FC236}">
                <a16:creationId xmlns:a16="http://schemas.microsoft.com/office/drawing/2014/main" id="{B06FB152-F679-4542-B161-2E6E6D9A4716}"/>
              </a:ext>
            </a:extLst>
          </p:cNvPr>
          <p:cNvSpPr/>
          <p:nvPr/>
        </p:nvSpPr>
        <p:spPr>
          <a:xfrm>
            <a:off x="4925250" y="3156669"/>
            <a:ext cx="609600" cy="4452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F8417747-5E43-491E-9F4C-0D778C4822ED}"/>
              </a:ext>
            </a:extLst>
          </p:cNvPr>
          <p:cNvSpPr txBox="1"/>
          <p:nvPr/>
        </p:nvSpPr>
        <p:spPr>
          <a:xfrm>
            <a:off x="7099300" y="2028825"/>
            <a:ext cx="3132293"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P6</a:t>
            </a:r>
            <a:r>
              <a:rPr kumimoji="1" lang="ja-JP" altLang="en-US" b="1" dirty="0">
                <a:latin typeface="メイリオ" panose="020B0604030504040204" pitchFamily="50" charset="-128"/>
                <a:ea typeface="メイリオ" panose="020B0604030504040204" pitchFamily="50" charset="-128"/>
              </a:rPr>
              <a:t>ページ　　の下記</a:t>
            </a:r>
          </a:p>
          <a:p>
            <a:r>
              <a:rPr lang="ja-JP" altLang="en-US" b="1" dirty="0">
                <a:latin typeface="メイリオ" panose="020B0604030504040204" pitchFamily="50" charset="-128"/>
                <a:ea typeface="メイリオ" panose="020B0604030504040204" pitchFamily="50" charset="-128"/>
              </a:rPr>
              <a:t>　</a:t>
            </a:r>
            <a:r>
              <a:rPr kumimoji="1" lang="ja-JP" altLang="en-US" b="1" dirty="0">
                <a:latin typeface="メイリオ" panose="020B0604030504040204" pitchFamily="50" charset="-128"/>
                <a:ea typeface="メイリオ" panose="020B0604030504040204" pitchFamily="50" charset="-128"/>
              </a:rPr>
              <a:t>の</a:t>
            </a:r>
            <a:r>
              <a:rPr lang="ja-JP" altLang="en-US" b="1" dirty="0">
                <a:latin typeface="メイリオ" panose="020B0604030504040204" pitchFamily="50" charset="-128"/>
                <a:ea typeface="メイリオ" panose="020B0604030504040204" pitchFamily="50" charset="-128"/>
              </a:rPr>
              <a:t>マークをタップしても</a:t>
            </a:r>
          </a:p>
          <a:p>
            <a:r>
              <a:rPr lang="ja-JP" altLang="en-US" b="1" dirty="0">
                <a:latin typeface="メイリオ" panose="020B0604030504040204" pitchFamily="50" charset="-128"/>
                <a:ea typeface="メイリオ" panose="020B0604030504040204" pitchFamily="50" charset="-128"/>
              </a:rPr>
              <a:t>　</a:t>
            </a:r>
            <a:r>
              <a:rPr kumimoji="1" lang="ja-JP" altLang="en-US" b="1" dirty="0">
                <a:latin typeface="メイリオ" panose="020B0604030504040204" pitchFamily="50" charset="-128"/>
                <a:ea typeface="メイリオ" panose="020B0604030504040204" pitchFamily="50" charset="-128"/>
              </a:rPr>
              <a:t>連絡先を表示できます</a:t>
            </a:r>
          </a:p>
        </p:txBody>
      </p:sp>
      <p:pic>
        <p:nvPicPr>
          <p:cNvPr id="7" name="図 6">
            <a:extLst>
              <a:ext uri="{FF2B5EF4-FFF2-40B4-BE49-F238E27FC236}">
                <a16:creationId xmlns:a16="http://schemas.microsoft.com/office/drawing/2014/main" id="{9513E936-E0D9-4438-AE5A-19F8D78D4308}"/>
              </a:ext>
            </a:extLst>
          </p:cNvPr>
          <p:cNvPicPr>
            <a:picLocks noChangeAspect="1"/>
          </p:cNvPicPr>
          <p:nvPr/>
        </p:nvPicPr>
        <p:blipFill>
          <a:blip r:embed="rId5"/>
          <a:stretch>
            <a:fillRect/>
          </a:stretch>
        </p:blipFill>
        <p:spPr>
          <a:xfrm>
            <a:off x="4232855" y="2774381"/>
            <a:ext cx="2064041" cy="4105275"/>
          </a:xfrm>
          <a:prstGeom prst="rect">
            <a:avLst/>
          </a:prstGeom>
          <a:ln>
            <a:solidFill>
              <a:schemeClr val="tx1"/>
            </a:solidFill>
          </a:ln>
        </p:spPr>
      </p:pic>
      <p:sp>
        <p:nvSpPr>
          <p:cNvPr id="30" name="四角形: 角を丸くする 29">
            <a:extLst>
              <a:ext uri="{FF2B5EF4-FFF2-40B4-BE49-F238E27FC236}">
                <a16:creationId xmlns:a16="http://schemas.microsoft.com/office/drawing/2014/main" id="{29928E3A-276D-4CAF-81F5-EBB2DC7F8C3B}"/>
              </a:ext>
            </a:extLst>
          </p:cNvPr>
          <p:cNvSpPr/>
          <p:nvPr/>
        </p:nvSpPr>
        <p:spPr>
          <a:xfrm>
            <a:off x="4377461" y="4306145"/>
            <a:ext cx="1655040" cy="4452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BE92786E-C2C3-4401-A7A3-DEE3435BC500}"/>
              </a:ext>
            </a:extLst>
          </p:cNvPr>
          <p:cNvPicPr>
            <a:picLocks noChangeAspect="1"/>
          </p:cNvPicPr>
          <p:nvPr/>
        </p:nvPicPr>
        <p:blipFill>
          <a:blip r:embed="rId6"/>
          <a:stretch>
            <a:fillRect/>
          </a:stretch>
        </p:blipFill>
        <p:spPr>
          <a:xfrm>
            <a:off x="7582509" y="3022706"/>
            <a:ext cx="1878991" cy="3744878"/>
          </a:xfrm>
          <a:prstGeom prst="rect">
            <a:avLst/>
          </a:prstGeom>
          <a:ln>
            <a:solidFill>
              <a:schemeClr val="tx1"/>
            </a:solidFill>
          </a:ln>
        </p:spPr>
      </p:pic>
      <p:sp>
        <p:nvSpPr>
          <p:cNvPr id="33" name="正方形/長方形 32">
            <a:extLst>
              <a:ext uri="{FF2B5EF4-FFF2-40B4-BE49-F238E27FC236}">
                <a16:creationId xmlns:a16="http://schemas.microsoft.com/office/drawing/2014/main" id="{6BA45CFF-5DDC-47A4-B69E-8AC203E25795}"/>
              </a:ext>
            </a:extLst>
          </p:cNvPr>
          <p:cNvSpPr/>
          <p:nvPr/>
        </p:nvSpPr>
        <p:spPr>
          <a:xfrm>
            <a:off x="8394700" y="1952625"/>
            <a:ext cx="596929" cy="499689"/>
          </a:xfrm>
          <a:prstGeom prst="rect">
            <a:avLst/>
          </a:prstGeom>
        </p:spPr>
        <p:txBody>
          <a:bodyPr wrap="square">
            <a:spAutoFit/>
          </a:bodyPr>
          <a:lstStyle/>
          <a:p>
            <a:r>
              <a:rPr lang="ja-JP" altLang="en-US" sz="2647" b="1" dirty="0">
                <a:solidFill>
                  <a:srgbClr val="009650"/>
                </a:solidFill>
                <a:latin typeface="Meiryo" charset="-128"/>
                <a:ea typeface="Meiryo" charset="-128"/>
                <a:cs typeface="Meiryo" charset="-128"/>
              </a:rPr>
              <a:t>❷</a:t>
            </a:r>
            <a:endParaRPr lang="en-US" altLang="ja-JP" sz="2647" b="1" dirty="0">
              <a:solidFill>
                <a:srgbClr val="009650"/>
              </a:solidFill>
              <a:latin typeface="Meiryo" charset="-128"/>
              <a:ea typeface="Meiryo" charset="-128"/>
              <a:cs typeface="Meiryo" charset="-128"/>
            </a:endParaRPr>
          </a:p>
        </p:txBody>
      </p:sp>
      <p:sp>
        <p:nvSpPr>
          <p:cNvPr id="34" name="四角形: 角を丸くする 33">
            <a:extLst>
              <a:ext uri="{FF2B5EF4-FFF2-40B4-BE49-F238E27FC236}">
                <a16:creationId xmlns:a16="http://schemas.microsoft.com/office/drawing/2014/main" id="{2BA28989-6722-41F7-A0BC-CF7FD0EA1F9B}"/>
              </a:ext>
            </a:extLst>
          </p:cNvPr>
          <p:cNvSpPr/>
          <p:nvPr/>
        </p:nvSpPr>
        <p:spPr>
          <a:xfrm>
            <a:off x="8856375" y="3379269"/>
            <a:ext cx="537546" cy="4452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154B7CF6-0E03-4D2B-9510-7042E768034F}"/>
              </a:ext>
            </a:extLst>
          </p:cNvPr>
          <p:cNvSpPr/>
          <p:nvPr/>
        </p:nvSpPr>
        <p:spPr>
          <a:xfrm>
            <a:off x="7120996" y="1893906"/>
            <a:ext cx="2946431" cy="4985750"/>
          </a:xfrm>
          <a:prstGeom prst="round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ED9DC77D-E9D2-4E94-B67F-B9D603D17CB2}"/>
              </a:ext>
            </a:extLst>
          </p:cNvPr>
          <p:cNvGrpSpPr/>
          <p:nvPr/>
        </p:nvGrpSpPr>
        <p:grpSpPr>
          <a:xfrm>
            <a:off x="774700" y="4478655"/>
            <a:ext cx="270000" cy="400110"/>
            <a:chOff x="5588889" y="3598762"/>
            <a:chExt cx="270000" cy="400110"/>
          </a:xfrm>
        </p:grpSpPr>
        <p:sp>
          <p:nvSpPr>
            <p:cNvPr id="27"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35" name="グループ化 34">
            <a:extLst>
              <a:ext uri="{FF2B5EF4-FFF2-40B4-BE49-F238E27FC236}">
                <a16:creationId xmlns:a16="http://schemas.microsoft.com/office/drawing/2014/main" id="{B724B28A-C967-4FD2-B302-3752B5E1A317}"/>
              </a:ext>
            </a:extLst>
          </p:cNvPr>
          <p:cNvGrpSpPr/>
          <p:nvPr/>
        </p:nvGrpSpPr>
        <p:grpSpPr>
          <a:xfrm>
            <a:off x="6032500" y="4314825"/>
            <a:ext cx="441146" cy="400110"/>
            <a:chOff x="5150197" y="4825443"/>
            <a:chExt cx="441146" cy="400110"/>
          </a:xfrm>
        </p:grpSpPr>
        <p:sp>
          <p:nvSpPr>
            <p:cNvPr id="36"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7" name="正方形/長方形 36">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33456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Ｄ</a:t>
            </a:r>
            <a:endParaRPr lang="en-US" altLang="ja-JP" sz="4000" dirty="0"/>
          </a:p>
        </p:txBody>
      </p:sp>
      <p:sp>
        <p:nvSpPr>
          <p:cNvPr id="44" name="正方形/長方形 43">
            <a:extLst>
              <a:ext uri="{FF2B5EF4-FFF2-40B4-BE49-F238E27FC236}">
                <a16:creationId xmlns:a16="http://schemas.microsoft.com/office/drawing/2014/main" id="{8DB34C51-379F-43A2-AF71-34179AB0D3DD}"/>
              </a:ext>
            </a:extLst>
          </p:cNvPr>
          <p:cNvSpPr/>
          <p:nvPr/>
        </p:nvSpPr>
        <p:spPr>
          <a:xfrm>
            <a:off x="323812" y="1495425"/>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571541" y="1495425"/>
            <a:ext cx="596929"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7425071" y="1511464"/>
            <a:ext cx="2734642" cy="1200329"/>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電話に出られない時：</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真ん中の丸のマークを上の</a:t>
            </a:r>
            <a:r>
              <a:rPr lang="ja-JP" altLang="en-US" b="1" dirty="0">
                <a:latin typeface="メイリオ" panose="020B0604030504040204" pitchFamily="50" charset="-128"/>
                <a:ea typeface="メイリオ" panose="020B0604030504040204" pitchFamily="50" charset="-128"/>
              </a:rPr>
              <a:t>メモマークにするとメッセージが送れます</a:t>
            </a:r>
            <a:endParaRPr kumimoji="1" lang="ja-JP" altLang="en-US" b="1" dirty="0">
              <a:latin typeface="メイリオ" panose="020B0604030504040204" pitchFamily="50" charset="-128"/>
              <a:ea typeface="メイリオ" panose="020B0604030504040204" pitchFamily="50" charset="-128"/>
            </a:endParaRP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0000" y="658716"/>
            <a:ext cx="2462213" cy="492443"/>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電話の受け方</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795020" y="1511464"/>
            <a:ext cx="2847422" cy="1200329"/>
          </a:xfrm>
          <a:prstGeom prst="rect">
            <a:avLst/>
          </a:prstGeom>
          <a:noFill/>
        </p:spPr>
        <p:txBody>
          <a:bodyPr wrap="square">
            <a:spAutoFit/>
          </a:bodyPr>
          <a:lstStyle/>
          <a:p>
            <a:pPr algn="l"/>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スマホを操作中に</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電話</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が</a:t>
            </a:r>
          </a:p>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 かかってきたら</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「電話に</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出る」</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タップすれば電話に出られます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6B11F281-5C63-4678-91D3-BED1B35F3FB2}"/>
              </a:ext>
            </a:extLst>
          </p:cNvPr>
          <p:cNvSpPr/>
          <p:nvPr/>
        </p:nvSpPr>
        <p:spPr>
          <a:xfrm>
            <a:off x="1232882" y="5935512"/>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AE6F2221-CD56-4FCC-B152-D13618C18895}"/>
              </a:ext>
            </a:extLst>
          </p:cNvPr>
          <p:cNvSpPr/>
          <p:nvPr/>
        </p:nvSpPr>
        <p:spPr>
          <a:xfrm>
            <a:off x="6957154" y="1495425"/>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37" name="四角形: 角を丸くする 36">
            <a:extLst>
              <a:ext uri="{FF2B5EF4-FFF2-40B4-BE49-F238E27FC236}">
                <a16:creationId xmlns:a16="http://schemas.microsoft.com/office/drawing/2014/main" id="{A5C04E01-925C-4D52-B293-F98DCD9ABFEC}"/>
              </a:ext>
            </a:extLst>
          </p:cNvPr>
          <p:cNvSpPr/>
          <p:nvPr/>
        </p:nvSpPr>
        <p:spPr>
          <a:xfrm>
            <a:off x="2127851" y="3395379"/>
            <a:ext cx="1049147" cy="41297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6B09DC09-4C91-4487-816F-1CF386072262}"/>
              </a:ext>
            </a:extLst>
          </p:cNvPr>
          <p:cNvPicPr>
            <a:picLocks noChangeAspect="1"/>
          </p:cNvPicPr>
          <p:nvPr/>
        </p:nvPicPr>
        <p:blipFill>
          <a:blip r:embed="rId3"/>
          <a:stretch>
            <a:fillRect/>
          </a:stretch>
        </p:blipFill>
        <p:spPr>
          <a:xfrm>
            <a:off x="4166993" y="2914467"/>
            <a:ext cx="1962150" cy="3971925"/>
          </a:xfrm>
          <a:prstGeom prst="rect">
            <a:avLst/>
          </a:prstGeom>
          <a:ln>
            <a:solidFill>
              <a:schemeClr val="tx1"/>
            </a:solidFill>
          </a:ln>
        </p:spPr>
      </p:pic>
      <p:sp>
        <p:nvSpPr>
          <p:cNvPr id="14" name="楕円 13">
            <a:extLst>
              <a:ext uri="{FF2B5EF4-FFF2-40B4-BE49-F238E27FC236}">
                <a16:creationId xmlns:a16="http://schemas.microsoft.com/office/drawing/2014/main" id="{7B21C752-3FDB-4B9D-A747-45DD9CD819E6}"/>
              </a:ext>
            </a:extLst>
          </p:cNvPr>
          <p:cNvSpPr/>
          <p:nvPr/>
        </p:nvSpPr>
        <p:spPr>
          <a:xfrm>
            <a:off x="4885799" y="5435477"/>
            <a:ext cx="471394" cy="48001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EE0B211A-C7FC-488D-9954-1A3E18EC2CE8}"/>
              </a:ext>
            </a:extLst>
          </p:cNvPr>
          <p:cNvSpPr/>
          <p:nvPr/>
        </p:nvSpPr>
        <p:spPr>
          <a:xfrm>
            <a:off x="5504122" y="5457825"/>
            <a:ext cx="375978" cy="381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4F6EEBCB-6C31-4DAE-913E-F9B4F8DD24A9}"/>
              </a:ext>
            </a:extLst>
          </p:cNvPr>
          <p:cNvSpPr/>
          <p:nvPr/>
        </p:nvSpPr>
        <p:spPr>
          <a:xfrm>
            <a:off x="4958552" y="4933059"/>
            <a:ext cx="375978" cy="3810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8" name="図 17">
            <a:extLst>
              <a:ext uri="{FF2B5EF4-FFF2-40B4-BE49-F238E27FC236}">
                <a16:creationId xmlns:a16="http://schemas.microsoft.com/office/drawing/2014/main" id="{7B03A4EB-EEC2-4981-A5B2-6946E8CE7525}"/>
              </a:ext>
            </a:extLst>
          </p:cNvPr>
          <p:cNvPicPr>
            <a:picLocks noChangeAspect="1"/>
          </p:cNvPicPr>
          <p:nvPr/>
        </p:nvPicPr>
        <p:blipFill rotWithShape="1">
          <a:blip r:embed="rId4"/>
          <a:srcRect b="12348"/>
          <a:stretch/>
        </p:blipFill>
        <p:spPr>
          <a:xfrm>
            <a:off x="7674030" y="2914468"/>
            <a:ext cx="1962150" cy="3416426"/>
          </a:xfrm>
          <a:prstGeom prst="rect">
            <a:avLst/>
          </a:prstGeom>
          <a:ln>
            <a:solidFill>
              <a:schemeClr val="tx1"/>
            </a:solidFill>
          </a:ln>
        </p:spPr>
      </p:pic>
      <p:sp>
        <p:nvSpPr>
          <p:cNvPr id="19" name="矢印: 右 18">
            <a:extLst>
              <a:ext uri="{FF2B5EF4-FFF2-40B4-BE49-F238E27FC236}">
                <a16:creationId xmlns:a16="http://schemas.microsoft.com/office/drawing/2014/main" id="{ADF1D505-6761-48AD-B1FF-12021C698A5E}"/>
              </a:ext>
            </a:extLst>
          </p:cNvPr>
          <p:cNvSpPr>
            <a:spLocks/>
          </p:cNvSpPr>
          <p:nvPr/>
        </p:nvSpPr>
        <p:spPr>
          <a:xfrm>
            <a:off x="5304818" y="5896042"/>
            <a:ext cx="360000" cy="204671"/>
          </a:xfrm>
          <a:prstGeom prst="rightArrow">
            <a:avLst/>
          </a:prstGeom>
          <a:gradFill flip="none" rotWithShape="1">
            <a:gsLst>
              <a:gs pos="0">
                <a:schemeClr val="accent2">
                  <a:lumMod val="20000"/>
                  <a:lumOff val="80000"/>
                </a:schemeClr>
              </a:gs>
              <a:gs pos="33000">
                <a:schemeClr val="accent2">
                  <a:lumMod val="75000"/>
                  <a:lumOff val="25000"/>
                </a:schemeClr>
              </a:gs>
              <a:gs pos="22000">
                <a:schemeClr val="accent2">
                  <a:lumMod val="20000"/>
                  <a:lumOff val="80000"/>
                </a:schemeClr>
              </a:gs>
              <a:gs pos="11000">
                <a:schemeClr val="accent2">
                  <a:lumMod val="80000"/>
                  <a:lumOff val="20000"/>
                </a:schemeClr>
              </a:gs>
              <a:gs pos="88000">
                <a:schemeClr val="accent2">
                  <a:lumMod val="20000"/>
                  <a:lumOff val="80000"/>
                </a:schemeClr>
              </a:gs>
              <a:gs pos="77000">
                <a:schemeClr val="accent2">
                  <a:lumMod val="65000"/>
                  <a:lumOff val="35000"/>
                </a:schemeClr>
              </a:gs>
              <a:gs pos="66000">
                <a:schemeClr val="accent2">
                  <a:lumMod val="20000"/>
                  <a:lumOff val="80000"/>
                </a:schemeClr>
              </a:gs>
              <a:gs pos="55000">
                <a:schemeClr val="accent2">
                  <a:lumMod val="70000"/>
                  <a:lumOff val="30000"/>
                </a:schemeClr>
              </a:gs>
              <a:gs pos="45000">
                <a:schemeClr val="accent2">
                  <a:lumMod val="20000"/>
                  <a:lumOff val="80000"/>
                </a:schemeClr>
              </a:gs>
              <a:gs pos="99000">
                <a:schemeClr val="accent2">
                  <a:lumMod val="60000"/>
                  <a:lumOff val="40000"/>
                </a:schemeClr>
              </a:gs>
            </a:gsLst>
            <a:lin ang="10800000" scaled="1"/>
            <a:tileRect/>
          </a:gradFill>
          <a:ln>
            <a:noFill/>
          </a:ln>
          <a:effectLst>
            <a:glow rad="25400">
              <a:schemeClr val="bg1">
                <a:alpha val="70000"/>
              </a:schemeClr>
            </a:glow>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sp>
        <p:nvSpPr>
          <p:cNvPr id="26" name="テキスト ボックス 25">
            <a:extLst>
              <a:ext uri="{FF2B5EF4-FFF2-40B4-BE49-F238E27FC236}">
                <a16:creationId xmlns:a16="http://schemas.microsoft.com/office/drawing/2014/main" id="{AD1570E7-EEC2-42FB-B0D1-0B27983A1D2F}"/>
              </a:ext>
            </a:extLst>
          </p:cNvPr>
          <p:cNvSpPr txBox="1"/>
          <p:nvPr/>
        </p:nvSpPr>
        <p:spPr>
          <a:xfrm>
            <a:off x="5736131" y="6037675"/>
            <a:ext cx="972000" cy="540000"/>
          </a:xfrm>
          <a:prstGeom prst="roundRect">
            <a:avLst>
              <a:gd name="adj" fmla="val 30606"/>
            </a:avLst>
          </a:prstGeom>
          <a:solidFill>
            <a:schemeClr val="bg1">
              <a:alpha val="90000"/>
            </a:schemeClr>
          </a:solidFill>
          <a:ln w="22859">
            <a:solidFill>
              <a:srgbClr val="FF6699">
                <a:alpha val="49804"/>
              </a:srgbClr>
            </a:solidFill>
          </a:ln>
          <a:effectLst/>
        </p:spPr>
        <p:txBody>
          <a:bodyPr vert="horz" wrap="none" lIns="0" tIns="46800" rIns="0" bIns="0" rtlCol="0" anchor="ctr" anchorCtr="1">
            <a:noAutofit/>
          </a:bodyPr>
          <a:lstStyle>
            <a:defPPr>
              <a:defRPr lang="ja-JP"/>
            </a:defPPr>
            <a:lvl1pPr marL="71801">
              <a:spcBef>
                <a:spcPts val="477"/>
              </a:spcBef>
              <a:defRPr sz="1400" b="1" spc="-74">
                <a:latin typeface="メイリオ" panose="020B0604030504040204" pitchFamily="50" charset="-128"/>
                <a:ea typeface="メイリオ" panose="020B0604030504040204" pitchFamily="50" charset="-128"/>
                <a:cs typeface="kiloji"/>
              </a:defRPr>
            </a:lvl1pPr>
          </a:lstStyle>
          <a:p>
            <a:pPr>
              <a:spcBef>
                <a:spcPts val="0"/>
              </a:spcBef>
            </a:pPr>
            <a:r>
              <a:rPr lang="ja-JP" altLang="en-US" sz="1600" dirty="0"/>
              <a:t>右に</a:t>
            </a:r>
          </a:p>
          <a:p>
            <a:pPr>
              <a:spcBef>
                <a:spcPts val="0"/>
              </a:spcBef>
            </a:pPr>
            <a:r>
              <a:rPr lang="ja-JP" altLang="en-US" sz="1600" dirty="0"/>
              <a:t>スライド</a:t>
            </a:r>
          </a:p>
        </p:txBody>
      </p:sp>
      <p:sp>
        <p:nvSpPr>
          <p:cNvPr id="47" name="矢印: 右 46">
            <a:extLst>
              <a:ext uri="{FF2B5EF4-FFF2-40B4-BE49-F238E27FC236}">
                <a16:creationId xmlns:a16="http://schemas.microsoft.com/office/drawing/2014/main" id="{3DF9C531-6FF6-4669-B97A-146D264CACD3}"/>
              </a:ext>
            </a:extLst>
          </p:cNvPr>
          <p:cNvSpPr>
            <a:spLocks/>
          </p:cNvSpPr>
          <p:nvPr/>
        </p:nvSpPr>
        <p:spPr>
          <a:xfrm rot="16200000">
            <a:off x="4645156" y="5213334"/>
            <a:ext cx="360000" cy="204671"/>
          </a:xfrm>
          <a:prstGeom prst="rightArrow">
            <a:avLst/>
          </a:prstGeom>
          <a:gradFill flip="none" rotWithShape="1">
            <a:gsLst>
              <a:gs pos="0">
                <a:schemeClr val="accent2">
                  <a:lumMod val="20000"/>
                  <a:lumOff val="80000"/>
                </a:schemeClr>
              </a:gs>
              <a:gs pos="33000">
                <a:schemeClr val="accent2">
                  <a:lumMod val="75000"/>
                  <a:lumOff val="25000"/>
                </a:schemeClr>
              </a:gs>
              <a:gs pos="22000">
                <a:schemeClr val="accent2">
                  <a:lumMod val="20000"/>
                  <a:lumOff val="80000"/>
                </a:schemeClr>
              </a:gs>
              <a:gs pos="11000">
                <a:schemeClr val="accent2">
                  <a:lumMod val="80000"/>
                  <a:lumOff val="20000"/>
                </a:schemeClr>
              </a:gs>
              <a:gs pos="88000">
                <a:schemeClr val="accent2">
                  <a:lumMod val="20000"/>
                  <a:lumOff val="80000"/>
                </a:schemeClr>
              </a:gs>
              <a:gs pos="77000">
                <a:schemeClr val="accent2">
                  <a:lumMod val="65000"/>
                  <a:lumOff val="35000"/>
                </a:schemeClr>
              </a:gs>
              <a:gs pos="66000">
                <a:schemeClr val="accent2">
                  <a:lumMod val="20000"/>
                  <a:lumOff val="80000"/>
                </a:schemeClr>
              </a:gs>
              <a:gs pos="55000">
                <a:schemeClr val="accent2">
                  <a:lumMod val="70000"/>
                  <a:lumOff val="30000"/>
                </a:schemeClr>
              </a:gs>
              <a:gs pos="45000">
                <a:schemeClr val="accent2">
                  <a:lumMod val="20000"/>
                  <a:lumOff val="80000"/>
                </a:schemeClr>
              </a:gs>
              <a:gs pos="99000">
                <a:schemeClr val="accent2">
                  <a:lumMod val="60000"/>
                  <a:lumOff val="40000"/>
                </a:schemeClr>
              </a:gs>
            </a:gsLst>
            <a:lin ang="10800000" scaled="1"/>
            <a:tileRect/>
          </a:gradFill>
          <a:ln>
            <a:noFill/>
          </a:ln>
          <a:effectLst>
            <a:glow rad="25400">
              <a:schemeClr val="bg1">
                <a:alpha val="70000"/>
              </a:schemeClr>
            </a:glow>
            <a:outerShdw blurRad="50800" dist="762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p>
        </p:txBody>
      </p:sp>
      <p:sp>
        <p:nvSpPr>
          <p:cNvPr id="49" name="テキスト ボックス 48">
            <a:extLst>
              <a:ext uri="{FF2B5EF4-FFF2-40B4-BE49-F238E27FC236}">
                <a16:creationId xmlns:a16="http://schemas.microsoft.com/office/drawing/2014/main" id="{BFC4D898-D45B-40A4-8B0E-AA09BF7515D1}"/>
              </a:ext>
            </a:extLst>
          </p:cNvPr>
          <p:cNvSpPr txBox="1"/>
          <p:nvPr/>
        </p:nvSpPr>
        <p:spPr>
          <a:xfrm>
            <a:off x="3399352" y="4921806"/>
            <a:ext cx="972000" cy="540000"/>
          </a:xfrm>
          <a:prstGeom prst="roundRect">
            <a:avLst>
              <a:gd name="adj" fmla="val 25354"/>
            </a:avLst>
          </a:prstGeom>
          <a:solidFill>
            <a:schemeClr val="bg1">
              <a:alpha val="90000"/>
            </a:schemeClr>
          </a:solidFill>
          <a:ln w="22859">
            <a:solidFill>
              <a:srgbClr val="FF6699">
                <a:alpha val="49804"/>
              </a:srgbClr>
            </a:solidFill>
          </a:ln>
          <a:effectLst/>
        </p:spPr>
        <p:txBody>
          <a:bodyPr vert="horz" wrap="none" lIns="0" tIns="46800" rIns="72000" bIns="0" rtlCol="0" anchor="ctr" anchorCtr="1">
            <a:noAutofit/>
          </a:bodyPr>
          <a:lstStyle>
            <a:defPPr>
              <a:defRPr lang="ja-JP"/>
            </a:defPPr>
            <a:lvl1pPr marL="71801">
              <a:spcBef>
                <a:spcPts val="0"/>
              </a:spcBef>
              <a:defRPr sz="1600" b="1" spc="-74">
                <a:latin typeface="メイリオ" panose="020B0604030504040204" pitchFamily="50" charset="-128"/>
                <a:ea typeface="メイリオ" panose="020B0604030504040204" pitchFamily="50" charset="-128"/>
                <a:cs typeface="kiloji"/>
              </a:defRPr>
            </a:lvl1pPr>
          </a:lstStyle>
          <a:p>
            <a:pPr algn="ctr"/>
            <a:r>
              <a:rPr lang="ja-JP" altLang="en-US" dirty="0"/>
              <a:t>上に</a:t>
            </a:r>
          </a:p>
          <a:p>
            <a:pPr algn="r"/>
            <a:r>
              <a:rPr lang="ja-JP" altLang="en-US" dirty="0"/>
              <a:t>スライド</a:t>
            </a:r>
          </a:p>
        </p:txBody>
      </p:sp>
      <p:pic>
        <p:nvPicPr>
          <p:cNvPr id="50" name="Picture 4" descr="人差し指を立てた手のイラスト（甲）">
            <a:extLst>
              <a:ext uri="{FF2B5EF4-FFF2-40B4-BE49-F238E27FC236}">
                <a16:creationId xmlns:a16="http://schemas.microsoft.com/office/drawing/2014/main" id="{B1B8A760-6B9D-496D-B300-17CFB2F9F8BC}"/>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rot="20923965">
            <a:off x="4786037" y="5675898"/>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53" name="四角形: 角を丸くする 52">
            <a:extLst>
              <a:ext uri="{FF2B5EF4-FFF2-40B4-BE49-F238E27FC236}">
                <a16:creationId xmlns:a16="http://schemas.microsoft.com/office/drawing/2014/main" id="{858C90E9-785F-46FF-95DD-906933C3AC38}"/>
              </a:ext>
            </a:extLst>
          </p:cNvPr>
          <p:cNvSpPr/>
          <p:nvPr/>
        </p:nvSpPr>
        <p:spPr>
          <a:xfrm>
            <a:off x="7726944" y="5274000"/>
            <a:ext cx="1868596" cy="360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矢印: 右 54">
            <a:extLst>
              <a:ext uri="{FF2B5EF4-FFF2-40B4-BE49-F238E27FC236}">
                <a16:creationId xmlns:a16="http://schemas.microsoft.com/office/drawing/2014/main" id="{F4C6A8BD-8AD7-4BDF-913F-BD1432C9CF43}"/>
              </a:ext>
            </a:extLst>
          </p:cNvPr>
          <p:cNvSpPr/>
          <p:nvPr/>
        </p:nvSpPr>
        <p:spPr>
          <a:xfrm>
            <a:off x="6642100" y="4291338"/>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4038902" y="1511464"/>
            <a:ext cx="2734642" cy="1411540"/>
          </a:xfrm>
          <a:prstGeom prst="rect">
            <a:avLst/>
          </a:prstGeom>
          <a:noFill/>
        </p:spPr>
        <p:txBody>
          <a:bodyPr wrap="square" rtlCol="0">
            <a:spAutoFit/>
          </a:bodyPr>
          <a:lstStyle/>
          <a:p>
            <a:pPr algn="l">
              <a:lnSpc>
                <a:spcPct val="95000"/>
              </a:lnSpc>
            </a:pP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スリープ中にかかってきたら真ん中の丸のマークを右の緑の電話マークまでスライドすれば、</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lnSpc>
                <a:spcPct val="95000"/>
              </a:lnSpc>
            </a:pP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電話に出られます</a:t>
            </a:r>
            <a:endPar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30" name="グループ化 29">
            <a:extLst>
              <a:ext uri="{FF2B5EF4-FFF2-40B4-BE49-F238E27FC236}">
                <a16:creationId xmlns:a16="http://schemas.microsoft.com/office/drawing/2014/main" id="{ED9DC77D-E9D2-4E94-B67F-B9D603D17CB2}"/>
              </a:ext>
            </a:extLst>
          </p:cNvPr>
          <p:cNvGrpSpPr/>
          <p:nvPr/>
        </p:nvGrpSpPr>
        <p:grpSpPr>
          <a:xfrm>
            <a:off x="3258820" y="3415605"/>
            <a:ext cx="270000" cy="400110"/>
            <a:chOff x="5588889" y="3598762"/>
            <a:chExt cx="270000" cy="400110"/>
          </a:xfrm>
        </p:grpSpPr>
        <p:sp>
          <p:nvSpPr>
            <p:cNvPr id="31"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34" name="グループ化 33">
            <a:extLst>
              <a:ext uri="{FF2B5EF4-FFF2-40B4-BE49-F238E27FC236}">
                <a16:creationId xmlns:a16="http://schemas.microsoft.com/office/drawing/2014/main" id="{B724B28A-C967-4FD2-B302-3752B5E1A317}"/>
              </a:ext>
            </a:extLst>
          </p:cNvPr>
          <p:cNvGrpSpPr/>
          <p:nvPr/>
        </p:nvGrpSpPr>
        <p:grpSpPr>
          <a:xfrm>
            <a:off x="5323550" y="6123595"/>
            <a:ext cx="441146" cy="400110"/>
            <a:chOff x="5150197" y="4825443"/>
            <a:chExt cx="441146" cy="400110"/>
          </a:xfrm>
        </p:grpSpPr>
        <p:sp>
          <p:nvSpPr>
            <p:cNvPr id="35"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6" name="正方形/長方形 35">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effectLst>
                    <a:glow rad="50800">
                      <a:schemeClr val="bg1">
                        <a:alpha val="75000"/>
                      </a:schemeClr>
                    </a:glow>
                  </a:effectLst>
                  <a:latin typeface="Meiryo" charset="-128"/>
                  <a:ea typeface="Meiryo" charset="-128"/>
                  <a:cs typeface="Meiryo" charset="-128"/>
                </a:rPr>
                <a:t>❷</a:t>
              </a:r>
              <a:endParaRPr lang="en-US" altLang="ja-JP" sz="2000" b="1" dirty="0">
                <a:solidFill>
                  <a:srgbClr val="009650"/>
                </a:solidFill>
                <a:effectLst>
                  <a:glow rad="50800">
                    <a:schemeClr val="bg1">
                      <a:alpha val="75000"/>
                    </a:schemeClr>
                  </a:glow>
                </a:effectLst>
                <a:latin typeface="Meiryo" charset="-128"/>
                <a:ea typeface="Meiryo" charset="-128"/>
                <a:cs typeface="Meiryo" charset="-128"/>
              </a:endParaRPr>
            </a:p>
          </p:txBody>
        </p:sp>
      </p:grpSp>
      <p:grpSp>
        <p:nvGrpSpPr>
          <p:cNvPr id="38" name="グループ化 37">
            <a:extLst>
              <a:ext uri="{FF2B5EF4-FFF2-40B4-BE49-F238E27FC236}">
                <a16:creationId xmlns:a16="http://schemas.microsoft.com/office/drawing/2014/main" id="{54B0AC1D-4C32-4862-B196-1511FF91BF79}"/>
              </a:ext>
            </a:extLst>
          </p:cNvPr>
          <p:cNvGrpSpPr/>
          <p:nvPr/>
        </p:nvGrpSpPr>
        <p:grpSpPr>
          <a:xfrm>
            <a:off x="4345720" y="5152139"/>
            <a:ext cx="441146" cy="400110"/>
            <a:chOff x="4422686" y="1453207"/>
            <a:chExt cx="441146" cy="400110"/>
          </a:xfrm>
        </p:grpSpPr>
        <p:sp>
          <p:nvSpPr>
            <p:cNvPr id="40"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42" name="正方形/長方形 41">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effectLst>
                    <a:glow rad="50800">
                      <a:schemeClr val="bg1">
                        <a:alpha val="75000"/>
                      </a:schemeClr>
                    </a:glow>
                  </a:effectLst>
                  <a:latin typeface="Meiryo" charset="-128"/>
                  <a:ea typeface="Meiryo" charset="-128"/>
                  <a:cs typeface="Meiryo" charset="-128"/>
                </a:rPr>
                <a:t>❸</a:t>
              </a:r>
              <a:endParaRPr lang="en-US" altLang="ja-JP" sz="2000" b="1" dirty="0">
                <a:solidFill>
                  <a:srgbClr val="009650"/>
                </a:solidFill>
                <a:effectLst>
                  <a:glow rad="50800">
                    <a:schemeClr val="bg1">
                      <a:alpha val="75000"/>
                    </a:schemeClr>
                  </a:glow>
                </a:effectLst>
                <a:latin typeface="Meiryo" charset="-128"/>
                <a:ea typeface="Meiryo" charset="-128"/>
                <a:cs typeface="Meiryo" charset="-128"/>
              </a:endParaRPr>
            </a:p>
          </p:txBody>
        </p:sp>
      </p:grpSp>
      <p:grpSp>
        <p:nvGrpSpPr>
          <p:cNvPr id="46" name="グループ化 45">
            <a:extLst>
              <a:ext uri="{FF2B5EF4-FFF2-40B4-BE49-F238E27FC236}">
                <a16:creationId xmlns:a16="http://schemas.microsoft.com/office/drawing/2014/main" id="{35E9B40F-A6CA-445B-AC48-1E236FFC44D7}"/>
              </a:ext>
            </a:extLst>
          </p:cNvPr>
          <p:cNvGrpSpPr/>
          <p:nvPr/>
        </p:nvGrpSpPr>
        <p:grpSpPr>
          <a:xfrm>
            <a:off x="9613900" y="5252025"/>
            <a:ext cx="441146" cy="400110"/>
            <a:chOff x="4988923" y="3305555"/>
            <a:chExt cx="441146" cy="400110"/>
          </a:xfrm>
        </p:grpSpPr>
        <p:sp>
          <p:nvSpPr>
            <p:cNvPr id="56" name="円/楕円 40">
              <a:extLst>
                <a:ext uri="{FF2B5EF4-FFF2-40B4-BE49-F238E27FC236}">
                  <a16:creationId xmlns:a16="http://schemas.microsoft.com/office/drawing/2014/main" id="{06A405B8-369E-4396-94F4-80D35958B9C3}"/>
                </a:ext>
              </a:extLst>
            </p:cNvPr>
            <p:cNvSpPr>
              <a:spLocks noChangeAspect="1"/>
            </p:cNvSpPr>
            <p:nvPr/>
          </p:nvSpPr>
          <p:spPr>
            <a:xfrm>
              <a:off x="5111428" y="3375660"/>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E050E1D8-F494-4861-A66F-DEAC3CE9D909}"/>
                </a:ext>
              </a:extLst>
            </p:cNvPr>
            <p:cNvSpPr/>
            <p:nvPr/>
          </p:nvSpPr>
          <p:spPr>
            <a:xfrm>
              <a:off x="4988923" y="3305555"/>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sp>
        <p:nvSpPr>
          <p:cNvPr id="2" name="正方形/長方形 1">
            <a:extLst>
              <a:ext uri="{FF2B5EF4-FFF2-40B4-BE49-F238E27FC236}">
                <a16:creationId xmlns:a16="http://schemas.microsoft.com/office/drawing/2014/main" id="{0348DE90-B4A4-4C66-89FF-1DC0F17E6FA6}"/>
              </a:ext>
            </a:extLst>
          </p:cNvPr>
          <p:cNvSpPr/>
          <p:nvPr/>
        </p:nvSpPr>
        <p:spPr>
          <a:xfrm>
            <a:off x="7635569" y="6035446"/>
            <a:ext cx="2083991" cy="412979"/>
          </a:xfrm>
          <a:prstGeom prst="rect">
            <a:avLst/>
          </a:prstGeom>
          <a:gradFill flip="none" rotWithShape="1">
            <a:gsLst>
              <a:gs pos="0">
                <a:schemeClr val="accent3">
                  <a:alpha val="0"/>
                  <a:lumMod val="0"/>
                  <a:lumOff val="100000"/>
                </a:schemeClr>
              </a:gs>
              <a:gs pos="25000">
                <a:schemeClr val="bg1">
                  <a:alpha val="30000"/>
                  <a:lumMod val="70000"/>
                  <a:lumOff val="30000"/>
                </a:schemeClr>
              </a:gs>
              <a:gs pos="75000">
                <a:srgbClr val="FFFFFF"/>
              </a:gs>
              <a:gs pos="50000">
                <a:schemeClr val="bg1">
                  <a:alpha val="7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A4C66BB-368F-4237-AB12-381989333452}"/>
              </a:ext>
            </a:extLst>
          </p:cNvPr>
          <p:cNvSpPr txBox="1"/>
          <p:nvPr/>
        </p:nvSpPr>
        <p:spPr>
          <a:xfrm>
            <a:off x="7724147" y="6411694"/>
            <a:ext cx="1692934" cy="646331"/>
          </a:xfrm>
          <a:prstGeom prst="rect">
            <a:avLst/>
          </a:prstGeom>
          <a:solidFill>
            <a:schemeClr val="bg1"/>
          </a:solid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メッセージを選択します</a:t>
            </a:r>
          </a:p>
        </p:txBody>
      </p:sp>
      <p:sp>
        <p:nvSpPr>
          <p:cNvPr id="54" name="正方形/長方形 53">
            <a:extLst>
              <a:ext uri="{FF2B5EF4-FFF2-40B4-BE49-F238E27FC236}">
                <a16:creationId xmlns:a16="http://schemas.microsoft.com/office/drawing/2014/main" id="{19712FBC-6E98-4811-AB32-D6FE48486F82}"/>
              </a:ext>
            </a:extLst>
          </p:cNvPr>
          <p:cNvSpPr/>
          <p:nvPr/>
        </p:nvSpPr>
        <p:spPr>
          <a:xfrm>
            <a:off x="7251700" y="6411694"/>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grpSp>
        <p:nvGrpSpPr>
          <p:cNvPr id="6" name="グループ化 5">
            <a:extLst>
              <a:ext uri="{FF2B5EF4-FFF2-40B4-BE49-F238E27FC236}">
                <a16:creationId xmlns:a16="http://schemas.microsoft.com/office/drawing/2014/main" id="{26A78CAB-03ED-487E-9D9C-1690FB2BEEBB}"/>
              </a:ext>
            </a:extLst>
          </p:cNvPr>
          <p:cNvGrpSpPr/>
          <p:nvPr/>
        </p:nvGrpSpPr>
        <p:grpSpPr>
          <a:xfrm>
            <a:off x="1139383" y="2961825"/>
            <a:ext cx="4192077" cy="3952875"/>
            <a:chOff x="1139383" y="2961825"/>
            <a:chExt cx="4192077" cy="3952875"/>
          </a:xfrm>
        </p:grpSpPr>
        <p:pic>
          <p:nvPicPr>
            <p:cNvPr id="5" name="図 4">
              <a:extLst>
                <a:ext uri="{FF2B5EF4-FFF2-40B4-BE49-F238E27FC236}">
                  <a16:creationId xmlns:a16="http://schemas.microsoft.com/office/drawing/2014/main" id="{7094F4A2-82CA-4A2F-8246-2ADD780522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9383" y="2961825"/>
              <a:ext cx="1976438" cy="3952875"/>
            </a:xfrm>
            <a:prstGeom prst="rect">
              <a:avLst/>
            </a:prstGeom>
            <a:ln>
              <a:solidFill>
                <a:schemeClr val="tx1"/>
              </a:solidFill>
            </a:ln>
          </p:spPr>
        </p:pic>
        <p:sp>
          <p:nvSpPr>
            <p:cNvPr id="3" name="テキスト ボックス 2">
              <a:extLst>
                <a:ext uri="{FF2B5EF4-FFF2-40B4-BE49-F238E27FC236}">
                  <a16:creationId xmlns:a16="http://schemas.microsoft.com/office/drawing/2014/main" id="{D1D7515A-A404-44AE-B142-6B9674A0FB2F}"/>
                </a:ext>
              </a:extLst>
            </p:cNvPr>
            <p:cNvSpPr txBox="1"/>
            <p:nvPr/>
          </p:nvSpPr>
          <p:spPr>
            <a:xfrm>
              <a:off x="1188094" y="3168015"/>
              <a:ext cx="540780" cy="103238"/>
            </a:xfrm>
            <a:prstGeom prst="rect">
              <a:avLst/>
            </a:prstGeom>
            <a:solidFill>
              <a:schemeClr val="bg1"/>
            </a:solidFill>
          </p:spPr>
          <p:txBody>
            <a:bodyPr wrap="none" lIns="36000" tIns="0" rIns="36000" bIns="10800" rtlCol="0">
              <a:spAutoFit/>
            </a:bodyPr>
            <a:lstStyle/>
            <a:p>
              <a:r>
                <a:rPr kumimoji="1" lang="ja-JP" altLang="en-US" sz="600" dirty="0">
                  <a:latin typeface="BIZ UDPゴシック" panose="020B0400000000000000" pitchFamily="50" charset="-128"/>
                  <a:ea typeface="BIZ UDPゴシック" panose="020B0400000000000000" pitchFamily="50" charset="-128"/>
                </a:rPr>
                <a:t>霞ヶ関 まる子</a:t>
              </a:r>
            </a:p>
          </p:txBody>
        </p:sp>
        <p:sp>
          <p:nvSpPr>
            <p:cNvPr id="58" name="テキスト ボックス 57">
              <a:extLst>
                <a:ext uri="{FF2B5EF4-FFF2-40B4-BE49-F238E27FC236}">
                  <a16:creationId xmlns:a16="http://schemas.microsoft.com/office/drawing/2014/main" id="{6E862E4C-3C53-4865-A6C4-AE6B1AE3AF03}"/>
                </a:ext>
              </a:extLst>
            </p:cNvPr>
            <p:cNvSpPr txBox="1"/>
            <p:nvPr/>
          </p:nvSpPr>
          <p:spPr>
            <a:xfrm>
              <a:off x="5027924" y="4444508"/>
              <a:ext cx="303536" cy="103238"/>
            </a:xfrm>
            <a:prstGeom prst="rect">
              <a:avLst/>
            </a:prstGeom>
            <a:solidFill>
              <a:schemeClr val="bg1"/>
            </a:solidFill>
          </p:spPr>
          <p:txBody>
            <a:bodyPr wrap="none" lIns="36000" tIns="0" rIns="36000" bIns="10800" rtlCol="0">
              <a:spAutoFit/>
            </a:bodyPr>
            <a:lstStyle/>
            <a:p>
              <a:r>
                <a:rPr kumimoji="1" lang="ja-JP" altLang="en-US" sz="600" b="1" dirty="0">
                  <a:latin typeface="BIZ UDPゴシック" panose="020B0400000000000000" pitchFamily="50" charset="-128"/>
                  <a:ea typeface="BIZ UDPゴシック" panose="020B0400000000000000" pitchFamily="50" charset="-128"/>
                </a:rPr>
                <a:t>着信中</a:t>
              </a:r>
            </a:p>
          </p:txBody>
        </p:sp>
      </p:grpSp>
      <p:pic>
        <p:nvPicPr>
          <p:cNvPr id="51" name="Picture 2" descr="料理の写真を撮影する人のイラスト">
            <a:extLst>
              <a:ext uri="{FF2B5EF4-FFF2-40B4-BE49-F238E27FC236}">
                <a16:creationId xmlns:a16="http://schemas.microsoft.com/office/drawing/2014/main" id="{70D7FC88-1C0B-4C1A-A4FA-BD67F759F0F3}"/>
              </a:ext>
            </a:extLst>
          </p:cNvPr>
          <p:cNvPicPr>
            <a:picLocks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flipH="1">
            <a:off x="2790232" y="3145347"/>
            <a:ext cx="259963" cy="246376"/>
          </a:xfrm>
          <a:prstGeom prst="rect">
            <a:avLst/>
          </a:prstGeom>
          <a:solidFill>
            <a:schemeClr val="bg1"/>
          </a:solidFill>
        </p:spPr>
      </p:pic>
    </p:spTree>
    <p:extLst>
      <p:ext uri="{BB962C8B-B14F-4D97-AF65-F5344CB8AC3E}">
        <p14:creationId xmlns:p14="http://schemas.microsoft.com/office/powerpoint/2010/main" val="157380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448130"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t>
            </a:r>
            <a:r>
              <a:rPr lang="ja-JP" altLang="en-US" sz="4000" dirty="0"/>
              <a:t>Ｅ</a:t>
            </a:r>
            <a:endParaRPr lang="en-US" altLang="ja-JP" sz="4000"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12000" y="1584000"/>
            <a:ext cx="6155531" cy="369332"/>
          </a:xfrm>
        </p:spPr>
        <p:txBody>
          <a:bodyPr wrap="none"/>
          <a:lstStyle/>
          <a:p>
            <a:r>
              <a:rPr lang="ja-JP" altLang="en-US" sz="2400" dirty="0"/>
              <a:t>連絡先に新しく連絡先を登録する方法です。</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698500" y="1952934"/>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571211" y="1952934"/>
            <a:ext cx="596929"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4045181" y="1952934"/>
            <a:ext cx="2734642"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下にある「新しい連絡先を登録する」アイコンをタップします</a:t>
            </a:r>
          </a:p>
        </p:txBody>
      </p:sp>
      <p:sp>
        <p:nvSpPr>
          <p:cNvPr id="28" name="矢印: 右 27">
            <a:extLst>
              <a:ext uri="{FF2B5EF4-FFF2-40B4-BE49-F238E27FC236}">
                <a16:creationId xmlns:a16="http://schemas.microsoft.com/office/drawing/2014/main" id="{1830F516-39CF-486D-870A-7B0F35920B99}"/>
              </a:ext>
            </a:extLst>
          </p:cNvPr>
          <p:cNvSpPr/>
          <p:nvPr/>
        </p:nvSpPr>
        <p:spPr>
          <a:xfrm>
            <a:off x="3396247" y="4187006"/>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712AD6C9-9D13-42B3-844A-58AC5F6BBD0D}"/>
              </a:ext>
            </a:extLst>
          </p:cNvPr>
          <p:cNvGrpSpPr/>
          <p:nvPr/>
        </p:nvGrpSpPr>
        <p:grpSpPr>
          <a:xfrm>
            <a:off x="934433" y="2754952"/>
            <a:ext cx="2276475" cy="4105275"/>
            <a:chOff x="6322971" y="2697858"/>
            <a:chExt cx="2276475" cy="4105275"/>
          </a:xfrm>
        </p:grpSpPr>
        <p:pic>
          <p:nvPicPr>
            <p:cNvPr id="22" name="図 21">
              <a:extLst>
                <a:ext uri="{FF2B5EF4-FFF2-40B4-BE49-F238E27FC236}">
                  <a16:creationId xmlns:a16="http://schemas.microsoft.com/office/drawing/2014/main" id="{A0B15542-286F-4A22-BBF5-8F5DAF0D90EF}"/>
                </a:ext>
              </a:extLst>
            </p:cNvPr>
            <p:cNvPicPr>
              <a:picLocks noChangeAspect="1"/>
            </p:cNvPicPr>
            <p:nvPr/>
          </p:nvPicPr>
          <p:blipFill>
            <a:blip r:embed="rId3"/>
            <a:stretch>
              <a:fillRect/>
            </a:stretch>
          </p:blipFill>
          <p:spPr>
            <a:xfrm>
              <a:off x="6322971" y="2697858"/>
              <a:ext cx="2276475" cy="4105275"/>
            </a:xfrm>
            <a:prstGeom prst="rect">
              <a:avLst/>
            </a:prstGeom>
          </p:spPr>
        </p:pic>
        <p:sp>
          <p:nvSpPr>
            <p:cNvPr id="23" name="テキスト ボックス 22">
              <a:extLst>
                <a:ext uri="{FF2B5EF4-FFF2-40B4-BE49-F238E27FC236}">
                  <a16:creationId xmlns:a16="http://schemas.microsoft.com/office/drawing/2014/main" id="{1AA29B8F-6239-4B21-BA65-8A6E54F1E731}"/>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24" name="図 23">
              <a:extLst>
                <a:ext uri="{FF2B5EF4-FFF2-40B4-BE49-F238E27FC236}">
                  <a16:creationId xmlns:a16="http://schemas.microsoft.com/office/drawing/2014/main" id="{5CDED2AD-BB55-4DF3-B66F-63F026D32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0000" y="360000"/>
            <a:ext cx="5334794"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電話のかけ方</a:t>
            </a:r>
          </a:p>
          <a:p>
            <a:r>
              <a:rPr kumimoji="0" lang="ja-JP" altLang="en-US" sz="3200" kern="0" dirty="0"/>
              <a:t>～新しく連絡先を登録する～</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165224" y="1952934"/>
            <a:ext cx="2276476" cy="646331"/>
          </a:xfrm>
          <a:prstGeom prst="rect">
            <a:avLst/>
          </a:prstGeom>
          <a:no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「連絡先</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」アプリを</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タップします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6B11F281-5C63-4678-91D3-BED1B35F3FB2}"/>
              </a:ext>
            </a:extLst>
          </p:cNvPr>
          <p:cNvSpPr/>
          <p:nvPr/>
        </p:nvSpPr>
        <p:spPr>
          <a:xfrm>
            <a:off x="1231900" y="4539800"/>
            <a:ext cx="443914" cy="447536"/>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四角形: 角を丸くする 1">
            <a:extLst>
              <a:ext uri="{FF2B5EF4-FFF2-40B4-BE49-F238E27FC236}">
                <a16:creationId xmlns:a16="http://schemas.microsoft.com/office/drawing/2014/main" id="{B06FB152-F679-4542-B161-2E6E6D9A4716}"/>
              </a:ext>
            </a:extLst>
          </p:cNvPr>
          <p:cNvSpPr/>
          <p:nvPr/>
        </p:nvSpPr>
        <p:spPr>
          <a:xfrm>
            <a:off x="4925250" y="3249312"/>
            <a:ext cx="609600" cy="4452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F8417747-5E43-491E-9F4C-0D778C4822ED}"/>
              </a:ext>
            </a:extLst>
          </p:cNvPr>
          <p:cNvSpPr txBox="1"/>
          <p:nvPr/>
        </p:nvSpPr>
        <p:spPr>
          <a:xfrm>
            <a:off x="7337117" y="1952934"/>
            <a:ext cx="2646878"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名前等の登録情報を</a:t>
            </a:r>
          </a:p>
          <a:p>
            <a:r>
              <a:rPr kumimoji="1" lang="ja-JP" altLang="en-US" b="1" dirty="0">
                <a:latin typeface="メイリオ" panose="020B0604030504040204" pitchFamily="50" charset="-128"/>
                <a:ea typeface="メイリオ" panose="020B0604030504040204" pitchFamily="50" charset="-128"/>
              </a:rPr>
              <a:t>記入したら     をタップ</a:t>
            </a:r>
          </a:p>
        </p:txBody>
      </p:sp>
      <p:pic>
        <p:nvPicPr>
          <p:cNvPr id="7" name="図 6">
            <a:extLst>
              <a:ext uri="{FF2B5EF4-FFF2-40B4-BE49-F238E27FC236}">
                <a16:creationId xmlns:a16="http://schemas.microsoft.com/office/drawing/2014/main" id="{9513E936-E0D9-4438-AE5A-19F8D78D4308}"/>
              </a:ext>
            </a:extLst>
          </p:cNvPr>
          <p:cNvPicPr>
            <a:picLocks noChangeAspect="1"/>
          </p:cNvPicPr>
          <p:nvPr/>
        </p:nvPicPr>
        <p:blipFill>
          <a:blip r:embed="rId5"/>
          <a:stretch>
            <a:fillRect/>
          </a:stretch>
        </p:blipFill>
        <p:spPr>
          <a:xfrm>
            <a:off x="4232855" y="2867025"/>
            <a:ext cx="2064041" cy="3826444"/>
          </a:xfrm>
          <a:prstGeom prst="rect">
            <a:avLst/>
          </a:prstGeom>
          <a:ln>
            <a:solidFill>
              <a:schemeClr val="tx1"/>
            </a:solidFill>
          </a:ln>
        </p:spPr>
      </p:pic>
      <p:sp>
        <p:nvSpPr>
          <p:cNvPr id="30" name="四角形: 角を丸くする 29">
            <a:extLst>
              <a:ext uri="{FF2B5EF4-FFF2-40B4-BE49-F238E27FC236}">
                <a16:creationId xmlns:a16="http://schemas.microsoft.com/office/drawing/2014/main" id="{29928E3A-276D-4CAF-81F5-EBB2DC7F8C3B}"/>
              </a:ext>
            </a:extLst>
          </p:cNvPr>
          <p:cNvSpPr/>
          <p:nvPr/>
        </p:nvSpPr>
        <p:spPr>
          <a:xfrm>
            <a:off x="5693080" y="6007668"/>
            <a:ext cx="491820" cy="4452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E1BEAA6D-8FE5-4E10-AFCB-809C28ACB7DF}"/>
              </a:ext>
            </a:extLst>
          </p:cNvPr>
          <p:cNvPicPr>
            <a:picLocks noChangeAspect="1"/>
          </p:cNvPicPr>
          <p:nvPr/>
        </p:nvPicPr>
        <p:blipFill>
          <a:blip r:embed="rId6"/>
          <a:stretch>
            <a:fillRect/>
          </a:stretch>
        </p:blipFill>
        <p:spPr>
          <a:xfrm>
            <a:off x="7433485" y="2867025"/>
            <a:ext cx="2079955" cy="3862069"/>
          </a:xfrm>
          <a:prstGeom prst="rect">
            <a:avLst/>
          </a:prstGeom>
          <a:ln>
            <a:solidFill>
              <a:schemeClr val="tx1"/>
            </a:solidFill>
          </a:ln>
        </p:spPr>
      </p:pic>
      <p:sp>
        <p:nvSpPr>
          <p:cNvPr id="34" name="四角形: 角を丸くする 33">
            <a:extLst>
              <a:ext uri="{FF2B5EF4-FFF2-40B4-BE49-F238E27FC236}">
                <a16:creationId xmlns:a16="http://schemas.microsoft.com/office/drawing/2014/main" id="{2BA28989-6722-41F7-A0BC-CF7FD0EA1F9B}"/>
              </a:ext>
            </a:extLst>
          </p:cNvPr>
          <p:cNvSpPr/>
          <p:nvPr/>
        </p:nvSpPr>
        <p:spPr>
          <a:xfrm flipV="1">
            <a:off x="7433485" y="4622672"/>
            <a:ext cx="2096515" cy="157196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17157541-E911-474F-B25F-8EE6F306FAEA}"/>
              </a:ext>
            </a:extLst>
          </p:cNvPr>
          <p:cNvSpPr/>
          <p:nvPr/>
        </p:nvSpPr>
        <p:spPr>
          <a:xfrm>
            <a:off x="6870700" y="1952934"/>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36" name="正方形/長方形 35">
            <a:extLst>
              <a:ext uri="{FF2B5EF4-FFF2-40B4-BE49-F238E27FC236}">
                <a16:creationId xmlns:a16="http://schemas.microsoft.com/office/drawing/2014/main" id="{F222D7A5-ECAD-4247-8090-BE7890891BDF}"/>
              </a:ext>
            </a:extLst>
          </p:cNvPr>
          <p:cNvSpPr/>
          <p:nvPr/>
        </p:nvSpPr>
        <p:spPr>
          <a:xfrm>
            <a:off x="8529217" y="2202238"/>
            <a:ext cx="492443" cy="461665"/>
          </a:xfrm>
          <a:prstGeom prst="rect">
            <a:avLst/>
          </a:prstGeom>
        </p:spPr>
        <p:txBody>
          <a:bodyPr wrap="none">
            <a:spAutoFit/>
          </a:bodyPr>
          <a:lstStyle/>
          <a:p>
            <a:r>
              <a:rPr lang="ja-JP" altLang="en-US" sz="2400" b="1" dirty="0">
                <a:solidFill>
                  <a:srgbClr val="009650"/>
                </a:solidFill>
                <a:latin typeface="Meiryo" charset="-128"/>
                <a:ea typeface="Meiryo" charset="-128"/>
                <a:cs typeface="Meiryo" charset="-128"/>
              </a:rPr>
              <a:t>❹</a:t>
            </a:r>
            <a:endParaRPr lang="en-US" altLang="ja-JP" sz="2400" b="1" dirty="0">
              <a:solidFill>
                <a:srgbClr val="009650"/>
              </a:solidFill>
              <a:latin typeface="Meiryo" charset="-128"/>
              <a:ea typeface="Meiryo" charset="-128"/>
              <a:cs typeface="Meiryo" charset="-128"/>
            </a:endParaRPr>
          </a:p>
        </p:txBody>
      </p:sp>
      <p:sp>
        <p:nvSpPr>
          <p:cNvPr id="37" name="テキスト ボックス 36">
            <a:extLst>
              <a:ext uri="{FF2B5EF4-FFF2-40B4-BE49-F238E27FC236}">
                <a16:creationId xmlns:a16="http://schemas.microsoft.com/office/drawing/2014/main" id="{F533A07E-90BA-4FEB-B8CA-E106CCA90FD0}"/>
              </a:ext>
            </a:extLst>
          </p:cNvPr>
          <p:cNvSpPr txBox="1"/>
          <p:nvPr/>
        </p:nvSpPr>
        <p:spPr>
          <a:xfrm>
            <a:off x="7614781" y="5222837"/>
            <a:ext cx="1846720" cy="646331"/>
          </a:xfrm>
          <a:prstGeom prst="rect">
            <a:avLst/>
          </a:prstGeom>
          <a:solidFill>
            <a:schemeClr val="bg1"/>
          </a:solid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名前、電話番号</a:t>
            </a:r>
          </a:p>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等を入力</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9" name="四角形: 角を丸くする 38">
            <a:extLst>
              <a:ext uri="{FF2B5EF4-FFF2-40B4-BE49-F238E27FC236}">
                <a16:creationId xmlns:a16="http://schemas.microsoft.com/office/drawing/2014/main" id="{64B2D130-ECFF-47FE-BF58-9F7FC7385CA5}"/>
              </a:ext>
            </a:extLst>
          </p:cNvPr>
          <p:cNvSpPr/>
          <p:nvPr/>
        </p:nvSpPr>
        <p:spPr>
          <a:xfrm>
            <a:off x="9156700" y="2883468"/>
            <a:ext cx="491820" cy="4452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ED9DC77D-E9D2-4E94-B67F-B9D603D17CB2}"/>
              </a:ext>
            </a:extLst>
          </p:cNvPr>
          <p:cNvGrpSpPr/>
          <p:nvPr/>
        </p:nvGrpSpPr>
        <p:grpSpPr>
          <a:xfrm>
            <a:off x="774700" y="4524315"/>
            <a:ext cx="270000" cy="400110"/>
            <a:chOff x="5588889" y="3598762"/>
            <a:chExt cx="270000" cy="400110"/>
          </a:xfrm>
        </p:grpSpPr>
        <p:sp>
          <p:nvSpPr>
            <p:cNvPr id="40"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45" name="グループ化 44">
            <a:extLst>
              <a:ext uri="{FF2B5EF4-FFF2-40B4-BE49-F238E27FC236}">
                <a16:creationId xmlns:a16="http://schemas.microsoft.com/office/drawing/2014/main" id="{B724B28A-C967-4FD2-B302-3752B5E1A317}"/>
              </a:ext>
            </a:extLst>
          </p:cNvPr>
          <p:cNvGrpSpPr/>
          <p:nvPr/>
        </p:nvGrpSpPr>
        <p:grpSpPr>
          <a:xfrm>
            <a:off x="6265724" y="6033135"/>
            <a:ext cx="441146" cy="400110"/>
            <a:chOff x="5150197" y="4825443"/>
            <a:chExt cx="441146" cy="400110"/>
          </a:xfrm>
        </p:grpSpPr>
        <p:sp>
          <p:nvSpPr>
            <p:cNvPr id="46"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7" name="正方形/長方形 46">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49" name="グループ化 48">
            <a:extLst>
              <a:ext uri="{FF2B5EF4-FFF2-40B4-BE49-F238E27FC236}">
                <a16:creationId xmlns:a16="http://schemas.microsoft.com/office/drawing/2014/main" id="{54B0AC1D-4C32-4862-B196-1511FF91BF79}"/>
              </a:ext>
            </a:extLst>
          </p:cNvPr>
          <p:cNvGrpSpPr/>
          <p:nvPr/>
        </p:nvGrpSpPr>
        <p:grpSpPr>
          <a:xfrm>
            <a:off x="8182154" y="4893945"/>
            <a:ext cx="441146" cy="400110"/>
            <a:chOff x="4422686" y="1453207"/>
            <a:chExt cx="441146" cy="400110"/>
          </a:xfrm>
        </p:grpSpPr>
        <p:sp>
          <p:nvSpPr>
            <p:cNvPr id="50"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51" name="正方形/長方形 50">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53" name="グループ化 52">
            <a:extLst>
              <a:ext uri="{FF2B5EF4-FFF2-40B4-BE49-F238E27FC236}">
                <a16:creationId xmlns:a16="http://schemas.microsoft.com/office/drawing/2014/main" id="{35E9B40F-A6CA-445B-AC48-1E236FFC44D7}"/>
              </a:ext>
            </a:extLst>
          </p:cNvPr>
          <p:cNvGrpSpPr/>
          <p:nvPr/>
        </p:nvGrpSpPr>
        <p:grpSpPr>
          <a:xfrm>
            <a:off x="9629954" y="2958405"/>
            <a:ext cx="441146" cy="400110"/>
            <a:chOff x="4988923" y="3305555"/>
            <a:chExt cx="441146" cy="400110"/>
          </a:xfrm>
        </p:grpSpPr>
        <p:sp>
          <p:nvSpPr>
            <p:cNvPr id="54" name="円/楕円 40">
              <a:extLst>
                <a:ext uri="{FF2B5EF4-FFF2-40B4-BE49-F238E27FC236}">
                  <a16:creationId xmlns:a16="http://schemas.microsoft.com/office/drawing/2014/main" id="{06A405B8-369E-4396-94F4-80D35958B9C3}"/>
                </a:ext>
              </a:extLst>
            </p:cNvPr>
            <p:cNvSpPr>
              <a:spLocks noChangeAspect="1"/>
            </p:cNvSpPr>
            <p:nvPr/>
          </p:nvSpPr>
          <p:spPr>
            <a:xfrm>
              <a:off x="5111428" y="3375660"/>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E050E1D8-F494-4861-A66F-DEAC3CE9D909}"/>
                </a:ext>
              </a:extLst>
            </p:cNvPr>
            <p:cNvSpPr/>
            <p:nvPr/>
          </p:nvSpPr>
          <p:spPr>
            <a:xfrm>
              <a:off x="4988923" y="3305555"/>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574330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2822</Words>
  <Application>Microsoft Office PowerPoint</Application>
  <PresentationFormat>ユーザー設定</PresentationFormat>
  <Paragraphs>389</Paragraphs>
  <Slides>16</Slides>
  <Notes>16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16</vt:i4>
      </vt:variant>
    </vt:vector>
  </HeadingPairs>
  <TitlesOfParts>
    <vt:vector size="28" baseType="lpstr">
      <vt:lpstr>AoyagiKouzanFontT</vt:lpstr>
      <vt:lpstr>BIZ UDPゴシック</vt:lpstr>
      <vt:lpstr>kiloji</vt:lpstr>
      <vt:lpstr>Meiryo UI</vt:lpstr>
      <vt:lpstr>ＭＳ Ｐゴシック</vt:lpstr>
      <vt:lpstr>Schoolbook Uralic</vt:lpstr>
      <vt:lpstr>Meiryo</vt:lpstr>
      <vt:lpstr>Meiryo</vt:lpstr>
      <vt:lpstr>游ゴシック</vt:lpstr>
      <vt:lpstr>Calibri</vt:lpstr>
      <vt:lpstr>Times New Roman</vt:lpstr>
      <vt:lpstr>Office Theme</vt:lpstr>
      <vt:lpstr>PowerPoint プレゼンテーション</vt:lpstr>
      <vt:lpstr>電話のかけ方・カメラの使い方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2021-05-26T11:33:58Z</dcterms:created>
  <dcterms:modified xsi:type="dcterms:W3CDTF">2021-05-26T11:34:05Z</dcterms:modified>
</cp:coreProperties>
</file>