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6"/>
  </p:notesMasterIdLst>
  <p:sldIdLst>
    <p:sldId id="283" r:id="rId2"/>
    <p:sldId id="297" r:id="rId3"/>
    <p:sldId id="298" r:id="rId4"/>
    <p:sldId id="331" r:id="rId5"/>
    <p:sldId id="329" r:id="rId6"/>
    <p:sldId id="332" r:id="rId7"/>
    <p:sldId id="340" r:id="rId8"/>
    <p:sldId id="333" r:id="rId9"/>
    <p:sldId id="334" r:id="rId10"/>
    <p:sldId id="336" r:id="rId11"/>
    <p:sldId id="337" r:id="rId12"/>
    <p:sldId id="338" r:id="rId13"/>
    <p:sldId id="335" r:id="rId14"/>
    <p:sldId id="339" r:id="rId15"/>
  </p:sldIdLst>
  <p:sldSz cx="10693400" cy="756285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41" autoAdjust="0"/>
    <p:restoredTop sz="46659" autoAdjust="0"/>
  </p:normalViewPr>
  <p:slideViewPr>
    <p:cSldViewPr>
      <p:cViewPr varScale="1">
        <p:scale>
          <a:sx n="48" d="100"/>
          <a:sy n="48" d="100"/>
        </p:scale>
        <p:origin x="3138" y="54"/>
      </p:cViewPr>
      <p:guideLst>
        <p:guide orient="horz" pos="2880"/>
        <p:guide pos="2160"/>
      </p:guideLst>
    </p:cSldViewPr>
  </p:slideViewPr>
  <p:notesTextViewPr>
    <p:cViewPr>
      <p:scale>
        <a:sx n="130" d="100"/>
        <a:sy n="130" d="100"/>
      </p:scale>
      <p:origin x="0" y="0"/>
    </p:cViewPr>
  </p:notesTextViewPr>
  <p:sorterViewPr>
    <p:cViewPr>
      <p:scale>
        <a:sx n="100" d="100"/>
        <a:sy n="100" d="100"/>
      </p:scale>
      <p:origin x="0" y="0"/>
    </p:cViewPr>
  </p:sorterViewPr>
  <p:notesViewPr>
    <p:cSldViewPr>
      <p:cViewPr varScale="1">
        <p:scale>
          <a:sx n="81" d="100"/>
          <a:sy n="81" d="100"/>
        </p:scale>
        <p:origin x="40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97" cy="494973"/>
          </a:xfrm>
          <a:prstGeom prst="rect">
            <a:avLst/>
          </a:prstGeom>
        </p:spPr>
        <p:txBody>
          <a:bodyPr vert="horz" lIns="83146" tIns="41573" rIns="83146" bIns="4157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867" y="1"/>
            <a:ext cx="2917897" cy="494973"/>
          </a:xfrm>
          <a:prstGeom prst="rect">
            <a:avLst/>
          </a:prstGeom>
        </p:spPr>
        <p:txBody>
          <a:bodyPr vert="horz" lIns="83146" tIns="41573" rIns="83146" bIns="41573" rtlCol="0"/>
          <a:lstStyle>
            <a:lvl1pPr algn="r">
              <a:defRPr sz="1100"/>
            </a:lvl1pPr>
          </a:lstStyle>
          <a:p>
            <a:fld id="{2053EECF-6E38-4A9F-A42A-194BE4369BD3}" type="datetimeFigureOut">
              <a:rPr kumimoji="1" lang="ja-JP" altLang="en-US" smtClean="0"/>
              <a:t>2021/8/17</a:t>
            </a:fld>
            <a:endParaRPr kumimoji="1" lang="ja-JP" altLang="en-US"/>
          </a:p>
        </p:txBody>
      </p:sp>
      <p:sp>
        <p:nvSpPr>
          <p:cNvPr id="4" name="スライド イメージ プレースホルダー 3"/>
          <p:cNvSpPr>
            <a:spLocks noGrp="1" noRot="1" noChangeAspect="1"/>
          </p:cNvSpPr>
          <p:nvPr>
            <p:ph type="sldImg" idx="2"/>
          </p:nvPr>
        </p:nvSpPr>
        <p:spPr>
          <a:xfrm>
            <a:off x="1016000" y="1235075"/>
            <a:ext cx="4703763" cy="3327400"/>
          </a:xfrm>
          <a:prstGeom prst="rect">
            <a:avLst/>
          </a:prstGeom>
          <a:noFill/>
          <a:ln w="12700">
            <a:solidFill>
              <a:prstClr val="black"/>
            </a:solidFill>
          </a:ln>
        </p:spPr>
        <p:txBody>
          <a:bodyPr vert="horz" lIns="83146" tIns="41573" rIns="83146" bIns="41573" rtlCol="0" anchor="ctr"/>
          <a:lstStyle/>
          <a:p>
            <a:endParaRPr lang="ja-JP" altLang="en-US"/>
          </a:p>
        </p:txBody>
      </p:sp>
      <p:sp>
        <p:nvSpPr>
          <p:cNvPr id="5" name="ノート プレースホルダー 4"/>
          <p:cNvSpPr>
            <a:spLocks noGrp="1"/>
          </p:cNvSpPr>
          <p:nvPr>
            <p:ph type="body" sz="quarter" idx="3"/>
          </p:nvPr>
        </p:nvSpPr>
        <p:spPr>
          <a:xfrm>
            <a:off x="673976" y="4748837"/>
            <a:ext cx="5387811" cy="3885223"/>
          </a:xfrm>
          <a:prstGeom prst="rect">
            <a:avLst/>
          </a:prstGeom>
        </p:spPr>
        <p:txBody>
          <a:bodyPr vert="horz" lIns="83146" tIns="41573" rIns="83146" bIns="415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342"/>
            <a:ext cx="2918897" cy="494972"/>
          </a:xfrm>
          <a:prstGeom prst="rect">
            <a:avLst/>
          </a:prstGeom>
        </p:spPr>
        <p:txBody>
          <a:bodyPr vert="horz" lIns="83146" tIns="41573" rIns="83146" bIns="4157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867" y="9371342"/>
            <a:ext cx="2917897" cy="494972"/>
          </a:xfrm>
          <a:prstGeom prst="rect">
            <a:avLst/>
          </a:prstGeom>
        </p:spPr>
        <p:txBody>
          <a:bodyPr vert="horz" lIns="83146" tIns="41573" rIns="83146" bIns="41573"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53217" y="4748264"/>
            <a:ext cx="5381259" cy="3885223"/>
          </a:xfrm>
        </p:spPr>
        <p:txBody>
          <a:bodyPr/>
          <a:lstStyle/>
          <a:p>
            <a:pPr indent="81290"/>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4F05ED51-8705-4E18-A3A2-B8F0E7B68358}"/>
              </a:ext>
            </a:extLst>
          </p:cNvPr>
          <p:cNvSpPr>
            <a:spLocks noGrp="1"/>
          </p:cNvSpPr>
          <p:nvPr>
            <p:ph type="body" sz="quarter" idx="3"/>
          </p:nvPr>
        </p:nvSpPr>
        <p:spPr>
          <a:xfrm>
            <a:off x="673977" y="4748837"/>
            <a:ext cx="5272837" cy="3885223"/>
          </a:xfrm>
        </p:spPr>
        <p:txBody>
          <a:bodyPr/>
          <a:lstStyle/>
          <a:p>
            <a:pPr indent="83724"/>
            <a:endParaRPr lang="ja-JP" altLang="en-US" dirty="0"/>
          </a:p>
        </p:txBody>
      </p:sp>
    </p:spTree>
    <p:extLst>
      <p:ext uri="{BB962C8B-B14F-4D97-AF65-F5344CB8AC3E}">
        <p14:creationId xmlns:p14="http://schemas.microsoft.com/office/powerpoint/2010/main" val="13949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976" y="4967124"/>
            <a:ext cx="5387811" cy="3885223"/>
          </a:xfrm>
        </p:spPr>
        <p:txBody>
          <a:bodyPr/>
          <a:lstStyle/>
          <a:p>
            <a:pPr indent="83724"/>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316266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01AB1379-9A61-450B-9992-09CA734C0CEE}"/>
              </a:ext>
            </a:extLst>
          </p:cNvPr>
          <p:cNvSpPr>
            <a:spLocks noGrp="1"/>
          </p:cNvSpPr>
          <p:nvPr>
            <p:ph type="body" sz="quarter" idx="3"/>
          </p:nvPr>
        </p:nvSpPr>
        <p:spPr>
          <a:xfrm>
            <a:off x="624681" y="4681542"/>
            <a:ext cx="5387811" cy="3885223"/>
          </a:xfrm>
        </p:spPr>
        <p:txBody>
          <a:bodyPr/>
          <a:lstStyle/>
          <a:p>
            <a:pPr indent="83724"/>
            <a:endParaRPr lang="ja-JP" altLang="en-US" dirty="0"/>
          </a:p>
        </p:txBody>
      </p:sp>
    </p:spTree>
    <p:extLst>
      <p:ext uri="{BB962C8B-B14F-4D97-AF65-F5344CB8AC3E}">
        <p14:creationId xmlns:p14="http://schemas.microsoft.com/office/powerpoint/2010/main" val="423935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44A4546A-6211-47B2-8903-A0782E2AAC25}"/>
              </a:ext>
            </a:extLst>
          </p:cNvPr>
          <p:cNvSpPr>
            <a:spLocks noGrp="1"/>
          </p:cNvSpPr>
          <p:nvPr>
            <p:ph type="body" sz="quarter" idx="3"/>
          </p:nvPr>
        </p:nvSpPr>
        <p:spPr/>
        <p:txBody>
          <a:bodyPr/>
          <a:lstStyle/>
          <a:p>
            <a:pPr indent="83724"/>
            <a:endParaRPr lang="ja-JP" altLang="en-US" dirty="0"/>
          </a:p>
        </p:txBody>
      </p:sp>
    </p:spTree>
    <p:extLst>
      <p:ext uri="{BB962C8B-B14F-4D97-AF65-F5344CB8AC3E}">
        <p14:creationId xmlns:p14="http://schemas.microsoft.com/office/powerpoint/2010/main" val="385864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4E97CBF2-7CBF-434F-BE99-800EEBC950E9}"/>
              </a:ext>
            </a:extLst>
          </p:cNvPr>
          <p:cNvSpPr>
            <a:spLocks noGrp="1"/>
          </p:cNvSpPr>
          <p:nvPr>
            <p:ph type="body" sz="quarter" idx="3"/>
          </p:nvPr>
        </p:nvSpPr>
        <p:spPr/>
        <p:txBody>
          <a:bodyPr/>
          <a:lstStyle/>
          <a:p>
            <a:pPr indent="83724"/>
            <a:endParaRPr lang="ja-JP" altLang="en-US" dirty="0"/>
          </a:p>
        </p:txBody>
      </p:sp>
    </p:spTree>
    <p:extLst>
      <p:ext uri="{BB962C8B-B14F-4D97-AF65-F5344CB8AC3E}">
        <p14:creationId xmlns:p14="http://schemas.microsoft.com/office/powerpoint/2010/main" val="201304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3724"/>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A76173AE-DD66-4A96-9526-DAE0FA9CDC36}"/>
              </a:ext>
            </a:extLst>
          </p:cNvPr>
          <p:cNvSpPr>
            <a:spLocks noGrp="1"/>
          </p:cNvSpPr>
          <p:nvPr>
            <p:ph type="body" sz="quarter" idx="3"/>
          </p:nvPr>
        </p:nvSpPr>
        <p:spPr/>
        <p:txBody>
          <a:bodyPr/>
          <a:lstStyle/>
          <a:p>
            <a:pPr indent="83724"/>
            <a:endParaRPr lang="en-US" altLang="ja-JP" dirty="0"/>
          </a:p>
        </p:txBody>
      </p:sp>
    </p:spTree>
    <p:extLst>
      <p:ext uri="{BB962C8B-B14F-4D97-AF65-F5344CB8AC3E}">
        <p14:creationId xmlns:p14="http://schemas.microsoft.com/office/powerpoint/2010/main" val="253814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323AA85-C89F-4BA6-A13D-C4B7B89DEA83}"/>
              </a:ext>
            </a:extLst>
          </p:cNvPr>
          <p:cNvSpPr>
            <a:spLocks noGrp="1"/>
          </p:cNvSpPr>
          <p:nvPr>
            <p:ph type="body" sz="quarter" idx="3"/>
          </p:nvPr>
        </p:nvSpPr>
        <p:spPr>
          <a:xfrm>
            <a:off x="673976" y="4792544"/>
            <a:ext cx="5387811" cy="3841516"/>
          </a:xfrm>
        </p:spPr>
        <p:txBody>
          <a:bodyPr/>
          <a:lstStyle/>
          <a:p>
            <a:pPr indent="83724"/>
            <a:endParaRPr lang="ja-JP" altLang="en-US" dirty="0"/>
          </a:p>
        </p:txBody>
      </p:sp>
    </p:spTree>
    <p:extLst>
      <p:ext uri="{BB962C8B-B14F-4D97-AF65-F5344CB8AC3E}">
        <p14:creationId xmlns:p14="http://schemas.microsoft.com/office/powerpoint/2010/main" val="306250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3724"/>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7127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75063"/>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412401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83724"/>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402293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C36F77DF-6F94-434E-B5DD-94AD531EC988}"/>
              </a:ext>
            </a:extLst>
          </p:cNvPr>
          <p:cNvSpPr>
            <a:spLocks noGrp="1"/>
          </p:cNvSpPr>
          <p:nvPr>
            <p:ph type="body" sz="quarter" idx="3"/>
          </p:nvPr>
        </p:nvSpPr>
        <p:spPr/>
        <p:txBody>
          <a:bodyPr/>
          <a:lstStyle/>
          <a:p>
            <a:pPr indent="83724"/>
            <a:endParaRPr lang="ja-JP" altLang="en-US" dirty="0"/>
          </a:p>
        </p:txBody>
      </p:sp>
    </p:spTree>
    <p:extLst>
      <p:ext uri="{BB962C8B-B14F-4D97-AF65-F5344CB8AC3E}">
        <p14:creationId xmlns:p14="http://schemas.microsoft.com/office/powerpoint/2010/main" val="228071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9713263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8/17/2021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tmp"/><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 name="サブタイトル 2"/>
          <p:cNvSpPr txBox="1">
            <a:spLocks/>
          </p:cNvSpPr>
          <p:nvPr/>
        </p:nvSpPr>
        <p:spPr>
          <a:xfrm>
            <a:off x="2603500" y="2028825"/>
            <a:ext cx="7931999" cy="1473915"/>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電源の入れ方・</a:t>
            </a:r>
            <a:endParaRPr lang="en-US" altLang="ja-JP" sz="4800" dirty="0">
              <a:solidFill>
                <a:schemeClr val="bg1"/>
              </a:solidFill>
            </a:endParaRPr>
          </a:p>
          <a:p>
            <a:r>
              <a:rPr lang="ja-JP" altLang="en-US" sz="4800" dirty="0">
                <a:solidFill>
                  <a:schemeClr val="bg1"/>
                </a:solidFill>
              </a:rPr>
              <a:t>ボタン操作の仕方</a:t>
            </a:r>
          </a:p>
        </p:txBody>
      </p:sp>
      <p:sp>
        <p:nvSpPr>
          <p:cNvPr id="4" name="テキスト ボックス 3">
            <a:extLst>
              <a:ext uri="{FF2B5EF4-FFF2-40B4-BE49-F238E27FC236}">
                <a16:creationId xmlns:a16="http://schemas.microsoft.com/office/drawing/2014/main" id="{C666ED79-23D4-4339-9F1D-786E0861D5BA}"/>
              </a:ext>
            </a:extLst>
          </p:cNvPr>
          <p:cNvSpPr txBox="1"/>
          <p:nvPr/>
        </p:nvSpPr>
        <p:spPr>
          <a:xfrm>
            <a:off x="850900" y="177733"/>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Android </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70018" cy="717376"/>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t>
            </a:r>
            <a:r>
              <a:rPr lang="ja-JP" altLang="en-US" sz="4000" dirty="0"/>
              <a:t>Ｂ</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93849" y="1609099"/>
            <a:ext cx="1538883" cy="369332"/>
          </a:xfrm>
        </p:spPr>
        <p:txBody>
          <a:bodyPr wrap="none"/>
          <a:lstStyle/>
          <a:p>
            <a:r>
              <a:rPr lang="ja-JP" altLang="en-US" sz="2400" dirty="0"/>
              <a:t>音量ボタン</a:t>
            </a:r>
          </a:p>
        </p:txBody>
      </p:sp>
      <p:sp>
        <p:nvSpPr>
          <p:cNvPr id="7" name="タイトル 9">
            <a:extLst>
              <a:ext uri="{FF2B5EF4-FFF2-40B4-BE49-F238E27FC236}">
                <a16:creationId xmlns:a16="http://schemas.microsoft.com/office/drawing/2014/main" id="{9AA8AFA8-34AA-47D8-AD5F-DE8B217B63AE}"/>
              </a:ext>
            </a:extLst>
          </p:cNvPr>
          <p:cNvSpPr txBox="1">
            <a:spLocks/>
          </p:cNvSpPr>
          <p:nvPr/>
        </p:nvSpPr>
        <p:spPr>
          <a:xfrm>
            <a:off x="2520000" y="360000"/>
            <a:ext cx="328295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ボタン操作の仕方</a:t>
            </a:r>
          </a:p>
          <a:p>
            <a:r>
              <a:rPr kumimoji="0" lang="ja-JP" altLang="en-US" sz="3200" kern="0" dirty="0"/>
              <a:t>音量ボタン</a:t>
            </a:r>
          </a:p>
        </p:txBody>
      </p:sp>
      <p:sp>
        <p:nvSpPr>
          <p:cNvPr id="8" name="テキスト ボックス 7">
            <a:extLst>
              <a:ext uri="{FF2B5EF4-FFF2-40B4-BE49-F238E27FC236}">
                <a16:creationId xmlns:a16="http://schemas.microsoft.com/office/drawing/2014/main" id="{40B1DC15-FD72-4F19-9F99-FBB820B92C52}"/>
              </a:ext>
            </a:extLst>
          </p:cNvPr>
          <p:cNvSpPr txBox="1"/>
          <p:nvPr/>
        </p:nvSpPr>
        <p:spPr>
          <a:xfrm>
            <a:off x="3594100" y="2220635"/>
            <a:ext cx="5149914"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機種によっては左側面にある機種もありますが、大体は右側面についています。</a:t>
            </a:r>
            <a:endParaRPr kumimoji="1" lang="en-US" altLang="ja-JP" b="1"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739EA9FC-E478-43C2-A7D7-862E9365E692}"/>
              </a:ext>
            </a:extLst>
          </p:cNvPr>
          <p:cNvGrpSpPr/>
          <p:nvPr/>
        </p:nvGrpSpPr>
        <p:grpSpPr>
          <a:xfrm>
            <a:off x="3868098" y="3237922"/>
            <a:ext cx="5464696" cy="3288970"/>
            <a:chOff x="1297274" y="3237922"/>
            <a:chExt cx="5464696" cy="3288970"/>
          </a:xfrm>
        </p:grpSpPr>
        <p:grpSp>
          <p:nvGrpSpPr>
            <p:cNvPr id="13" name="グループ化 12">
              <a:extLst>
                <a:ext uri="{FF2B5EF4-FFF2-40B4-BE49-F238E27FC236}">
                  <a16:creationId xmlns:a16="http://schemas.microsoft.com/office/drawing/2014/main" id="{3F1E08FA-8D54-4D57-82E0-FEA43A70794A}"/>
                </a:ext>
              </a:extLst>
            </p:cNvPr>
            <p:cNvGrpSpPr/>
            <p:nvPr/>
          </p:nvGrpSpPr>
          <p:grpSpPr>
            <a:xfrm>
              <a:off x="2755900" y="3237922"/>
              <a:ext cx="590328" cy="3288970"/>
              <a:chOff x="2592040" y="3256817"/>
              <a:chExt cx="590328" cy="3288970"/>
            </a:xfrm>
          </p:grpSpPr>
          <p:pic>
            <p:nvPicPr>
              <p:cNvPr id="9" name="図 8">
                <a:extLst>
                  <a:ext uri="{FF2B5EF4-FFF2-40B4-BE49-F238E27FC236}">
                    <a16:creationId xmlns:a16="http://schemas.microsoft.com/office/drawing/2014/main" id="{DBED760F-F9A2-48D4-A41D-144CC5071860}"/>
                  </a:ext>
                </a:extLst>
              </p:cNvPr>
              <p:cNvPicPr>
                <a:picLocks noChangeAspect="1"/>
              </p:cNvPicPr>
              <p:nvPr/>
            </p:nvPicPr>
            <p:blipFill>
              <a:blip r:embed="rId3"/>
              <a:stretch>
                <a:fillRect/>
              </a:stretch>
            </p:blipFill>
            <p:spPr>
              <a:xfrm>
                <a:off x="2592040" y="3256817"/>
                <a:ext cx="590328" cy="3288970"/>
              </a:xfrm>
              <a:prstGeom prst="rect">
                <a:avLst/>
              </a:prstGeom>
            </p:spPr>
          </p:pic>
          <p:sp>
            <p:nvSpPr>
              <p:cNvPr id="10" name="四角形: 角を丸くする 9">
                <a:extLst>
                  <a:ext uri="{FF2B5EF4-FFF2-40B4-BE49-F238E27FC236}">
                    <a16:creationId xmlns:a16="http://schemas.microsoft.com/office/drawing/2014/main" id="{CDF3C88A-7642-42F4-9ADE-9A809431B729}"/>
                  </a:ext>
                </a:extLst>
              </p:cNvPr>
              <p:cNvSpPr/>
              <p:nvPr/>
            </p:nvSpPr>
            <p:spPr>
              <a:xfrm>
                <a:off x="2637509" y="3476625"/>
                <a:ext cx="499391" cy="17526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2263F240-81BF-4017-9446-38DB0A9784BB}"/>
                  </a:ext>
                </a:extLst>
              </p:cNvPr>
              <p:cNvSpPr/>
              <p:nvPr/>
            </p:nvSpPr>
            <p:spPr>
              <a:xfrm>
                <a:off x="2755900" y="5457825"/>
                <a:ext cx="304800" cy="914400"/>
              </a:xfrm>
              <a:prstGeom prst="roundRect">
                <a:avLst/>
              </a:prstGeom>
              <a:noFill/>
              <a:ln w="285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243DEAF6-6407-4F69-BC26-06830A99C522}"/>
                </a:ext>
              </a:extLst>
            </p:cNvPr>
            <p:cNvSpPr txBox="1"/>
            <p:nvPr/>
          </p:nvSpPr>
          <p:spPr>
            <a:xfrm>
              <a:off x="1297274" y="4072802"/>
              <a:ext cx="140005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音量ボタン</a:t>
              </a:r>
            </a:p>
          </p:txBody>
        </p:sp>
        <p:sp>
          <p:nvSpPr>
            <p:cNvPr id="14" name="テキスト ボックス 13">
              <a:extLst>
                <a:ext uri="{FF2B5EF4-FFF2-40B4-BE49-F238E27FC236}">
                  <a16:creationId xmlns:a16="http://schemas.microsoft.com/office/drawing/2014/main" id="{ED5424DB-54B7-439B-B62A-3E8D94F9E3EA}"/>
                </a:ext>
              </a:extLst>
            </p:cNvPr>
            <p:cNvSpPr txBox="1"/>
            <p:nvPr/>
          </p:nvSpPr>
          <p:spPr>
            <a:xfrm>
              <a:off x="1308100" y="5686425"/>
              <a:ext cx="140005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電源ボタン</a:t>
              </a:r>
            </a:p>
          </p:txBody>
        </p:sp>
        <p:sp>
          <p:nvSpPr>
            <p:cNvPr id="15" name="矢印: 右 14">
              <a:extLst>
                <a:ext uri="{FF2B5EF4-FFF2-40B4-BE49-F238E27FC236}">
                  <a16:creationId xmlns:a16="http://schemas.microsoft.com/office/drawing/2014/main" id="{3DA7F185-8F7E-4AC0-AD5D-6458307CBB1A}"/>
                </a:ext>
              </a:extLst>
            </p:cNvPr>
            <p:cNvSpPr/>
            <p:nvPr/>
          </p:nvSpPr>
          <p:spPr>
            <a:xfrm>
              <a:off x="3060700" y="3781425"/>
              <a:ext cx="914400" cy="2286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C9C550A2-2332-4BBC-ADD2-530922D4A37A}"/>
                </a:ext>
              </a:extLst>
            </p:cNvPr>
            <p:cNvSpPr/>
            <p:nvPr/>
          </p:nvSpPr>
          <p:spPr>
            <a:xfrm>
              <a:off x="3051064" y="4768107"/>
              <a:ext cx="914400" cy="2286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D8B01C1-B749-46E4-B9B2-896D12F54859}"/>
                </a:ext>
              </a:extLst>
            </p:cNvPr>
            <p:cNvSpPr txBox="1"/>
            <p:nvPr/>
          </p:nvSpPr>
          <p:spPr>
            <a:xfrm>
              <a:off x="4499812" y="3516094"/>
              <a:ext cx="2262158"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ボタン</a:t>
              </a:r>
              <a:r>
                <a:rPr lang="ja-JP" altLang="en-US" b="1" dirty="0">
                  <a:latin typeface="メイリオ" panose="020B0604030504040204" pitchFamily="50" charset="-128"/>
                  <a:ea typeface="メイリオ" panose="020B0604030504040204" pitchFamily="50" charset="-128"/>
                </a:rPr>
                <a:t>上側を押すと</a:t>
              </a:r>
            </a:p>
            <a:p>
              <a:r>
                <a:rPr lang="ja-JP" altLang="en-US" b="1" dirty="0">
                  <a:latin typeface="メイリオ" panose="020B0604030504040204" pitchFamily="50" charset="-128"/>
                  <a:ea typeface="メイリオ" panose="020B0604030504040204" pitchFamily="50" charset="-128"/>
                </a:rPr>
                <a:t>音が大きくなる</a:t>
              </a:r>
              <a:endParaRPr kumimoji="1" lang="ja-JP" altLang="en-US"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C1466240-C93D-4776-B739-35EE0D2FD315}"/>
                </a:ext>
              </a:extLst>
            </p:cNvPr>
            <p:cNvSpPr txBox="1"/>
            <p:nvPr/>
          </p:nvSpPr>
          <p:spPr>
            <a:xfrm>
              <a:off x="4499812" y="4735294"/>
              <a:ext cx="2262158"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ボタン下</a:t>
              </a:r>
              <a:r>
                <a:rPr lang="ja-JP" altLang="en-US" b="1" dirty="0">
                  <a:latin typeface="メイリオ" panose="020B0604030504040204" pitchFamily="50" charset="-128"/>
                  <a:ea typeface="メイリオ" panose="020B0604030504040204" pitchFamily="50" charset="-128"/>
                </a:rPr>
                <a:t>側を押すと</a:t>
              </a:r>
            </a:p>
            <a:p>
              <a:r>
                <a:rPr lang="ja-JP" altLang="en-US" b="1" dirty="0">
                  <a:latin typeface="メイリオ" panose="020B0604030504040204" pitchFamily="50" charset="-128"/>
                  <a:ea typeface="メイリオ" panose="020B0604030504040204" pitchFamily="50" charset="-128"/>
                </a:rPr>
                <a:t>音が小さくなる</a:t>
              </a:r>
              <a:endParaRPr kumimoji="1" lang="ja-JP" altLang="en-US" b="1"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398234C6-4F0A-472D-963D-9734481D1DF0}"/>
                </a:ext>
              </a:extLst>
            </p:cNvPr>
            <p:cNvSpPr/>
            <p:nvPr/>
          </p:nvSpPr>
          <p:spPr>
            <a:xfrm>
              <a:off x="4029039" y="3516094"/>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0" name="正方形/長方形 19">
              <a:extLst>
                <a:ext uri="{FF2B5EF4-FFF2-40B4-BE49-F238E27FC236}">
                  <a16:creationId xmlns:a16="http://schemas.microsoft.com/office/drawing/2014/main" id="{B9139B90-0845-4CEB-A3BD-EC7F47B76404}"/>
                </a:ext>
              </a:extLst>
            </p:cNvPr>
            <p:cNvSpPr/>
            <p:nvPr/>
          </p:nvSpPr>
          <p:spPr>
            <a:xfrm>
              <a:off x="4028298" y="4735294"/>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sp>
        <p:nvSpPr>
          <p:cNvPr id="23" name="テキスト ボックス 22">
            <a:extLst>
              <a:ext uri="{FF2B5EF4-FFF2-40B4-BE49-F238E27FC236}">
                <a16:creationId xmlns:a16="http://schemas.microsoft.com/office/drawing/2014/main" id="{AD832F5A-2A81-4DB3-8665-731218B47F86}"/>
              </a:ext>
            </a:extLst>
          </p:cNvPr>
          <p:cNvSpPr txBox="1"/>
          <p:nvPr/>
        </p:nvSpPr>
        <p:spPr>
          <a:xfrm flipH="1">
            <a:off x="6306498"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grpSp>
        <p:nvGrpSpPr>
          <p:cNvPr id="2" name="グループ化 1">
            <a:extLst>
              <a:ext uri="{FF2B5EF4-FFF2-40B4-BE49-F238E27FC236}">
                <a16:creationId xmlns:a16="http://schemas.microsoft.com/office/drawing/2014/main" id="{B85762CC-8D0A-44F0-8DAF-2515B1D5C18E}"/>
              </a:ext>
            </a:extLst>
          </p:cNvPr>
          <p:cNvGrpSpPr/>
          <p:nvPr/>
        </p:nvGrpSpPr>
        <p:grpSpPr>
          <a:xfrm>
            <a:off x="1993900" y="2543800"/>
            <a:ext cx="1478283" cy="4284007"/>
            <a:chOff x="9332666" y="2393018"/>
            <a:chExt cx="1478283" cy="4284007"/>
          </a:xfrm>
        </p:grpSpPr>
        <p:pic>
          <p:nvPicPr>
            <p:cNvPr id="22" name="図 21">
              <a:extLst>
                <a:ext uri="{FF2B5EF4-FFF2-40B4-BE49-F238E27FC236}">
                  <a16:creationId xmlns:a16="http://schemas.microsoft.com/office/drawing/2014/main" id="{6EA8897D-0BAD-4338-ADAC-E4AD3F087CD7}"/>
                </a:ext>
              </a:extLst>
            </p:cNvPr>
            <p:cNvPicPr>
              <a:picLocks noChangeAspect="1"/>
            </p:cNvPicPr>
            <p:nvPr/>
          </p:nvPicPr>
          <p:blipFill rotWithShape="1">
            <a:blip r:embed="rId4">
              <a:clrChange>
                <a:clrFrom>
                  <a:srgbClr val="FFFFFF"/>
                </a:clrFrom>
                <a:clrTo>
                  <a:srgbClr val="FFFFFF">
                    <a:alpha val="0"/>
                  </a:srgbClr>
                </a:clrTo>
              </a:clrChange>
              <a:duotone>
                <a:prstClr val="black"/>
                <a:schemeClr val="accent1">
                  <a:tint val="45000"/>
                  <a:satMod val="400000"/>
                </a:schemeClr>
              </a:duotone>
            </a:blip>
            <a:srcRect l="67531" b="47823"/>
            <a:stretch/>
          </p:blipFill>
          <p:spPr>
            <a:xfrm>
              <a:off x="9332667" y="2393018"/>
              <a:ext cx="1478282" cy="4284007"/>
            </a:xfrm>
            <a:prstGeom prst="rect">
              <a:avLst/>
            </a:prstGeom>
          </p:spPr>
        </p:pic>
        <p:pic>
          <p:nvPicPr>
            <p:cNvPr id="24" name="図 23">
              <a:extLst>
                <a:ext uri="{FF2B5EF4-FFF2-40B4-BE49-F238E27FC236}">
                  <a16:creationId xmlns:a16="http://schemas.microsoft.com/office/drawing/2014/main" id="{D830F28F-C65B-4156-A84F-77B66A3370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332666" y="3053152"/>
              <a:ext cx="910121" cy="3623873"/>
            </a:xfrm>
            <a:prstGeom prst="rect">
              <a:avLst/>
            </a:prstGeom>
          </p:spPr>
        </p:pic>
      </p:grpSp>
      <p:cxnSp>
        <p:nvCxnSpPr>
          <p:cNvPr id="25" name="直線コネクタ 24">
            <a:extLst>
              <a:ext uri="{FF2B5EF4-FFF2-40B4-BE49-F238E27FC236}">
                <a16:creationId xmlns:a16="http://schemas.microsoft.com/office/drawing/2014/main" id="{C837F4DF-B070-4926-93A3-62DAFEF6F9FC}"/>
              </a:ext>
            </a:extLst>
          </p:cNvPr>
          <p:cNvCxnSpPr>
            <a:cxnSpLocks/>
          </p:cNvCxnSpPr>
          <p:nvPr/>
        </p:nvCxnSpPr>
        <p:spPr>
          <a:xfrm flipV="1">
            <a:off x="3293467" y="3629025"/>
            <a:ext cx="1945281" cy="628443"/>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A26147C-1610-4573-A87B-2EB2AE18005E}"/>
              </a:ext>
            </a:extLst>
          </p:cNvPr>
          <p:cNvCxnSpPr>
            <a:cxnSpLocks/>
          </p:cNvCxnSpPr>
          <p:nvPr/>
        </p:nvCxnSpPr>
        <p:spPr>
          <a:xfrm>
            <a:off x="3293467" y="6143625"/>
            <a:ext cx="1945281" cy="116856"/>
          </a:xfrm>
          <a:prstGeom prst="line">
            <a:avLst/>
          </a:prstGeom>
          <a:ln w="15875">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5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70018" cy="717376"/>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t>
            </a:r>
            <a:r>
              <a:rPr lang="ja-JP" altLang="en-US" sz="4000" dirty="0"/>
              <a:t>Ｃ</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60000"/>
            <a:ext cx="328295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ボタン操作の仕方</a:t>
            </a:r>
          </a:p>
          <a:p>
            <a:r>
              <a:rPr kumimoji="0" lang="ja-JP" altLang="en-US" sz="3200" kern="0" dirty="0"/>
              <a:t>ホームボタン</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93849" y="1609099"/>
            <a:ext cx="6463308" cy="369332"/>
          </a:xfrm>
        </p:spPr>
        <p:txBody>
          <a:bodyPr wrap="none"/>
          <a:lstStyle/>
          <a:p>
            <a:r>
              <a:rPr lang="ja-JP" altLang="en-US" sz="2400" dirty="0"/>
              <a:t>何かをする時にはホームボタンを押しましょう</a:t>
            </a:r>
          </a:p>
        </p:txBody>
      </p:sp>
      <p:grpSp>
        <p:nvGrpSpPr>
          <p:cNvPr id="7" name="グループ化 6">
            <a:extLst>
              <a:ext uri="{FF2B5EF4-FFF2-40B4-BE49-F238E27FC236}">
                <a16:creationId xmlns:a16="http://schemas.microsoft.com/office/drawing/2014/main" id="{2E9689C5-6D41-44C2-9ADA-94E5D4B2C09F}"/>
              </a:ext>
            </a:extLst>
          </p:cNvPr>
          <p:cNvGrpSpPr/>
          <p:nvPr/>
        </p:nvGrpSpPr>
        <p:grpSpPr>
          <a:xfrm>
            <a:off x="1676456" y="2648757"/>
            <a:ext cx="2276475" cy="4105275"/>
            <a:chOff x="6322971" y="2697858"/>
            <a:chExt cx="2276475" cy="4105275"/>
          </a:xfrm>
        </p:grpSpPr>
        <p:pic>
          <p:nvPicPr>
            <p:cNvPr id="8" name="図 7">
              <a:extLst>
                <a:ext uri="{FF2B5EF4-FFF2-40B4-BE49-F238E27FC236}">
                  <a16:creationId xmlns:a16="http://schemas.microsoft.com/office/drawing/2014/main" id="{12FB7002-B991-4739-B55C-55FFACF42F0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9" name="テキスト ボックス 8">
              <a:extLst>
                <a:ext uri="{FF2B5EF4-FFF2-40B4-BE49-F238E27FC236}">
                  <a16:creationId xmlns:a16="http://schemas.microsoft.com/office/drawing/2014/main" id="{ADB59349-5650-4106-9566-77B61711EAF0}"/>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10" name="図 9">
              <a:extLst>
                <a:ext uri="{FF2B5EF4-FFF2-40B4-BE49-F238E27FC236}">
                  <a16:creationId xmlns:a16="http://schemas.microsoft.com/office/drawing/2014/main" id="{13A87057-7830-44A5-8E1A-8539A68CA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pic>
        <p:nvPicPr>
          <p:cNvPr id="3" name="図 2">
            <a:extLst>
              <a:ext uri="{FF2B5EF4-FFF2-40B4-BE49-F238E27FC236}">
                <a16:creationId xmlns:a16="http://schemas.microsoft.com/office/drawing/2014/main" id="{5753BBC8-DE4A-44BD-B3DB-DB8F8B64A7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4799" y="3306039"/>
            <a:ext cx="1538019" cy="2734256"/>
          </a:xfrm>
          <a:prstGeom prst="rect">
            <a:avLst/>
          </a:prstGeom>
        </p:spPr>
      </p:pic>
      <p:sp>
        <p:nvSpPr>
          <p:cNvPr id="17" name="テキスト ボックス 16">
            <a:extLst>
              <a:ext uri="{FF2B5EF4-FFF2-40B4-BE49-F238E27FC236}">
                <a16:creationId xmlns:a16="http://schemas.microsoft.com/office/drawing/2014/main" id="{63314E29-A343-4DE0-B7FC-16DABD56A4BC}"/>
              </a:ext>
            </a:extLst>
          </p:cNvPr>
          <p:cNvSpPr txBox="1"/>
          <p:nvPr/>
        </p:nvSpPr>
        <p:spPr>
          <a:xfrm>
            <a:off x="1554764" y="2124000"/>
            <a:ext cx="249299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ホームボタンを押すと</a:t>
            </a:r>
          </a:p>
          <a:p>
            <a:r>
              <a:rPr lang="ja-JP" altLang="en-US" b="1" dirty="0">
                <a:latin typeface="メイリオ" panose="020B0604030504040204" pitchFamily="50" charset="-128"/>
                <a:ea typeface="メイリオ" panose="020B0604030504040204" pitchFamily="50" charset="-128"/>
              </a:rPr>
              <a:t>ホーム画面になります</a:t>
            </a:r>
            <a:endParaRPr kumimoji="1" lang="ja-JP" altLang="en-US"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73DD9FC9-0773-4D67-8164-93CEAFC5970F}"/>
              </a:ext>
            </a:extLst>
          </p:cNvPr>
          <p:cNvSpPr txBox="1"/>
          <p:nvPr/>
        </p:nvSpPr>
        <p:spPr>
          <a:xfrm>
            <a:off x="2222500" y="6753225"/>
            <a:ext cx="1415772" cy="338554"/>
          </a:xfrm>
          <a:prstGeom prst="rect">
            <a:avLst/>
          </a:prstGeom>
          <a:solidFill>
            <a:schemeClr val="bg1"/>
          </a:solid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ホームボタン</a:t>
            </a:r>
          </a:p>
        </p:txBody>
      </p:sp>
      <p:sp>
        <p:nvSpPr>
          <p:cNvPr id="20" name="テキスト ボックス 19">
            <a:extLst>
              <a:ext uri="{FF2B5EF4-FFF2-40B4-BE49-F238E27FC236}">
                <a16:creationId xmlns:a16="http://schemas.microsoft.com/office/drawing/2014/main" id="{C6A665D8-B5A6-4DFC-9046-F0F74BC1E888}"/>
              </a:ext>
            </a:extLst>
          </p:cNvPr>
          <p:cNvSpPr txBox="1"/>
          <p:nvPr/>
        </p:nvSpPr>
        <p:spPr>
          <a:xfrm>
            <a:off x="5194300" y="2124000"/>
            <a:ext cx="4801314"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使用したアプリを終了する際は</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ホームボタンを押すと</a:t>
            </a:r>
            <a:r>
              <a:rPr lang="ja-JP" altLang="en-US" b="1" dirty="0">
                <a:latin typeface="メイリオ" panose="020B0604030504040204" pitchFamily="50" charset="-128"/>
                <a:ea typeface="メイリオ" panose="020B0604030504040204" pitchFamily="50" charset="-128"/>
              </a:rPr>
              <a:t>ホーム画面に戻ります</a:t>
            </a:r>
            <a:endParaRPr kumimoji="1" lang="ja-JP" altLang="en-US" b="1" dirty="0">
              <a:latin typeface="メイリオ" panose="020B0604030504040204" pitchFamily="50" charset="-128"/>
              <a:ea typeface="メイリオ" panose="020B0604030504040204" pitchFamily="50" charset="-128"/>
            </a:endParaRPr>
          </a:p>
        </p:txBody>
      </p:sp>
      <p:sp>
        <p:nvSpPr>
          <p:cNvPr id="21" name="矢印: 右 20">
            <a:extLst>
              <a:ext uri="{FF2B5EF4-FFF2-40B4-BE49-F238E27FC236}">
                <a16:creationId xmlns:a16="http://schemas.microsoft.com/office/drawing/2014/main" id="{190C9CF2-CB0F-43E8-B176-1468DFF46902}"/>
              </a:ext>
            </a:extLst>
          </p:cNvPr>
          <p:cNvSpPr/>
          <p:nvPr/>
        </p:nvSpPr>
        <p:spPr>
          <a:xfrm>
            <a:off x="7073100" y="4106557"/>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CCDA509-B62C-45F7-9FFB-4D21D997DF53}"/>
              </a:ext>
            </a:extLst>
          </p:cNvPr>
          <p:cNvSpPr txBox="1"/>
          <p:nvPr/>
        </p:nvSpPr>
        <p:spPr>
          <a:xfrm>
            <a:off x="5210264" y="6198160"/>
            <a:ext cx="203132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ホームボタンを押す</a:t>
            </a:r>
          </a:p>
        </p:txBody>
      </p:sp>
      <p:sp>
        <p:nvSpPr>
          <p:cNvPr id="22" name="正方形/長方形 21">
            <a:extLst>
              <a:ext uri="{FF2B5EF4-FFF2-40B4-BE49-F238E27FC236}">
                <a16:creationId xmlns:a16="http://schemas.microsoft.com/office/drawing/2014/main" id="{398234C6-4F0A-472D-963D-9734481D1DF0}"/>
              </a:ext>
            </a:extLst>
          </p:cNvPr>
          <p:cNvSpPr/>
          <p:nvPr/>
        </p:nvSpPr>
        <p:spPr>
          <a:xfrm>
            <a:off x="1094204" y="21240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4" name="正方形/長方形 23">
            <a:extLst>
              <a:ext uri="{FF2B5EF4-FFF2-40B4-BE49-F238E27FC236}">
                <a16:creationId xmlns:a16="http://schemas.microsoft.com/office/drawing/2014/main" id="{B9139B90-0845-4CEB-A3BD-EC7F47B76404}"/>
              </a:ext>
            </a:extLst>
          </p:cNvPr>
          <p:cNvSpPr/>
          <p:nvPr/>
        </p:nvSpPr>
        <p:spPr>
          <a:xfrm>
            <a:off x="4726467" y="2124000"/>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nvGrpSpPr>
          <p:cNvPr id="11" name="グループ化 10">
            <a:extLst>
              <a:ext uri="{FF2B5EF4-FFF2-40B4-BE49-F238E27FC236}">
                <a16:creationId xmlns:a16="http://schemas.microsoft.com/office/drawing/2014/main" id="{2644A3A7-9E4B-4591-AB60-8A1B277DC224}"/>
              </a:ext>
            </a:extLst>
          </p:cNvPr>
          <p:cNvGrpSpPr/>
          <p:nvPr/>
        </p:nvGrpSpPr>
        <p:grpSpPr>
          <a:xfrm>
            <a:off x="2618009" y="6187731"/>
            <a:ext cx="417590" cy="272207"/>
            <a:chOff x="2618009" y="6187731"/>
            <a:chExt cx="417590" cy="272207"/>
          </a:xfrm>
        </p:grpSpPr>
        <p:sp>
          <p:nvSpPr>
            <p:cNvPr id="5" name="四角形: 角を丸くする 4">
              <a:extLst>
                <a:ext uri="{FF2B5EF4-FFF2-40B4-BE49-F238E27FC236}">
                  <a16:creationId xmlns:a16="http://schemas.microsoft.com/office/drawing/2014/main" id="{3DC52B62-D747-4C6E-B9E3-0492BF523B31}"/>
                </a:ext>
              </a:extLst>
            </p:cNvPr>
            <p:cNvSpPr/>
            <p:nvPr/>
          </p:nvSpPr>
          <p:spPr>
            <a:xfrm>
              <a:off x="2618009" y="6187731"/>
              <a:ext cx="417590" cy="272207"/>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44C60490-9464-4762-8043-A7AB27CB6B29}"/>
                </a:ext>
              </a:extLst>
            </p:cNvPr>
            <p:cNvSpPr>
              <a:spLocks noChangeAspect="1"/>
            </p:cNvSpPr>
            <p:nvPr/>
          </p:nvSpPr>
          <p:spPr>
            <a:xfrm>
              <a:off x="2790309" y="6285600"/>
              <a:ext cx="72000" cy="72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66EB5506-A686-415F-941E-CCD261653256}"/>
              </a:ext>
            </a:extLst>
          </p:cNvPr>
          <p:cNvGrpSpPr/>
          <p:nvPr/>
        </p:nvGrpSpPr>
        <p:grpSpPr>
          <a:xfrm>
            <a:off x="5965123" y="5832767"/>
            <a:ext cx="377370" cy="278574"/>
            <a:chOff x="5965123" y="5832767"/>
            <a:chExt cx="377370" cy="278574"/>
          </a:xfrm>
        </p:grpSpPr>
        <p:sp>
          <p:nvSpPr>
            <p:cNvPr id="18" name="四角形: 角を丸くする 17">
              <a:extLst>
                <a:ext uri="{FF2B5EF4-FFF2-40B4-BE49-F238E27FC236}">
                  <a16:creationId xmlns:a16="http://schemas.microsoft.com/office/drawing/2014/main" id="{C23F025B-AAC6-43F5-AE4A-62C4CF440AD0}"/>
                </a:ext>
              </a:extLst>
            </p:cNvPr>
            <p:cNvSpPr/>
            <p:nvPr/>
          </p:nvSpPr>
          <p:spPr>
            <a:xfrm>
              <a:off x="5965123" y="5832767"/>
              <a:ext cx="377370" cy="27857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64D8FBE1-CDE0-472A-9020-3ABCB5E75757}"/>
                </a:ext>
              </a:extLst>
            </p:cNvPr>
            <p:cNvSpPr>
              <a:spLocks noChangeAspect="1"/>
            </p:cNvSpPr>
            <p:nvPr/>
          </p:nvSpPr>
          <p:spPr>
            <a:xfrm>
              <a:off x="6117808" y="5923862"/>
              <a:ext cx="54000" cy="5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73C0E1C4-12C5-4BCD-9315-EE734DA39DC1}"/>
              </a:ext>
            </a:extLst>
          </p:cNvPr>
          <p:cNvGrpSpPr/>
          <p:nvPr/>
        </p:nvGrpSpPr>
        <p:grpSpPr>
          <a:xfrm>
            <a:off x="8099554" y="3210208"/>
            <a:ext cx="1670911" cy="2830087"/>
            <a:chOff x="8099554" y="3210208"/>
            <a:chExt cx="1670911" cy="2830087"/>
          </a:xfrm>
        </p:grpSpPr>
        <p:pic>
          <p:nvPicPr>
            <p:cNvPr id="26" name="図 25">
              <a:extLst>
                <a:ext uri="{FF2B5EF4-FFF2-40B4-BE49-F238E27FC236}">
                  <a16:creationId xmlns:a16="http://schemas.microsoft.com/office/drawing/2014/main" id="{F0B9BA5B-E4A5-46FE-9BEE-D2DB7B2A18FE}"/>
                </a:ext>
              </a:extLst>
            </p:cNvPr>
            <p:cNvPicPr>
              <a:picLocks noChangeAspect="1"/>
            </p:cNvPicPr>
            <p:nvPr/>
          </p:nvPicPr>
          <p:blipFill>
            <a:blip r:embed="rId3"/>
            <a:stretch>
              <a:fillRect/>
            </a:stretch>
          </p:blipFill>
          <p:spPr>
            <a:xfrm>
              <a:off x="8099554" y="3210208"/>
              <a:ext cx="1670911" cy="2830087"/>
            </a:xfrm>
            <a:prstGeom prst="rect">
              <a:avLst/>
            </a:prstGeom>
          </p:spPr>
        </p:pic>
        <p:sp>
          <p:nvSpPr>
            <p:cNvPr id="27" name="テキスト ボックス 26">
              <a:extLst>
                <a:ext uri="{FF2B5EF4-FFF2-40B4-BE49-F238E27FC236}">
                  <a16:creationId xmlns:a16="http://schemas.microsoft.com/office/drawing/2014/main" id="{1374C544-599A-4E8C-A834-F1A680A09BD0}"/>
                </a:ext>
              </a:extLst>
            </p:cNvPr>
            <p:cNvSpPr txBox="1"/>
            <p:nvPr/>
          </p:nvSpPr>
          <p:spPr>
            <a:xfrm flipH="1">
              <a:off x="8501582" y="4962266"/>
              <a:ext cx="1085044" cy="445566"/>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8" name="図 27">
              <a:extLst>
                <a:ext uri="{FF2B5EF4-FFF2-40B4-BE49-F238E27FC236}">
                  <a16:creationId xmlns:a16="http://schemas.microsoft.com/office/drawing/2014/main" id="{C55D6496-359A-4231-A523-58B126FE88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7614" y="3455141"/>
              <a:ext cx="1352570" cy="2367324"/>
            </a:xfrm>
            <a:prstGeom prst="rect">
              <a:avLst/>
            </a:prstGeom>
          </p:spPr>
        </p:pic>
        <p:sp>
          <p:nvSpPr>
            <p:cNvPr id="30" name="楕円 29">
              <a:extLst>
                <a:ext uri="{FF2B5EF4-FFF2-40B4-BE49-F238E27FC236}">
                  <a16:creationId xmlns:a16="http://schemas.microsoft.com/office/drawing/2014/main" id="{0F4531BE-7FF9-4DC3-BA87-2215C59F5EF8}"/>
                </a:ext>
              </a:extLst>
            </p:cNvPr>
            <p:cNvSpPr>
              <a:spLocks noChangeAspect="1"/>
            </p:cNvSpPr>
            <p:nvPr/>
          </p:nvSpPr>
          <p:spPr>
            <a:xfrm>
              <a:off x="8916899" y="5713095"/>
              <a:ext cx="43200" cy="432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6616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70018" cy="717376"/>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t>
            </a:r>
            <a:r>
              <a:rPr lang="ja-JP" altLang="en-US" sz="4000" dirty="0"/>
              <a:t>Ｄ</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60000"/>
            <a:ext cx="328295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ボタン操作の仕方</a:t>
            </a:r>
          </a:p>
          <a:p>
            <a:r>
              <a:rPr kumimoji="0" lang="ja-JP" altLang="en-US" sz="3200" kern="0" dirty="0"/>
              <a:t>ステータスバー</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93849" y="1609099"/>
            <a:ext cx="9683000" cy="738664"/>
          </a:xfrm>
        </p:spPr>
        <p:txBody>
          <a:bodyPr/>
          <a:lstStyle/>
          <a:p>
            <a:r>
              <a:rPr lang="ja-JP" altLang="en-US" sz="2400" dirty="0"/>
              <a:t>ステータスバーとは画面の一番上にあり、各種の情報や通知が来ている事を知らせてくれます。</a:t>
            </a:r>
          </a:p>
        </p:txBody>
      </p:sp>
      <p:pic>
        <p:nvPicPr>
          <p:cNvPr id="3" name="図 2">
            <a:extLst>
              <a:ext uri="{FF2B5EF4-FFF2-40B4-BE49-F238E27FC236}">
                <a16:creationId xmlns:a16="http://schemas.microsoft.com/office/drawing/2014/main" id="{8EF1F49F-72ED-48BB-B144-9B6E63778420}"/>
              </a:ext>
            </a:extLst>
          </p:cNvPr>
          <p:cNvPicPr>
            <a:picLocks noChangeAspect="1"/>
          </p:cNvPicPr>
          <p:nvPr/>
        </p:nvPicPr>
        <p:blipFill>
          <a:blip r:embed="rId3"/>
          <a:stretch>
            <a:fillRect/>
          </a:stretch>
        </p:blipFill>
        <p:spPr>
          <a:xfrm>
            <a:off x="850900" y="4086225"/>
            <a:ext cx="4143251" cy="2409673"/>
          </a:xfrm>
          <a:prstGeom prst="rect">
            <a:avLst/>
          </a:prstGeom>
        </p:spPr>
      </p:pic>
      <p:sp>
        <p:nvSpPr>
          <p:cNvPr id="5" name="テキスト ボックス 4">
            <a:extLst>
              <a:ext uri="{FF2B5EF4-FFF2-40B4-BE49-F238E27FC236}">
                <a16:creationId xmlns:a16="http://schemas.microsoft.com/office/drawing/2014/main" id="{1474EFFE-92A9-4AFF-8F60-9A80F4093D93}"/>
              </a:ext>
            </a:extLst>
          </p:cNvPr>
          <p:cNvSpPr txBox="1"/>
          <p:nvPr/>
        </p:nvSpPr>
        <p:spPr>
          <a:xfrm>
            <a:off x="870147" y="3781425"/>
            <a:ext cx="1415772"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通知アイコン</a:t>
            </a:r>
          </a:p>
        </p:txBody>
      </p:sp>
      <p:sp>
        <p:nvSpPr>
          <p:cNvPr id="9" name="テキスト ボックス 8">
            <a:extLst>
              <a:ext uri="{FF2B5EF4-FFF2-40B4-BE49-F238E27FC236}">
                <a16:creationId xmlns:a16="http://schemas.microsoft.com/office/drawing/2014/main" id="{6CCA6A10-FB2A-4C4F-872B-751AAC491E4C}"/>
              </a:ext>
            </a:extLst>
          </p:cNvPr>
          <p:cNvSpPr txBox="1"/>
          <p:nvPr/>
        </p:nvSpPr>
        <p:spPr>
          <a:xfrm>
            <a:off x="2832100" y="3781425"/>
            <a:ext cx="2052378"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ステータスアイコン</a:t>
            </a:r>
          </a:p>
        </p:txBody>
      </p:sp>
      <p:sp>
        <p:nvSpPr>
          <p:cNvPr id="8" name="四角形: 角を丸くする 7">
            <a:extLst>
              <a:ext uri="{FF2B5EF4-FFF2-40B4-BE49-F238E27FC236}">
                <a16:creationId xmlns:a16="http://schemas.microsoft.com/office/drawing/2014/main" id="{B0C43B88-2EE0-469D-8C4E-8349FB504DA6}"/>
              </a:ext>
            </a:extLst>
          </p:cNvPr>
          <p:cNvSpPr/>
          <p:nvPr/>
        </p:nvSpPr>
        <p:spPr>
          <a:xfrm>
            <a:off x="704743" y="3690892"/>
            <a:ext cx="4435564" cy="674525"/>
          </a:xfrm>
          <a:prstGeom prst="round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4E286B1-A954-41F6-9A73-82FB338B6DB5}"/>
              </a:ext>
            </a:extLst>
          </p:cNvPr>
          <p:cNvSpPr txBox="1"/>
          <p:nvPr/>
        </p:nvSpPr>
        <p:spPr>
          <a:xfrm>
            <a:off x="1993900" y="324802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ステータスバー</a:t>
            </a:r>
          </a:p>
        </p:txBody>
      </p:sp>
      <p:pic>
        <p:nvPicPr>
          <p:cNvPr id="12" name="図 11">
            <a:extLst>
              <a:ext uri="{FF2B5EF4-FFF2-40B4-BE49-F238E27FC236}">
                <a16:creationId xmlns:a16="http://schemas.microsoft.com/office/drawing/2014/main" id="{0D9D2D59-C495-48AF-B524-6E970C637233}"/>
              </a:ext>
            </a:extLst>
          </p:cNvPr>
          <p:cNvPicPr>
            <a:picLocks noChangeAspect="1"/>
          </p:cNvPicPr>
          <p:nvPr/>
        </p:nvPicPr>
        <p:blipFill>
          <a:blip r:embed="rId4"/>
          <a:stretch>
            <a:fillRect/>
          </a:stretch>
        </p:blipFill>
        <p:spPr>
          <a:xfrm>
            <a:off x="6337300" y="4719942"/>
            <a:ext cx="400050" cy="419100"/>
          </a:xfrm>
          <a:prstGeom prst="rect">
            <a:avLst/>
          </a:prstGeom>
        </p:spPr>
      </p:pic>
      <p:pic>
        <p:nvPicPr>
          <p:cNvPr id="14" name="図 13">
            <a:extLst>
              <a:ext uri="{FF2B5EF4-FFF2-40B4-BE49-F238E27FC236}">
                <a16:creationId xmlns:a16="http://schemas.microsoft.com/office/drawing/2014/main" id="{058F02A9-BB87-4370-B143-1F8B91736800}"/>
              </a:ext>
            </a:extLst>
          </p:cNvPr>
          <p:cNvPicPr>
            <a:picLocks noChangeAspect="1"/>
          </p:cNvPicPr>
          <p:nvPr/>
        </p:nvPicPr>
        <p:blipFill>
          <a:blip r:embed="rId5"/>
          <a:stretch>
            <a:fillRect/>
          </a:stretch>
        </p:blipFill>
        <p:spPr>
          <a:xfrm>
            <a:off x="6337300" y="5291061"/>
            <a:ext cx="419100" cy="400050"/>
          </a:xfrm>
          <a:prstGeom prst="rect">
            <a:avLst/>
          </a:prstGeom>
        </p:spPr>
      </p:pic>
      <p:pic>
        <p:nvPicPr>
          <p:cNvPr id="16" name="図 15">
            <a:extLst>
              <a:ext uri="{FF2B5EF4-FFF2-40B4-BE49-F238E27FC236}">
                <a16:creationId xmlns:a16="http://schemas.microsoft.com/office/drawing/2014/main" id="{E9233A65-C13B-4CFB-8594-6B7DD7F79733}"/>
              </a:ext>
            </a:extLst>
          </p:cNvPr>
          <p:cNvPicPr>
            <a:picLocks noChangeAspect="1"/>
          </p:cNvPicPr>
          <p:nvPr/>
        </p:nvPicPr>
        <p:blipFill>
          <a:blip r:embed="rId6"/>
          <a:stretch>
            <a:fillRect/>
          </a:stretch>
        </p:blipFill>
        <p:spPr>
          <a:xfrm>
            <a:off x="5956300" y="5843130"/>
            <a:ext cx="800100" cy="390525"/>
          </a:xfrm>
          <a:prstGeom prst="rect">
            <a:avLst/>
          </a:prstGeom>
        </p:spPr>
      </p:pic>
      <p:pic>
        <p:nvPicPr>
          <p:cNvPr id="18" name="図 17">
            <a:extLst>
              <a:ext uri="{FF2B5EF4-FFF2-40B4-BE49-F238E27FC236}">
                <a16:creationId xmlns:a16="http://schemas.microsoft.com/office/drawing/2014/main" id="{8FD135CE-AEBA-418C-A324-D91901853F6B}"/>
              </a:ext>
            </a:extLst>
          </p:cNvPr>
          <p:cNvPicPr>
            <a:picLocks noChangeAspect="1"/>
          </p:cNvPicPr>
          <p:nvPr/>
        </p:nvPicPr>
        <p:blipFill>
          <a:blip r:embed="rId7"/>
          <a:stretch>
            <a:fillRect/>
          </a:stretch>
        </p:blipFill>
        <p:spPr>
          <a:xfrm>
            <a:off x="6318250" y="3373914"/>
            <a:ext cx="419100" cy="381000"/>
          </a:xfrm>
          <a:prstGeom prst="rect">
            <a:avLst/>
          </a:prstGeom>
        </p:spPr>
      </p:pic>
      <p:sp>
        <p:nvSpPr>
          <p:cNvPr id="19" name="テキスト ボックス 18">
            <a:extLst>
              <a:ext uri="{FF2B5EF4-FFF2-40B4-BE49-F238E27FC236}">
                <a16:creationId xmlns:a16="http://schemas.microsoft.com/office/drawing/2014/main" id="{C791400B-8B74-4E95-A431-BF8696E9833C}"/>
              </a:ext>
            </a:extLst>
          </p:cNvPr>
          <p:cNvSpPr txBox="1"/>
          <p:nvPr/>
        </p:nvSpPr>
        <p:spPr>
          <a:xfrm>
            <a:off x="6949718" y="3413649"/>
            <a:ext cx="2852063"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メールが届いているお知らせ</a:t>
            </a:r>
          </a:p>
        </p:txBody>
      </p:sp>
      <p:sp>
        <p:nvSpPr>
          <p:cNvPr id="22" name="テキスト ボックス 21">
            <a:extLst>
              <a:ext uri="{FF2B5EF4-FFF2-40B4-BE49-F238E27FC236}">
                <a16:creationId xmlns:a16="http://schemas.microsoft.com/office/drawing/2014/main" id="{2806F4C7-21E0-4CB3-A103-B339427CDD82}"/>
              </a:ext>
            </a:extLst>
          </p:cNvPr>
          <p:cNvSpPr txBox="1"/>
          <p:nvPr/>
        </p:nvSpPr>
        <p:spPr>
          <a:xfrm>
            <a:off x="6949718" y="4742043"/>
            <a:ext cx="2390398" cy="338554"/>
          </a:xfrm>
          <a:prstGeom prst="rect">
            <a:avLst/>
          </a:prstGeom>
          <a:noFill/>
        </p:spPr>
        <p:txBody>
          <a:bodyPr wrap="none" rtlCol="0">
            <a:spAutoFit/>
          </a:bodyPr>
          <a:lstStyle/>
          <a:p>
            <a:r>
              <a:rPr kumimoji="1" lang="en-US" altLang="ja-JP" sz="1600" b="1" dirty="0">
                <a:latin typeface="メイリオ" panose="020B0604030504040204" pitchFamily="50" charset="-128"/>
                <a:ea typeface="メイリオ" panose="020B0604030504040204" pitchFamily="50" charset="-128"/>
              </a:rPr>
              <a:t>Wi-Fi</a:t>
            </a:r>
            <a:r>
              <a:rPr kumimoji="1" lang="ja-JP" altLang="en-US" sz="1600" b="1" dirty="0">
                <a:latin typeface="メイリオ" panose="020B0604030504040204" pitchFamily="50" charset="-128"/>
                <a:ea typeface="メイリオ" panose="020B0604030504040204" pitchFamily="50" charset="-128"/>
              </a:rPr>
              <a:t>のステータス状況</a:t>
            </a:r>
          </a:p>
        </p:txBody>
      </p:sp>
      <p:sp>
        <p:nvSpPr>
          <p:cNvPr id="23" name="テキスト ボックス 22">
            <a:extLst>
              <a:ext uri="{FF2B5EF4-FFF2-40B4-BE49-F238E27FC236}">
                <a16:creationId xmlns:a16="http://schemas.microsoft.com/office/drawing/2014/main" id="{2515D9E9-78FB-4DF2-8FD4-120EB2FB5B00}"/>
              </a:ext>
            </a:extLst>
          </p:cNvPr>
          <p:cNvSpPr txBox="1"/>
          <p:nvPr/>
        </p:nvSpPr>
        <p:spPr>
          <a:xfrm>
            <a:off x="6949718" y="5291061"/>
            <a:ext cx="1620957"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通信電波の状況</a:t>
            </a:r>
          </a:p>
        </p:txBody>
      </p:sp>
      <p:sp>
        <p:nvSpPr>
          <p:cNvPr id="24" name="テキスト ボックス 23">
            <a:extLst>
              <a:ext uri="{FF2B5EF4-FFF2-40B4-BE49-F238E27FC236}">
                <a16:creationId xmlns:a16="http://schemas.microsoft.com/office/drawing/2014/main" id="{710C68E2-86AC-4E2B-9A6D-70592F006850}"/>
              </a:ext>
            </a:extLst>
          </p:cNvPr>
          <p:cNvSpPr txBox="1"/>
          <p:nvPr/>
        </p:nvSpPr>
        <p:spPr>
          <a:xfrm>
            <a:off x="6949718" y="5902674"/>
            <a:ext cx="203132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電池の容量が５３％</a:t>
            </a:r>
          </a:p>
        </p:txBody>
      </p:sp>
    </p:spTree>
    <p:extLst>
      <p:ext uri="{BB962C8B-B14F-4D97-AF65-F5344CB8AC3E}">
        <p14:creationId xmlns:p14="http://schemas.microsoft.com/office/powerpoint/2010/main" val="65530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70018" cy="717376"/>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t>
            </a:r>
            <a:r>
              <a:rPr lang="ja-JP" altLang="en-US" sz="4000" dirty="0"/>
              <a:t>Ｅ</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ボタン操作の仕方</a:t>
            </a:r>
          </a:p>
          <a:p>
            <a:r>
              <a:rPr kumimoji="0" lang="ja-JP" altLang="en-US" sz="3200" kern="0" dirty="0"/>
              <a:t>コントロールセンターの表示</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p:txBody>
          <a:bodyPr wrap="none"/>
          <a:lstStyle/>
          <a:p>
            <a:r>
              <a:rPr lang="ja-JP" altLang="en-US" dirty="0"/>
              <a:t>各種のコントロールが出来る画面がワンタッチで表示できます</a:t>
            </a:r>
          </a:p>
        </p:txBody>
      </p:sp>
      <p:grpSp>
        <p:nvGrpSpPr>
          <p:cNvPr id="8" name="グループ化 7">
            <a:extLst>
              <a:ext uri="{FF2B5EF4-FFF2-40B4-BE49-F238E27FC236}">
                <a16:creationId xmlns:a16="http://schemas.microsoft.com/office/drawing/2014/main" id="{C123B0C6-E2D7-4BAB-9D16-45D0ADE084B0}"/>
              </a:ext>
            </a:extLst>
          </p:cNvPr>
          <p:cNvGrpSpPr/>
          <p:nvPr/>
        </p:nvGrpSpPr>
        <p:grpSpPr>
          <a:xfrm>
            <a:off x="1926311" y="2927857"/>
            <a:ext cx="2276475" cy="4105275"/>
            <a:chOff x="6322971" y="2697858"/>
            <a:chExt cx="2276475" cy="4105275"/>
          </a:xfrm>
        </p:grpSpPr>
        <p:pic>
          <p:nvPicPr>
            <p:cNvPr id="9" name="図 8">
              <a:extLst>
                <a:ext uri="{FF2B5EF4-FFF2-40B4-BE49-F238E27FC236}">
                  <a16:creationId xmlns:a16="http://schemas.microsoft.com/office/drawing/2014/main" id="{10D4F3A8-39E9-404C-9506-1845B632D768}"/>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10" name="テキスト ボックス 9">
              <a:extLst>
                <a:ext uri="{FF2B5EF4-FFF2-40B4-BE49-F238E27FC236}">
                  <a16:creationId xmlns:a16="http://schemas.microsoft.com/office/drawing/2014/main" id="{C6B5B3CD-E682-481D-83A8-97EA886B7B12}"/>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11" name="図 10">
              <a:extLst>
                <a:ext uri="{FF2B5EF4-FFF2-40B4-BE49-F238E27FC236}">
                  <a16:creationId xmlns:a16="http://schemas.microsoft.com/office/drawing/2014/main" id="{8324E5AD-C463-4DEC-9A28-94663FBE8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grpSp>
        <p:nvGrpSpPr>
          <p:cNvPr id="5" name="グループ化 4">
            <a:extLst>
              <a:ext uri="{FF2B5EF4-FFF2-40B4-BE49-F238E27FC236}">
                <a16:creationId xmlns:a16="http://schemas.microsoft.com/office/drawing/2014/main" id="{BD769365-D6CD-4CBB-844F-66DFC9AE2CF0}"/>
              </a:ext>
            </a:extLst>
          </p:cNvPr>
          <p:cNvGrpSpPr/>
          <p:nvPr/>
        </p:nvGrpSpPr>
        <p:grpSpPr>
          <a:xfrm>
            <a:off x="6208662" y="2927858"/>
            <a:ext cx="2276475" cy="4105275"/>
            <a:chOff x="5101054" y="2472156"/>
            <a:chExt cx="2276475" cy="4105275"/>
          </a:xfrm>
        </p:grpSpPr>
        <p:grpSp>
          <p:nvGrpSpPr>
            <p:cNvPr id="12" name="グループ化 11">
              <a:extLst>
                <a:ext uri="{FF2B5EF4-FFF2-40B4-BE49-F238E27FC236}">
                  <a16:creationId xmlns:a16="http://schemas.microsoft.com/office/drawing/2014/main" id="{E9020244-625D-42D1-BFB9-6F1EACE3A675}"/>
                </a:ext>
              </a:extLst>
            </p:cNvPr>
            <p:cNvGrpSpPr/>
            <p:nvPr/>
          </p:nvGrpSpPr>
          <p:grpSpPr>
            <a:xfrm>
              <a:off x="5101054" y="2472156"/>
              <a:ext cx="2276475" cy="4105275"/>
              <a:chOff x="6322971" y="2697858"/>
              <a:chExt cx="2276475" cy="4105275"/>
            </a:xfrm>
          </p:grpSpPr>
          <p:pic>
            <p:nvPicPr>
              <p:cNvPr id="13" name="図 12">
                <a:extLst>
                  <a:ext uri="{FF2B5EF4-FFF2-40B4-BE49-F238E27FC236}">
                    <a16:creationId xmlns:a16="http://schemas.microsoft.com/office/drawing/2014/main" id="{0CFF32A0-B0F2-49DF-B296-038652856152}"/>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14" name="テキスト ボックス 13">
                <a:extLst>
                  <a:ext uri="{FF2B5EF4-FFF2-40B4-BE49-F238E27FC236}">
                    <a16:creationId xmlns:a16="http://schemas.microsoft.com/office/drawing/2014/main" id="{9BC18F16-8E2B-48D4-B648-D072A538722D}"/>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15" name="図 14">
                <a:extLst>
                  <a:ext uri="{FF2B5EF4-FFF2-40B4-BE49-F238E27FC236}">
                    <a16:creationId xmlns:a16="http://schemas.microsoft.com/office/drawing/2014/main" id="{3AA80D1C-1758-4C74-BD16-DFC2518E6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pic>
          <p:nvPicPr>
            <p:cNvPr id="3" name="図 2">
              <a:extLst>
                <a:ext uri="{FF2B5EF4-FFF2-40B4-BE49-F238E27FC236}">
                  <a16:creationId xmlns:a16="http://schemas.microsoft.com/office/drawing/2014/main" id="{23381C3F-D386-401B-8851-596826F26E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0021" y="2806359"/>
              <a:ext cx="1842762" cy="3455091"/>
            </a:xfrm>
            <a:prstGeom prst="rect">
              <a:avLst/>
            </a:prstGeom>
          </p:spPr>
        </p:pic>
      </p:grpSp>
      <p:sp>
        <p:nvSpPr>
          <p:cNvPr id="17" name="矢印: 上 16">
            <a:extLst>
              <a:ext uri="{FF2B5EF4-FFF2-40B4-BE49-F238E27FC236}">
                <a16:creationId xmlns:a16="http://schemas.microsoft.com/office/drawing/2014/main" id="{3B721C7B-6B18-401B-BAA9-33A458039297}"/>
              </a:ext>
            </a:extLst>
          </p:cNvPr>
          <p:cNvSpPr/>
          <p:nvPr/>
        </p:nvSpPr>
        <p:spPr>
          <a:xfrm rot="10800000">
            <a:off x="2908300" y="3381062"/>
            <a:ext cx="364543" cy="1467163"/>
          </a:xfrm>
          <a:prstGeom prst="upArrow">
            <a:avLst/>
          </a:prstGeom>
          <a:gradFill>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7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gradFill>
          <a:ln w="12700">
            <a:solidFill>
              <a:srgbClr val="00B0F0"/>
            </a:solidFill>
          </a:ln>
          <a:effectLst>
            <a:glow rad="25400">
              <a:schemeClr val="bg1">
                <a:alpha val="70000"/>
              </a:schemeClr>
            </a:glow>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pic>
        <p:nvPicPr>
          <p:cNvPr id="18" name="Picture 4" descr="人差し指を立てた手のイラスト（甲）">
            <a:extLst>
              <a:ext uri="{FF2B5EF4-FFF2-40B4-BE49-F238E27FC236}">
                <a16:creationId xmlns:a16="http://schemas.microsoft.com/office/drawing/2014/main" id="{FDC41E4F-19D9-46C6-B762-0AE928FB50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711858">
            <a:off x="3160959" y="4055973"/>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398234C6-4F0A-472D-963D-9734481D1DF0}"/>
              </a:ext>
            </a:extLst>
          </p:cNvPr>
          <p:cNvSpPr/>
          <p:nvPr/>
        </p:nvSpPr>
        <p:spPr>
          <a:xfrm>
            <a:off x="1231900" y="2107311"/>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0" name="テキスト ボックス 19">
            <a:extLst>
              <a:ext uri="{FF2B5EF4-FFF2-40B4-BE49-F238E27FC236}">
                <a16:creationId xmlns:a16="http://schemas.microsoft.com/office/drawing/2014/main" id="{8E53E2BE-9770-4178-B396-4214E0FEBA60}"/>
              </a:ext>
            </a:extLst>
          </p:cNvPr>
          <p:cNvSpPr txBox="1"/>
          <p:nvPr/>
        </p:nvSpPr>
        <p:spPr>
          <a:xfrm>
            <a:off x="1702502" y="2107311"/>
            <a:ext cx="2723823"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画面の一番上から上から</a:t>
            </a:r>
          </a:p>
          <a:p>
            <a:r>
              <a:rPr kumimoji="1" lang="ja-JP" altLang="en-US" b="1" dirty="0">
                <a:latin typeface="メイリオ" panose="020B0604030504040204" pitchFamily="50" charset="-128"/>
                <a:ea typeface="メイリオ" panose="020B0604030504040204" pitchFamily="50" charset="-128"/>
              </a:rPr>
              <a:t>下にスライドします</a:t>
            </a:r>
          </a:p>
        </p:txBody>
      </p:sp>
      <p:sp>
        <p:nvSpPr>
          <p:cNvPr id="21" name="正方形/長方形 20">
            <a:extLst>
              <a:ext uri="{FF2B5EF4-FFF2-40B4-BE49-F238E27FC236}">
                <a16:creationId xmlns:a16="http://schemas.microsoft.com/office/drawing/2014/main" id="{B9139B90-0845-4CEB-A3BD-EC7F47B76404}"/>
              </a:ext>
            </a:extLst>
          </p:cNvPr>
          <p:cNvSpPr/>
          <p:nvPr/>
        </p:nvSpPr>
        <p:spPr>
          <a:xfrm>
            <a:off x="5422900" y="2107311"/>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2" name="テキスト ボックス 21">
            <a:extLst>
              <a:ext uri="{FF2B5EF4-FFF2-40B4-BE49-F238E27FC236}">
                <a16:creationId xmlns:a16="http://schemas.microsoft.com/office/drawing/2014/main" id="{42DF4637-3C18-40A3-A62E-FFAA7D6F637C}"/>
              </a:ext>
            </a:extLst>
          </p:cNvPr>
          <p:cNvSpPr txBox="1"/>
          <p:nvPr/>
        </p:nvSpPr>
        <p:spPr>
          <a:xfrm>
            <a:off x="5893853" y="2107311"/>
            <a:ext cx="3161316"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コントロールセンターが表示され画面の明るさ等の各種の</a:t>
            </a:r>
          </a:p>
          <a:p>
            <a:r>
              <a:rPr lang="ja-JP" altLang="en-US" b="1" dirty="0">
                <a:latin typeface="メイリオ" panose="020B0604030504040204" pitchFamily="50" charset="-128"/>
                <a:ea typeface="メイリオ" panose="020B0604030504040204" pitchFamily="50" charset="-128"/>
              </a:rPr>
              <a:t>設定が直ぐに出来ます</a:t>
            </a:r>
            <a:endParaRPr kumimoji="1" lang="ja-JP" altLang="en-US" b="1" dirty="0">
              <a:latin typeface="メイリオ" panose="020B0604030504040204" pitchFamily="50" charset="-128"/>
              <a:ea typeface="メイリオ" panose="020B0604030504040204" pitchFamily="50" charset="-128"/>
            </a:endParaRPr>
          </a:p>
        </p:txBody>
      </p:sp>
      <p:sp>
        <p:nvSpPr>
          <p:cNvPr id="23" name="矢印: 右 22">
            <a:extLst>
              <a:ext uri="{FF2B5EF4-FFF2-40B4-BE49-F238E27FC236}">
                <a16:creationId xmlns:a16="http://schemas.microsoft.com/office/drawing/2014/main" id="{E0C2F887-C8D0-4152-8B9D-37CE6599DCE0}"/>
              </a:ext>
            </a:extLst>
          </p:cNvPr>
          <p:cNvSpPr/>
          <p:nvPr/>
        </p:nvSpPr>
        <p:spPr>
          <a:xfrm>
            <a:off x="4820292" y="4197958"/>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69893E2-17C0-4707-B73A-AA3FEB0A4A46}"/>
              </a:ext>
            </a:extLst>
          </p:cNvPr>
          <p:cNvSpPr/>
          <p:nvPr/>
        </p:nvSpPr>
        <p:spPr>
          <a:xfrm>
            <a:off x="6437629" y="3681677"/>
            <a:ext cx="1797043" cy="3048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A8D06F1D-9E0E-4943-9957-BB0A44801024}"/>
              </a:ext>
            </a:extLst>
          </p:cNvPr>
          <p:cNvSpPr/>
          <p:nvPr/>
        </p:nvSpPr>
        <p:spPr>
          <a:xfrm>
            <a:off x="7738965" y="4554310"/>
            <a:ext cx="49570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56F5B7A-A47C-431F-82AE-F2E39C787013}"/>
              </a:ext>
            </a:extLst>
          </p:cNvPr>
          <p:cNvSpPr txBox="1"/>
          <p:nvPr/>
        </p:nvSpPr>
        <p:spPr>
          <a:xfrm>
            <a:off x="8405743" y="3576205"/>
            <a:ext cx="1415772" cy="584775"/>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画面の明るさ</a:t>
            </a:r>
          </a:p>
          <a:p>
            <a:r>
              <a:rPr kumimoji="1" lang="ja-JP" altLang="en-US" sz="1600" b="1" dirty="0">
                <a:latin typeface="メイリオ" panose="020B0604030504040204" pitchFamily="50" charset="-128"/>
                <a:ea typeface="メイリオ" panose="020B0604030504040204" pitchFamily="50" charset="-128"/>
              </a:rPr>
              <a:t>を調節</a:t>
            </a:r>
          </a:p>
        </p:txBody>
      </p:sp>
      <p:sp>
        <p:nvSpPr>
          <p:cNvPr id="27" name="テキスト ボックス 26">
            <a:extLst>
              <a:ext uri="{FF2B5EF4-FFF2-40B4-BE49-F238E27FC236}">
                <a16:creationId xmlns:a16="http://schemas.microsoft.com/office/drawing/2014/main" id="{BDAB1388-B72F-41A9-BAA4-C482E9EEE278}"/>
              </a:ext>
            </a:extLst>
          </p:cNvPr>
          <p:cNvSpPr txBox="1"/>
          <p:nvPr/>
        </p:nvSpPr>
        <p:spPr>
          <a:xfrm>
            <a:off x="8434087" y="4489060"/>
            <a:ext cx="1842762"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停電などの時すぐ灯を付けたい時に大変便利</a:t>
            </a:r>
            <a:endParaRPr kumimoji="1" lang="ja-JP" altLang="en-US" dirty="0"/>
          </a:p>
        </p:txBody>
      </p:sp>
    </p:spTree>
    <p:extLst>
      <p:ext uri="{BB962C8B-B14F-4D97-AF65-F5344CB8AC3E}">
        <p14:creationId xmlns:p14="http://schemas.microsoft.com/office/powerpoint/2010/main" val="390144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70018" cy="717376"/>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t>
            </a:r>
            <a:r>
              <a:rPr lang="ja-JP" altLang="en-US" sz="4000" dirty="0"/>
              <a:t>Ｆ</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ボタン操作の仕方</a:t>
            </a:r>
          </a:p>
          <a:p>
            <a:r>
              <a:rPr kumimoji="0" lang="ja-JP" altLang="en-US" sz="3200" kern="0" dirty="0"/>
              <a:t>マナーモードに設定する方法</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15693" y="1621708"/>
            <a:ext cx="8617744" cy="369332"/>
          </a:xfrm>
        </p:spPr>
        <p:txBody>
          <a:bodyPr wrap="none"/>
          <a:lstStyle/>
          <a:p>
            <a:r>
              <a:rPr lang="ja-JP" altLang="en-US" sz="2400" dirty="0"/>
              <a:t>各種のコントロールが出来る画面がワンタッチで表示できます</a:t>
            </a:r>
          </a:p>
        </p:txBody>
      </p:sp>
      <p:grpSp>
        <p:nvGrpSpPr>
          <p:cNvPr id="8" name="グループ化 7">
            <a:extLst>
              <a:ext uri="{FF2B5EF4-FFF2-40B4-BE49-F238E27FC236}">
                <a16:creationId xmlns:a16="http://schemas.microsoft.com/office/drawing/2014/main" id="{C123B0C6-E2D7-4BAB-9D16-45D0ADE084B0}"/>
              </a:ext>
            </a:extLst>
          </p:cNvPr>
          <p:cNvGrpSpPr/>
          <p:nvPr/>
        </p:nvGrpSpPr>
        <p:grpSpPr>
          <a:xfrm>
            <a:off x="1336972" y="2598488"/>
            <a:ext cx="2062172" cy="3697537"/>
            <a:chOff x="6322971" y="2697858"/>
            <a:chExt cx="2276475" cy="4105275"/>
          </a:xfrm>
        </p:grpSpPr>
        <p:pic>
          <p:nvPicPr>
            <p:cNvPr id="9" name="図 8">
              <a:extLst>
                <a:ext uri="{FF2B5EF4-FFF2-40B4-BE49-F238E27FC236}">
                  <a16:creationId xmlns:a16="http://schemas.microsoft.com/office/drawing/2014/main" id="{10D4F3A8-39E9-404C-9506-1845B632D768}"/>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10" name="テキスト ボックス 9">
              <a:extLst>
                <a:ext uri="{FF2B5EF4-FFF2-40B4-BE49-F238E27FC236}">
                  <a16:creationId xmlns:a16="http://schemas.microsoft.com/office/drawing/2014/main" id="{C6B5B3CD-E682-481D-83A8-97EA886B7B12}"/>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11" name="図 10">
              <a:extLst>
                <a:ext uri="{FF2B5EF4-FFF2-40B4-BE49-F238E27FC236}">
                  <a16:creationId xmlns:a16="http://schemas.microsoft.com/office/drawing/2014/main" id="{8324E5AD-C463-4DEC-9A28-94663FBE8F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20" name="テキスト ボックス 19">
            <a:extLst>
              <a:ext uri="{FF2B5EF4-FFF2-40B4-BE49-F238E27FC236}">
                <a16:creationId xmlns:a16="http://schemas.microsoft.com/office/drawing/2014/main" id="{8E53E2BE-9770-4178-B396-4214E0FEBA60}"/>
              </a:ext>
            </a:extLst>
          </p:cNvPr>
          <p:cNvSpPr txBox="1"/>
          <p:nvPr/>
        </p:nvSpPr>
        <p:spPr>
          <a:xfrm>
            <a:off x="1003300" y="2129110"/>
            <a:ext cx="3161316"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マナーモードに設定する時</a:t>
            </a:r>
          </a:p>
        </p:txBody>
      </p:sp>
      <p:sp>
        <p:nvSpPr>
          <p:cNvPr id="22" name="テキスト ボックス 21">
            <a:extLst>
              <a:ext uri="{FF2B5EF4-FFF2-40B4-BE49-F238E27FC236}">
                <a16:creationId xmlns:a16="http://schemas.microsoft.com/office/drawing/2014/main" id="{42DF4637-3C18-40A3-A62E-FFAA7D6F637C}"/>
              </a:ext>
            </a:extLst>
          </p:cNvPr>
          <p:cNvSpPr txBox="1"/>
          <p:nvPr/>
        </p:nvSpPr>
        <p:spPr>
          <a:xfrm>
            <a:off x="6413500" y="2105025"/>
            <a:ext cx="3161316"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音量ボタンが左端になれば</a:t>
            </a:r>
          </a:p>
          <a:p>
            <a:r>
              <a:rPr lang="ja-JP" altLang="en-US" b="1" dirty="0">
                <a:latin typeface="メイリオ" panose="020B0604030504040204" pitchFamily="50" charset="-128"/>
                <a:ea typeface="メイリオ" panose="020B0604030504040204" pitchFamily="50" charset="-128"/>
              </a:rPr>
              <a:t>マナーモードになります。</a:t>
            </a:r>
            <a:endParaRPr kumimoji="1" lang="ja-JP" altLang="en-US" b="1" dirty="0">
              <a:latin typeface="メイリオ" panose="020B0604030504040204" pitchFamily="50" charset="-128"/>
              <a:ea typeface="メイリオ" panose="020B0604030504040204" pitchFamily="50" charset="-128"/>
            </a:endParaRPr>
          </a:p>
        </p:txBody>
      </p:sp>
      <p:sp>
        <p:nvSpPr>
          <p:cNvPr id="23" name="矢印: 右 22">
            <a:extLst>
              <a:ext uri="{FF2B5EF4-FFF2-40B4-BE49-F238E27FC236}">
                <a16:creationId xmlns:a16="http://schemas.microsoft.com/office/drawing/2014/main" id="{E0C2F887-C8D0-4152-8B9D-37CE6599DCE0}"/>
              </a:ext>
            </a:extLst>
          </p:cNvPr>
          <p:cNvSpPr/>
          <p:nvPr/>
        </p:nvSpPr>
        <p:spPr>
          <a:xfrm>
            <a:off x="4660900" y="4772025"/>
            <a:ext cx="1797043"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56F5B7A-A47C-431F-82AE-F2E39C787013}"/>
              </a:ext>
            </a:extLst>
          </p:cNvPr>
          <p:cNvSpPr txBox="1"/>
          <p:nvPr/>
        </p:nvSpPr>
        <p:spPr>
          <a:xfrm>
            <a:off x="3315750" y="4311266"/>
            <a:ext cx="524638" cy="1169551"/>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音量</a:t>
            </a:r>
          </a:p>
          <a:p>
            <a:r>
              <a:rPr kumimoji="1" lang="ja-JP" altLang="en-US" sz="1400" b="1" dirty="0">
                <a:latin typeface="メイリオ" panose="020B0604030504040204" pitchFamily="50" charset="-128"/>
                <a:ea typeface="メイリオ" panose="020B0604030504040204" pitchFamily="50" charset="-128"/>
              </a:rPr>
              <a:t>ボタン</a:t>
            </a:r>
            <a:endParaRPr kumimoji="1" lang="ja-JP" altLang="en-US" sz="1600" dirty="0"/>
          </a:p>
        </p:txBody>
      </p:sp>
      <p:sp>
        <p:nvSpPr>
          <p:cNvPr id="27" name="テキスト ボックス 26">
            <a:extLst>
              <a:ext uri="{FF2B5EF4-FFF2-40B4-BE49-F238E27FC236}">
                <a16:creationId xmlns:a16="http://schemas.microsoft.com/office/drawing/2014/main" id="{BDAB1388-B72F-41A9-BAA4-C482E9EEE278}"/>
              </a:ext>
            </a:extLst>
          </p:cNvPr>
          <p:cNvSpPr txBox="1"/>
          <p:nvPr/>
        </p:nvSpPr>
        <p:spPr>
          <a:xfrm>
            <a:off x="1090010" y="6503605"/>
            <a:ext cx="895629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マナーモードを解除する時には音量ボタンの上側を右端になるまで押せば解除します</a:t>
            </a:r>
            <a:endParaRPr kumimoji="1" lang="ja-JP" altLang="en-US" dirty="0"/>
          </a:p>
        </p:txBody>
      </p:sp>
      <p:sp>
        <p:nvSpPr>
          <p:cNvPr id="28" name="テキスト ボックス 27">
            <a:extLst>
              <a:ext uri="{FF2B5EF4-FFF2-40B4-BE49-F238E27FC236}">
                <a16:creationId xmlns:a16="http://schemas.microsoft.com/office/drawing/2014/main" id="{B63C83EC-CB29-4B2D-9A3F-919708A89853}"/>
              </a:ext>
            </a:extLst>
          </p:cNvPr>
          <p:cNvSpPr txBox="1"/>
          <p:nvPr/>
        </p:nvSpPr>
        <p:spPr>
          <a:xfrm>
            <a:off x="4211860" y="3870227"/>
            <a:ext cx="2925682"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音量ボタン下</a:t>
            </a:r>
            <a:r>
              <a:rPr lang="ja-JP" altLang="en-US" dirty="0">
                <a:latin typeface="メイリオ" panose="020B0604030504040204" pitchFamily="50" charset="-128"/>
                <a:ea typeface="メイリオ" panose="020B0604030504040204" pitchFamily="50" charset="-128"/>
              </a:rPr>
              <a:t>側を</a:t>
            </a:r>
          </a:p>
          <a:p>
            <a:r>
              <a:rPr lang="ja-JP" altLang="en-US" dirty="0">
                <a:latin typeface="メイリオ" panose="020B0604030504040204" pitchFamily="50" charset="-128"/>
                <a:ea typeface="メイリオ" panose="020B0604030504040204" pitchFamily="50" charset="-128"/>
              </a:rPr>
              <a:t>押し続ける</a:t>
            </a:r>
            <a:endParaRPr kumimoji="1" lang="ja-JP" altLang="en-US" dirty="0">
              <a:latin typeface="メイリオ" panose="020B0604030504040204" pitchFamily="50" charset="-128"/>
              <a:ea typeface="メイリオ" panose="020B0604030504040204" pitchFamily="50" charset="-128"/>
            </a:endParaRPr>
          </a:p>
        </p:txBody>
      </p:sp>
      <p:sp>
        <p:nvSpPr>
          <p:cNvPr id="29" name="矢印: 右 28">
            <a:extLst>
              <a:ext uri="{FF2B5EF4-FFF2-40B4-BE49-F238E27FC236}">
                <a16:creationId xmlns:a16="http://schemas.microsoft.com/office/drawing/2014/main" id="{7B6DABD3-1EC8-44BE-8CE9-6661F9A6F99A}"/>
              </a:ext>
            </a:extLst>
          </p:cNvPr>
          <p:cNvSpPr/>
          <p:nvPr/>
        </p:nvSpPr>
        <p:spPr>
          <a:xfrm rot="10800000">
            <a:off x="3650634" y="4017661"/>
            <a:ext cx="466836" cy="19355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F1A172B5-BD48-4E27-96E5-084A80E95E80}"/>
              </a:ext>
            </a:extLst>
          </p:cNvPr>
          <p:cNvGrpSpPr/>
          <p:nvPr/>
        </p:nvGrpSpPr>
        <p:grpSpPr>
          <a:xfrm>
            <a:off x="6651122" y="2681711"/>
            <a:ext cx="2062172" cy="3614314"/>
            <a:chOff x="7040964" y="2319967"/>
            <a:chExt cx="2276475" cy="4105275"/>
          </a:xfrm>
        </p:grpSpPr>
        <p:grpSp>
          <p:nvGrpSpPr>
            <p:cNvPr id="36" name="グループ化 35">
              <a:extLst>
                <a:ext uri="{FF2B5EF4-FFF2-40B4-BE49-F238E27FC236}">
                  <a16:creationId xmlns:a16="http://schemas.microsoft.com/office/drawing/2014/main" id="{60659283-EAD1-44DB-A8A8-DEDE3024F78C}"/>
                </a:ext>
              </a:extLst>
            </p:cNvPr>
            <p:cNvGrpSpPr/>
            <p:nvPr/>
          </p:nvGrpSpPr>
          <p:grpSpPr>
            <a:xfrm>
              <a:off x="7040964" y="2319967"/>
              <a:ext cx="2276475" cy="4105275"/>
              <a:chOff x="6322971" y="2697858"/>
              <a:chExt cx="2276475" cy="4105275"/>
            </a:xfrm>
          </p:grpSpPr>
          <p:pic>
            <p:nvPicPr>
              <p:cNvPr id="37" name="図 36">
                <a:extLst>
                  <a:ext uri="{FF2B5EF4-FFF2-40B4-BE49-F238E27FC236}">
                    <a16:creationId xmlns:a16="http://schemas.microsoft.com/office/drawing/2014/main" id="{45E1F53C-24E0-42C7-94AC-D1149BA06995}"/>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38" name="テキスト ボックス 37">
                <a:extLst>
                  <a:ext uri="{FF2B5EF4-FFF2-40B4-BE49-F238E27FC236}">
                    <a16:creationId xmlns:a16="http://schemas.microsoft.com/office/drawing/2014/main" id="{855AD864-DDC1-42CA-8E45-8EF064760F9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39" name="図 38">
                <a:extLst>
                  <a:ext uri="{FF2B5EF4-FFF2-40B4-BE49-F238E27FC236}">
                    <a16:creationId xmlns:a16="http://schemas.microsoft.com/office/drawing/2014/main" id="{E4022EC9-06C1-4A12-A1F5-DE5DB7BA04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pic>
          <p:nvPicPr>
            <p:cNvPr id="24" name="図 23">
              <a:extLst>
                <a:ext uri="{FF2B5EF4-FFF2-40B4-BE49-F238E27FC236}">
                  <a16:creationId xmlns:a16="http://schemas.microsoft.com/office/drawing/2014/main" id="{ADE0188D-85EC-4FFE-B3F0-17B2FB1879C6}"/>
                </a:ext>
              </a:extLst>
            </p:cNvPr>
            <p:cNvPicPr>
              <a:picLocks noChangeAspect="1"/>
            </p:cNvPicPr>
            <p:nvPr/>
          </p:nvPicPr>
          <p:blipFill>
            <a:blip r:embed="rId6"/>
            <a:stretch>
              <a:fillRect/>
            </a:stretch>
          </p:blipFill>
          <p:spPr>
            <a:xfrm>
              <a:off x="7256106" y="2675262"/>
              <a:ext cx="1856587" cy="338853"/>
            </a:xfrm>
            <a:prstGeom prst="rect">
              <a:avLst/>
            </a:prstGeom>
          </p:spPr>
        </p:pic>
      </p:grpSp>
      <p:sp>
        <p:nvSpPr>
          <p:cNvPr id="40" name="四角形: 角を丸くする 39">
            <a:extLst>
              <a:ext uri="{FF2B5EF4-FFF2-40B4-BE49-F238E27FC236}">
                <a16:creationId xmlns:a16="http://schemas.microsoft.com/office/drawing/2014/main" id="{91374262-1446-41BF-A896-AE1DAC201527}"/>
              </a:ext>
            </a:extLst>
          </p:cNvPr>
          <p:cNvSpPr/>
          <p:nvPr/>
        </p:nvSpPr>
        <p:spPr>
          <a:xfrm>
            <a:off x="6651122" y="2918495"/>
            <a:ext cx="2200778" cy="42588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4AD052FC-FA66-4A7D-A364-5A984C58D0CC}"/>
              </a:ext>
            </a:extLst>
          </p:cNvPr>
          <p:cNvSpPr/>
          <p:nvPr/>
        </p:nvSpPr>
        <p:spPr>
          <a:xfrm>
            <a:off x="3898900" y="342525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3" name="正方形/長方形 42">
            <a:extLst>
              <a:ext uri="{FF2B5EF4-FFF2-40B4-BE49-F238E27FC236}">
                <a16:creationId xmlns:a16="http://schemas.microsoft.com/office/drawing/2014/main" id="{A25F951A-5ED4-4633-ABEF-EA7B630D0163}"/>
              </a:ext>
            </a:extLst>
          </p:cNvPr>
          <p:cNvSpPr/>
          <p:nvPr/>
        </p:nvSpPr>
        <p:spPr>
          <a:xfrm>
            <a:off x="6032500" y="2891850"/>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4" name="正方形/長方形 43">
            <a:extLst>
              <a:ext uri="{FF2B5EF4-FFF2-40B4-BE49-F238E27FC236}">
                <a16:creationId xmlns:a16="http://schemas.microsoft.com/office/drawing/2014/main" id="{BB1968DA-B58A-400A-97FC-81720CCD403D}"/>
              </a:ext>
            </a:extLst>
          </p:cNvPr>
          <p:cNvSpPr/>
          <p:nvPr/>
        </p:nvSpPr>
        <p:spPr>
          <a:xfrm>
            <a:off x="622300" y="639705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pic>
        <p:nvPicPr>
          <p:cNvPr id="31" name="図 30">
            <a:extLst>
              <a:ext uri="{FF2B5EF4-FFF2-40B4-BE49-F238E27FC236}">
                <a16:creationId xmlns:a16="http://schemas.microsoft.com/office/drawing/2014/main" id="{07E4F5F0-8A57-4962-AA84-89E445989551}"/>
              </a:ext>
            </a:extLst>
          </p:cNvPr>
          <p:cNvPicPr>
            <a:picLocks noChangeAspect="1"/>
          </p:cNvPicPr>
          <p:nvPr/>
        </p:nvPicPr>
        <p:blipFill>
          <a:blip r:embed="rId7"/>
          <a:stretch>
            <a:fillRect/>
          </a:stretch>
        </p:blipFill>
        <p:spPr>
          <a:xfrm>
            <a:off x="3441700" y="3476625"/>
            <a:ext cx="144116" cy="742750"/>
          </a:xfrm>
          <a:prstGeom prst="rect">
            <a:avLst/>
          </a:prstGeom>
        </p:spPr>
      </p:pic>
    </p:spTree>
    <p:extLst>
      <p:ext uri="{BB962C8B-B14F-4D97-AF65-F5344CB8AC3E}">
        <p14:creationId xmlns:p14="http://schemas.microsoft.com/office/powerpoint/2010/main" val="407807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84400" y="1647825"/>
            <a:ext cx="7353300" cy="5555367"/>
          </a:xfrm>
          <a:prstGeom prst="rect">
            <a:avLst/>
          </a:prstGeom>
          <a:noFill/>
        </p:spPr>
        <p:txBody>
          <a:bodyPr wrap="square" rtlCol="0">
            <a:spAutoFit/>
          </a:bodyPr>
          <a:lstStyle/>
          <a:p>
            <a:pPr>
              <a:spcAft>
                <a:spcPts val="1200"/>
              </a:spcAft>
            </a:pPr>
            <a:r>
              <a:rPr lang="ja-JP" altLang="en-US" sz="2800" b="1" dirty="0">
                <a:solidFill>
                  <a:srgbClr val="009650"/>
                </a:solidFill>
                <a:latin typeface="Meiryo" charset="-128"/>
                <a:ea typeface="Meiryo" charset="-128"/>
                <a:cs typeface="Meiryo" charset="-128"/>
              </a:rPr>
              <a:t>１．電源の入れ方</a:t>
            </a:r>
            <a:endParaRPr lang="en-US" altLang="ja-JP" b="1" dirty="0">
              <a:latin typeface="Meiryo" charset="-128"/>
              <a:ea typeface="Meiryo" charset="-128"/>
              <a:cs typeface="Meiryo" charset="-128"/>
            </a:endParaRPr>
          </a:p>
          <a:p>
            <a:pPr marL="263525">
              <a:spcAft>
                <a:spcPts val="600"/>
              </a:spcAft>
              <a:tabLst>
                <a:tab pos="6183313" algn="l"/>
              </a:tabLst>
            </a:pPr>
            <a:r>
              <a:rPr lang="ja-JP" altLang="en-US" sz="2400" b="1" dirty="0">
                <a:latin typeface="Meiryo" charset="-128"/>
                <a:ea typeface="Meiryo" charset="-128"/>
                <a:cs typeface="Meiryo" charset="-128"/>
              </a:rPr>
              <a:t>１</a:t>
            </a:r>
            <a:r>
              <a:rPr lang="en-US" altLang="ja-JP" sz="2400" b="1" dirty="0">
                <a:latin typeface="Meiryo" charset="-128"/>
                <a:ea typeface="Meiryo" charset="-128"/>
                <a:cs typeface="Meiryo" charset="-128"/>
              </a:rPr>
              <a:t>-A</a:t>
            </a:r>
            <a:r>
              <a:rPr lang="ja-JP" altLang="en-US" sz="2400" b="1" dirty="0">
                <a:latin typeface="Meiryo" charset="-128"/>
                <a:ea typeface="Meiryo" charset="-128"/>
                <a:cs typeface="Meiryo" charset="-128"/>
              </a:rPr>
              <a:t> 電源ボタンはどこに？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Ｐ４</a:t>
            </a:r>
          </a:p>
          <a:p>
            <a:pPr marL="263525">
              <a:spcAft>
                <a:spcPts val="600"/>
              </a:spcAft>
              <a:tabLst>
                <a:tab pos="6183313" algn="l"/>
              </a:tabLst>
            </a:pPr>
            <a:r>
              <a:rPr lang="ja-JP" altLang="en-US" sz="2400" b="1" dirty="0">
                <a:latin typeface="Meiryo" charset="-128"/>
                <a:ea typeface="Meiryo" charset="-128"/>
                <a:cs typeface="Meiryo" charset="-128"/>
              </a:rPr>
              <a:t>１</a:t>
            </a:r>
            <a:r>
              <a:rPr lang="en-US" altLang="ja-JP" sz="2400" b="1" dirty="0">
                <a:latin typeface="Meiryo" charset="-128"/>
                <a:ea typeface="Meiryo" charset="-128"/>
                <a:cs typeface="Meiryo" charset="-128"/>
              </a:rPr>
              <a:t>-B</a:t>
            </a:r>
            <a:r>
              <a:rPr lang="ja-JP" altLang="en-US" sz="2400" b="1" dirty="0">
                <a:latin typeface="Meiryo" charset="-128"/>
                <a:ea typeface="Meiryo" charset="-128"/>
                <a:cs typeface="Meiryo" charset="-128"/>
              </a:rPr>
              <a:t> 電源を切る時は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Ｐ６</a:t>
            </a:r>
            <a:endParaRPr lang="en-US" altLang="ja-JP" sz="2400" b="1" dirty="0">
              <a:latin typeface="Meiryo" charset="-128"/>
              <a:ea typeface="Meiryo" charset="-128"/>
              <a:cs typeface="Meiryo" charset="-128"/>
            </a:endParaRPr>
          </a:p>
          <a:p>
            <a:pPr marL="263525">
              <a:spcAft>
                <a:spcPts val="600"/>
              </a:spcAft>
              <a:tabLst>
                <a:tab pos="6183313" algn="l"/>
              </a:tabLst>
            </a:pPr>
            <a:r>
              <a:rPr lang="ja-JP" altLang="en-US" sz="2400" b="1" dirty="0">
                <a:latin typeface="Meiryo" charset="-128"/>
                <a:ea typeface="Meiryo" charset="-128"/>
                <a:cs typeface="Meiryo" charset="-128"/>
              </a:rPr>
              <a:t>１</a:t>
            </a:r>
            <a:r>
              <a:rPr lang="en-US" altLang="ja-JP" sz="2400" b="1" dirty="0">
                <a:latin typeface="Meiryo" charset="-128"/>
                <a:ea typeface="Meiryo" charset="-128"/>
                <a:cs typeface="Meiryo" charset="-128"/>
              </a:rPr>
              <a:t>-C</a:t>
            </a:r>
            <a:r>
              <a:rPr lang="ja-JP" altLang="en-US" sz="2400" b="1" dirty="0">
                <a:latin typeface="Meiryo" charset="-128"/>
                <a:ea typeface="Meiryo" charset="-128"/>
                <a:cs typeface="Meiryo" charset="-128"/>
              </a:rPr>
              <a:t> スリープモ－ド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Ｐ７</a:t>
            </a:r>
            <a:endParaRPr lang="en-US" altLang="ja-JP" sz="2400" b="1" dirty="0">
              <a:latin typeface="Meiryo" charset="-128"/>
              <a:ea typeface="Meiryo" charset="-128"/>
              <a:cs typeface="Meiryo" charset="-128"/>
            </a:endParaRPr>
          </a:p>
          <a:p>
            <a:pPr marL="263525">
              <a:spcAft>
                <a:spcPts val="600"/>
              </a:spcAft>
            </a:pPr>
            <a:endParaRPr lang="en-US" altLang="ja-JP" b="1" dirty="0">
              <a:solidFill>
                <a:srgbClr val="009650"/>
              </a:solidFill>
              <a:latin typeface="Meiryo" charset="-128"/>
              <a:ea typeface="Meiryo" charset="-128"/>
              <a:cs typeface="Meiryo" charset="-128"/>
            </a:endParaRPr>
          </a:p>
          <a:p>
            <a:pPr>
              <a:spcAft>
                <a:spcPts val="1200"/>
              </a:spcAft>
            </a:pPr>
            <a:r>
              <a:rPr lang="ja-JP" altLang="en-US" sz="2800" b="1" dirty="0">
                <a:solidFill>
                  <a:srgbClr val="009650"/>
                </a:solidFill>
                <a:latin typeface="Meiryo" charset="-128"/>
                <a:ea typeface="Meiryo" charset="-128"/>
                <a:cs typeface="Meiryo" charset="-128"/>
              </a:rPr>
              <a:t>２．ボタン操作の仕方</a:t>
            </a:r>
            <a:endParaRPr lang="en-US" altLang="ja-JP" b="1" dirty="0">
              <a:latin typeface="Meiryo" charset="-128"/>
              <a:ea typeface="Meiryo" charset="-128"/>
              <a:cs typeface="Meiryo" charset="-128"/>
            </a:endParaRPr>
          </a:p>
          <a:p>
            <a:pPr marL="263525">
              <a:spcAft>
                <a:spcPts val="600"/>
              </a:spcAft>
              <a:tabLst>
                <a:tab pos="6183313" algn="l"/>
              </a:tabLst>
            </a:pPr>
            <a:r>
              <a:rPr lang="ja-JP" altLang="en-US" sz="2400" b="1" dirty="0">
                <a:latin typeface="Meiryo" charset="-128"/>
                <a:ea typeface="Meiryo" charset="-128"/>
                <a:cs typeface="Meiryo" charset="-128"/>
              </a:rPr>
              <a:t>２</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Ａ スマートフォンの主な機能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Ｐ９</a:t>
            </a:r>
          </a:p>
          <a:p>
            <a:pPr marL="263525">
              <a:spcAft>
                <a:spcPts val="600"/>
              </a:spcAft>
              <a:tabLst>
                <a:tab pos="6183313" algn="l"/>
              </a:tabLst>
            </a:pPr>
            <a:r>
              <a:rPr lang="ja-JP" altLang="en-US" sz="2400" b="1" dirty="0">
                <a:latin typeface="Meiryo" charset="-128"/>
                <a:ea typeface="Meiryo" charset="-128"/>
                <a:cs typeface="Meiryo" charset="-128"/>
              </a:rPr>
              <a:t>２</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Ｂ 音量ボタン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Ｐ１０</a:t>
            </a:r>
            <a:endParaRPr lang="en-US" altLang="ja-JP" sz="2400" b="1" dirty="0">
              <a:latin typeface="Meiryo" charset="-128"/>
              <a:ea typeface="Meiryo" charset="-128"/>
              <a:cs typeface="Meiryo" charset="-128"/>
            </a:endParaRPr>
          </a:p>
          <a:p>
            <a:pPr marL="263525">
              <a:spcAft>
                <a:spcPts val="600"/>
              </a:spcAft>
              <a:tabLst>
                <a:tab pos="6183313" algn="l"/>
              </a:tabLst>
            </a:pPr>
            <a:r>
              <a:rPr lang="ja-JP" altLang="en-US" sz="2400" b="1" dirty="0">
                <a:latin typeface="Meiryo" charset="-128"/>
                <a:ea typeface="Meiryo" charset="-128"/>
                <a:cs typeface="Meiryo" charset="-128"/>
              </a:rPr>
              <a:t>２</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Ｃ ホームボタン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Ｐ１１</a:t>
            </a:r>
          </a:p>
          <a:p>
            <a:pPr marL="263525">
              <a:spcAft>
                <a:spcPts val="600"/>
              </a:spcAft>
              <a:tabLst>
                <a:tab pos="6183313" algn="l"/>
              </a:tabLst>
            </a:pPr>
            <a:r>
              <a:rPr lang="ja-JP" altLang="en-US" sz="2400" b="1" dirty="0">
                <a:latin typeface="Meiryo" charset="-128"/>
                <a:ea typeface="Meiryo" charset="-128"/>
                <a:cs typeface="Meiryo" charset="-128"/>
              </a:rPr>
              <a:t>２</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Ｄ ステータスバー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Ｐ１２</a:t>
            </a:r>
          </a:p>
          <a:p>
            <a:pPr marL="263525">
              <a:spcAft>
                <a:spcPts val="600"/>
              </a:spcAft>
              <a:tabLst>
                <a:tab pos="6183313" algn="l"/>
              </a:tabLst>
            </a:pPr>
            <a:r>
              <a:rPr lang="ja-JP" altLang="en-US" sz="2400" b="1" dirty="0">
                <a:latin typeface="Meiryo" charset="-128"/>
                <a:ea typeface="Meiryo" charset="-128"/>
                <a:cs typeface="Meiryo" charset="-128"/>
              </a:rPr>
              <a:t>２</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Ｅ コントロールセンター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Ｐ１３</a:t>
            </a:r>
          </a:p>
          <a:p>
            <a:pPr marL="263525">
              <a:tabLst>
                <a:tab pos="6183313" algn="l"/>
              </a:tabLst>
            </a:pPr>
            <a:r>
              <a:rPr lang="ja-JP" altLang="en-US" sz="2400" b="1" dirty="0">
                <a:latin typeface="Meiryo" charset="-128"/>
                <a:ea typeface="Meiryo" charset="-128"/>
                <a:cs typeface="Meiryo" charset="-128"/>
              </a:rPr>
              <a:t>２</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Ｆ マナーモードに設定する方法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Ｐ１４</a:t>
            </a:r>
            <a:endParaRPr lang="ja-JP" altLang="en-US" b="1" dirty="0">
              <a:latin typeface="Meiryo" charset="-128"/>
              <a:ea typeface="Meiryo" charset="-128"/>
              <a:cs typeface="Meiryo" charset="-128"/>
            </a:endParaRPr>
          </a:p>
        </p:txBody>
      </p:sp>
      <p:cxnSp>
        <p:nvCxnSpPr>
          <p:cNvPr id="5" name="直線コネクタ 4"/>
          <p:cNvCxnSpPr/>
          <p:nvPr/>
        </p:nvCxnSpPr>
        <p:spPr>
          <a:xfrm>
            <a:off x="2070100" y="3705225"/>
            <a:ext cx="81534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146300" y="581025"/>
            <a:ext cx="8420000" cy="595500"/>
          </a:xfrm>
        </p:spPr>
        <p:txBody>
          <a:bodyPr>
            <a:normAutofit/>
          </a:bodyPr>
          <a:lstStyle/>
          <a:p>
            <a:r>
              <a:rPr lang="ja-JP" altLang="en-US" sz="3600" dirty="0"/>
              <a:t>電源の入れ方・ボタン操作の仕方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FDE8B175-D83D-4B80-BEC4-5BB2975A3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74" y="4391025"/>
            <a:ext cx="1596602" cy="159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5439" dirty="0">
                <a:solidFill>
                  <a:srgbClr val="009650"/>
                </a:solidFill>
              </a:rPr>
              <a:t>1</a:t>
            </a:r>
            <a:endParaRPr lang="ja-JP" altLang="en-US" sz="15439" dirty="0">
              <a:solidFill>
                <a:srgbClr val="009650"/>
              </a:solidFill>
            </a:endParaRPr>
          </a:p>
          <a:p>
            <a:pPr>
              <a:lnSpc>
                <a:spcPct val="100000"/>
              </a:lnSpc>
            </a:pPr>
            <a:r>
              <a:rPr lang="ja-JP" altLang="en-US" sz="5400" dirty="0">
                <a:solidFill>
                  <a:srgbClr val="000000"/>
                </a:solidFill>
              </a:rPr>
              <a:t>電源の入れ方</a:t>
            </a:r>
            <a:endParaRPr lang="en-US" altLang="ja-JP" sz="5400" dirty="0">
              <a:solidFill>
                <a:srgbClr val="000000"/>
              </a:solidFill>
            </a:endParaRPr>
          </a:p>
        </p:txBody>
      </p:sp>
      <p:pic>
        <p:nvPicPr>
          <p:cNvPr id="6146" name="Picture 2" descr="座りながらスマホを使う人のイラスト（女性）">
            <a:extLst>
              <a:ext uri="{FF2B5EF4-FFF2-40B4-BE49-F238E27FC236}">
                <a16:creationId xmlns:a16="http://schemas.microsoft.com/office/drawing/2014/main" id="{86A5467E-3F91-4DA4-937B-AA5F0D6E4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46958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315081"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60000"/>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電源の入れ方</a:t>
            </a:r>
          </a:p>
          <a:p>
            <a:r>
              <a:rPr kumimoji="0" lang="ja-JP" altLang="en-US" sz="3200" kern="0" dirty="0"/>
              <a:t>電源ボタンはどこに？</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93849" y="1609099"/>
            <a:ext cx="5847755" cy="369332"/>
          </a:xfrm>
        </p:spPr>
        <p:txBody>
          <a:bodyPr wrap="none"/>
          <a:lstStyle/>
          <a:p>
            <a:r>
              <a:rPr lang="ja-JP" altLang="en-US" sz="2400" dirty="0"/>
              <a:t>電源ボタンの位置は機種により異なります</a:t>
            </a:r>
          </a:p>
        </p:txBody>
      </p:sp>
      <p:pic>
        <p:nvPicPr>
          <p:cNvPr id="11" name="図 10">
            <a:extLst>
              <a:ext uri="{FF2B5EF4-FFF2-40B4-BE49-F238E27FC236}">
                <a16:creationId xmlns:a16="http://schemas.microsoft.com/office/drawing/2014/main" id="{5A641839-68AE-4F33-BBAD-66644657419D}"/>
              </a:ext>
            </a:extLst>
          </p:cNvPr>
          <p:cNvPicPr>
            <a:picLocks noChangeAspect="1"/>
          </p:cNvPicPr>
          <p:nvPr/>
        </p:nvPicPr>
        <p:blipFill>
          <a:blip r:embed="rId3"/>
          <a:stretch>
            <a:fillRect/>
          </a:stretch>
        </p:blipFill>
        <p:spPr>
          <a:xfrm>
            <a:off x="3670300" y="3095625"/>
            <a:ext cx="144116" cy="742750"/>
          </a:xfrm>
          <a:prstGeom prst="rect">
            <a:avLst/>
          </a:prstGeom>
        </p:spPr>
      </p:pic>
      <p:sp>
        <p:nvSpPr>
          <p:cNvPr id="18" name="テキスト ボックス 17">
            <a:extLst>
              <a:ext uri="{FF2B5EF4-FFF2-40B4-BE49-F238E27FC236}">
                <a16:creationId xmlns:a16="http://schemas.microsoft.com/office/drawing/2014/main" id="{176E5A06-7F35-4A6E-A685-5111324EB8FD}"/>
              </a:ext>
            </a:extLst>
          </p:cNvPr>
          <p:cNvSpPr txBox="1"/>
          <p:nvPr/>
        </p:nvSpPr>
        <p:spPr>
          <a:xfrm>
            <a:off x="3594100" y="4314825"/>
            <a:ext cx="351049" cy="1169551"/>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電源ボタン</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2888757" y="2177102"/>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439352" y="2181225"/>
            <a:ext cx="156966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電源ボタンを</a:t>
            </a:r>
          </a:p>
          <a:p>
            <a:r>
              <a:rPr kumimoji="1" lang="ja-JP" altLang="en-US" b="1" dirty="0">
                <a:latin typeface="メイリオ" panose="020B0604030504040204" pitchFamily="50" charset="-128"/>
                <a:ea typeface="メイリオ" panose="020B0604030504040204" pitchFamily="50" charset="-128"/>
              </a:rPr>
              <a:t>長押しします</a:t>
            </a:r>
          </a:p>
        </p:txBody>
      </p:sp>
      <p:pic>
        <p:nvPicPr>
          <p:cNvPr id="26" name="図 25">
            <a:extLst>
              <a:ext uri="{FF2B5EF4-FFF2-40B4-BE49-F238E27FC236}">
                <a16:creationId xmlns:a16="http://schemas.microsoft.com/office/drawing/2014/main" id="{156C4216-919F-420E-8734-EE36D373299F}"/>
              </a:ext>
            </a:extLst>
          </p:cNvPr>
          <p:cNvPicPr>
            <a:picLocks noChangeAspect="1"/>
          </p:cNvPicPr>
          <p:nvPr/>
        </p:nvPicPr>
        <p:blipFill>
          <a:blip r:embed="rId4"/>
          <a:stretch>
            <a:fillRect/>
          </a:stretch>
        </p:blipFill>
        <p:spPr>
          <a:xfrm>
            <a:off x="6322971" y="2697858"/>
            <a:ext cx="2276475" cy="4105275"/>
          </a:xfrm>
          <a:prstGeom prst="rect">
            <a:avLst/>
          </a:prstGeom>
        </p:spPr>
      </p:pic>
      <p:sp>
        <p:nvSpPr>
          <p:cNvPr id="27" name="テキスト ボックス 26">
            <a:extLst>
              <a:ext uri="{FF2B5EF4-FFF2-40B4-BE49-F238E27FC236}">
                <a16:creationId xmlns:a16="http://schemas.microsoft.com/office/drawing/2014/main" id="{805488C4-8C8B-4C4D-BA2C-CB1C58F581FC}"/>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5706225" y="2213256"/>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6322971" y="2181225"/>
            <a:ext cx="202601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しばらくすると</a:t>
            </a:r>
          </a:p>
          <a:p>
            <a:r>
              <a:rPr kumimoji="1" lang="ja-JP" altLang="en-US" b="1" dirty="0">
                <a:latin typeface="メイリオ" panose="020B0604030504040204" pitchFamily="50" charset="-128"/>
                <a:ea typeface="メイリオ" panose="020B0604030504040204" pitchFamily="50" charset="-128"/>
              </a:rPr>
              <a:t>起動を開始します</a:t>
            </a:r>
          </a:p>
        </p:txBody>
      </p:sp>
      <p:sp>
        <p:nvSpPr>
          <p:cNvPr id="28" name="矢印: 右 27">
            <a:extLst>
              <a:ext uri="{FF2B5EF4-FFF2-40B4-BE49-F238E27FC236}">
                <a16:creationId xmlns:a16="http://schemas.microsoft.com/office/drawing/2014/main" id="{1830F516-39CF-486D-870A-7B0F35920B99}"/>
              </a:ext>
            </a:extLst>
          </p:cNvPr>
          <p:cNvSpPr/>
          <p:nvPr/>
        </p:nvSpPr>
        <p:spPr>
          <a:xfrm>
            <a:off x="4370430" y="3845100"/>
            <a:ext cx="1683872"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DD022090-E1FD-44A7-9BCB-0D6684FF1224}"/>
              </a:ext>
            </a:extLst>
          </p:cNvPr>
          <p:cNvPicPr>
            <a:picLocks noChangeAspect="1"/>
          </p:cNvPicPr>
          <p:nvPr/>
        </p:nvPicPr>
        <p:blipFill>
          <a:blip r:embed="rId4"/>
          <a:stretch>
            <a:fillRect/>
          </a:stretch>
        </p:blipFill>
        <p:spPr>
          <a:xfrm>
            <a:off x="1162646" y="2638187"/>
            <a:ext cx="2276475" cy="4105275"/>
          </a:xfrm>
          <a:prstGeom prst="rect">
            <a:avLst/>
          </a:prstGeom>
        </p:spPr>
      </p:pic>
      <p:pic>
        <p:nvPicPr>
          <p:cNvPr id="3" name="図 2">
            <a:extLst>
              <a:ext uri="{FF2B5EF4-FFF2-40B4-BE49-F238E27FC236}">
                <a16:creationId xmlns:a16="http://schemas.microsoft.com/office/drawing/2014/main" id="{92E72D7C-ED22-4BFF-84AC-BA173C698CFB}"/>
              </a:ext>
            </a:extLst>
          </p:cNvPr>
          <p:cNvPicPr>
            <a:picLocks noChangeAspect="1"/>
          </p:cNvPicPr>
          <p:nvPr/>
        </p:nvPicPr>
        <p:blipFill>
          <a:blip r:embed="rId5"/>
          <a:stretch>
            <a:fillRect/>
          </a:stretch>
        </p:blipFill>
        <p:spPr>
          <a:xfrm>
            <a:off x="3670300" y="4010025"/>
            <a:ext cx="152400" cy="266700"/>
          </a:xfrm>
          <a:prstGeom prst="rect">
            <a:avLst/>
          </a:prstGeom>
        </p:spPr>
      </p:pic>
      <p:cxnSp>
        <p:nvCxnSpPr>
          <p:cNvPr id="13" name="直線矢印コネクタ 12">
            <a:extLst>
              <a:ext uri="{FF2B5EF4-FFF2-40B4-BE49-F238E27FC236}">
                <a16:creationId xmlns:a16="http://schemas.microsoft.com/office/drawing/2014/main" id="{7045461D-1B24-4613-A2C3-5DAB1E5EFAB0}"/>
              </a:ext>
            </a:extLst>
          </p:cNvPr>
          <p:cNvCxnSpPr>
            <a:cxnSpLocks/>
          </p:cNvCxnSpPr>
          <p:nvPr/>
        </p:nvCxnSpPr>
        <p:spPr>
          <a:xfrm>
            <a:off x="3315647" y="4086225"/>
            <a:ext cx="394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F920928-DE65-4894-A2AF-0E0049655420}"/>
              </a:ext>
            </a:extLst>
          </p:cNvPr>
          <p:cNvSpPr txBox="1"/>
          <p:nvPr/>
        </p:nvSpPr>
        <p:spPr>
          <a:xfrm>
            <a:off x="3822700" y="3324225"/>
            <a:ext cx="1191779"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音量ボタン</a:t>
            </a:r>
          </a:p>
        </p:txBody>
      </p:sp>
    </p:spTree>
    <p:extLst>
      <p:ext uri="{BB962C8B-B14F-4D97-AF65-F5344CB8AC3E}">
        <p14:creationId xmlns:p14="http://schemas.microsoft.com/office/powerpoint/2010/main" val="255309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326025" cy="717376"/>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60000"/>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電源の入れ方</a:t>
            </a:r>
          </a:p>
          <a:p>
            <a:r>
              <a:rPr kumimoji="0" lang="ja-JP" altLang="en-US" sz="3200" kern="0" dirty="0"/>
              <a:t>電源ボタンはどこに？</a:t>
            </a:r>
          </a:p>
        </p:txBody>
      </p:sp>
      <p:pic>
        <p:nvPicPr>
          <p:cNvPr id="20" name="図 19">
            <a:extLst>
              <a:ext uri="{FF2B5EF4-FFF2-40B4-BE49-F238E27FC236}">
                <a16:creationId xmlns:a16="http://schemas.microsoft.com/office/drawing/2014/main" id="{B5BD90EF-D9C5-4E1E-8F2B-D0283217B034}"/>
              </a:ext>
            </a:extLst>
          </p:cNvPr>
          <p:cNvPicPr>
            <a:picLocks noChangeAspect="1"/>
          </p:cNvPicPr>
          <p:nvPr/>
        </p:nvPicPr>
        <p:blipFill>
          <a:blip r:embed="rId3"/>
          <a:stretch>
            <a:fillRect/>
          </a:stretch>
        </p:blipFill>
        <p:spPr>
          <a:xfrm>
            <a:off x="1791143" y="2769181"/>
            <a:ext cx="2010779" cy="3941618"/>
          </a:xfrm>
          <a:prstGeom prst="rect">
            <a:avLst/>
          </a:prstGeom>
        </p:spPr>
      </p:pic>
      <p:sp>
        <p:nvSpPr>
          <p:cNvPr id="21" name="テキスト ボックス 20">
            <a:extLst>
              <a:ext uri="{FF2B5EF4-FFF2-40B4-BE49-F238E27FC236}">
                <a16:creationId xmlns:a16="http://schemas.microsoft.com/office/drawing/2014/main" id="{39FFCBDE-D0B8-4383-A118-73C84F14A30F}"/>
              </a:ext>
            </a:extLst>
          </p:cNvPr>
          <p:cNvSpPr txBox="1"/>
          <p:nvPr/>
        </p:nvSpPr>
        <p:spPr>
          <a:xfrm>
            <a:off x="1395358" y="1800225"/>
            <a:ext cx="3161316"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この画面が表示されたら下にある鍵マークの所を下から上にスライドします</a:t>
            </a: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6290074" y="1800225"/>
            <a:ext cx="2262158"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これでスマホは起動</a:t>
            </a:r>
          </a:p>
          <a:p>
            <a:r>
              <a:rPr lang="ja-JP" altLang="en-US" b="1" dirty="0">
                <a:latin typeface="メイリオ" panose="020B0604030504040204" pitchFamily="50" charset="-128"/>
                <a:ea typeface="メイリオ" panose="020B0604030504040204" pitchFamily="50" charset="-128"/>
              </a:rPr>
              <a:t>しました</a:t>
            </a:r>
            <a:endParaRPr kumimoji="1" lang="ja-JP" altLang="en-US" b="1" dirty="0">
              <a:latin typeface="メイリオ" panose="020B0604030504040204" pitchFamily="50" charset="-128"/>
              <a:ea typeface="メイリオ" panose="020B0604030504040204" pitchFamily="50"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4889500" y="4162425"/>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588535DB-4EFF-480E-B428-1CA463505346}"/>
              </a:ext>
            </a:extLst>
          </p:cNvPr>
          <p:cNvSpPr/>
          <p:nvPr/>
        </p:nvSpPr>
        <p:spPr>
          <a:xfrm>
            <a:off x="927100" y="17240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41" name="四角形: 角を丸くする 40">
            <a:extLst>
              <a:ext uri="{FF2B5EF4-FFF2-40B4-BE49-F238E27FC236}">
                <a16:creationId xmlns:a16="http://schemas.microsoft.com/office/drawing/2014/main" id="{7C8204A7-39BF-4431-A4BC-B5DEF3AB878A}"/>
              </a:ext>
            </a:extLst>
          </p:cNvPr>
          <p:cNvSpPr/>
          <p:nvPr/>
        </p:nvSpPr>
        <p:spPr>
          <a:xfrm>
            <a:off x="2538154" y="6143625"/>
            <a:ext cx="516756" cy="343527"/>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上 44">
            <a:extLst>
              <a:ext uri="{FF2B5EF4-FFF2-40B4-BE49-F238E27FC236}">
                <a16:creationId xmlns:a16="http://schemas.microsoft.com/office/drawing/2014/main" id="{D920E261-D41E-44FE-B3E1-405C388B6171}"/>
              </a:ext>
            </a:extLst>
          </p:cNvPr>
          <p:cNvSpPr/>
          <p:nvPr/>
        </p:nvSpPr>
        <p:spPr>
          <a:xfrm>
            <a:off x="2614260" y="4418531"/>
            <a:ext cx="364543" cy="1467163"/>
          </a:xfrm>
          <a:prstGeom prst="upArrow">
            <a:avLst/>
          </a:prstGeom>
          <a:gradFill>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7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5400000" scaled="1"/>
          </a:gradFill>
          <a:ln w="12700">
            <a:solidFill>
              <a:srgbClr val="00B0F0"/>
            </a:solidFill>
          </a:ln>
          <a:effectLst>
            <a:glow rad="25400">
              <a:schemeClr val="bg1">
                <a:alpha val="70000"/>
              </a:schemeClr>
            </a:glow>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pic>
        <p:nvPicPr>
          <p:cNvPr id="3076" name="Picture 4" descr="人差し指を立てた手のイラスト（甲）">
            <a:extLst>
              <a:ext uri="{FF2B5EF4-FFF2-40B4-BE49-F238E27FC236}">
                <a16:creationId xmlns:a16="http://schemas.microsoft.com/office/drawing/2014/main" id="{48BA70C2-B518-4C28-B515-939047FBE7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711858">
            <a:off x="2841898" y="4862310"/>
            <a:ext cx="591929" cy="767315"/>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グループ化 55">
            <a:extLst>
              <a:ext uri="{FF2B5EF4-FFF2-40B4-BE49-F238E27FC236}">
                <a16:creationId xmlns:a16="http://schemas.microsoft.com/office/drawing/2014/main" id="{B159DF47-CD6A-44A0-9B24-28BBD9F6335D}"/>
              </a:ext>
            </a:extLst>
          </p:cNvPr>
          <p:cNvGrpSpPr/>
          <p:nvPr/>
        </p:nvGrpSpPr>
        <p:grpSpPr>
          <a:xfrm>
            <a:off x="6322971" y="2697858"/>
            <a:ext cx="2276475" cy="4105275"/>
            <a:chOff x="6322971" y="2697858"/>
            <a:chExt cx="2276475" cy="4105275"/>
          </a:xfrm>
        </p:grpSpPr>
        <p:pic>
          <p:nvPicPr>
            <p:cNvPr id="26" name="図 25">
              <a:extLst>
                <a:ext uri="{FF2B5EF4-FFF2-40B4-BE49-F238E27FC236}">
                  <a16:creationId xmlns:a16="http://schemas.microsoft.com/office/drawing/2014/main" id="{156C4216-919F-420E-8734-EE36D373299F}"/>
                </a:ext>
              </a:extLst>
            </p:cNvPr>
            <p:cNvPicPr>
              <a:picLocks noChangeAspect="1"/>
            </p:cNvPicPr>
            <p:nvPr/>
          </p:nvPicPr>
          <p:blipFill>
            <a:blip r:embed="rId5"/>
            <a:stretch>
              <a:fillRect/>
            </a:stretch>
          </p:blipFill>
          <p:spPr>
            <a:xfrm>
              <a:off x="6322971" y="2697858"/>
              <a:ext cx="2276475" cy="4105275"/>
            </a:xfrm>
            <a:prstGeom prst="rect">
              <a:avLst/>
            </a:prstGeom>
          </p:spPr>
        </p:pic>
        <p:sp>
          <p:nvSpPr>
            <p:cNvPr id="27" name="テキスト ボックス 26">
              <a:extLst>
                <a:ext uri="{FF2B5EF4-FFF2-40B4-BE49-F238E27FC236}">
                  <a16:creationId xmlns:a16="http://schemas.microsoft.com/office/drawing/2014/main" id="{805488C4-8C8B-4C4D-BA2C-CB1C58F581FC}"/>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55" name="図 54">
              <a:extLst>
                <a:ext uri="{FF2B5EF4-FFF2-40B4-BE49-F238E27FC236}">
                  <a16:creationId xmlns:a16="http://schemas.microsoft.com/office/drawing/2014/main" id="{593DA953-5615-43FA-9BCA-23061E5B9F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62" name="正方形/長方形 61">
            <a:extLst>
              <a:ext uri="{FF2B5EF4-FFF2-40B4-BE49-F238E27FC236}">
                <a16:creationId xmlns:a16="http://schemas.microsoft.com/office/drawing/2014/main" id="{D0B5253D-8CDE-43CF-862B-AC50AB808260}"/>
              </a:ext>
            </a:extLst>
          </p:cNvPr>
          <p:cNvSpPr/>
          <p:nvPr/>
        </p:nvSpPr>
        <p:spPr>
          <a:xfrm>
            <a:off x="5818465" y="17240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Tree>
    <p:extLst>
      <p:ext uri="{BB962C8B-B14F-4D97-AF65-F5344CB8AC3E}">
        <p14:creationId xmlns:p14="http://schemas.microsoft.com/office/powerpoint/2010/main" val="64663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40109"/>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Ｂ</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60000"/>
            <a:ext cx="328295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電源の入れ方</a:t>
            </a:r>
          </a:p>
          <a:p>
            <a:r>
              <a:rPr kumimoji="0" lang="ja-JP" altLang="en-US" sz="3200" kern="0" dirty="0"/>
              <a:t>電源を切る時は？</a:t>
            </a:r>
          </a:p>
        </p:txBody>
      </p:sp>
      <p:pic>
        <p:nvPicPr>
          <p:cNvPr id="20" name="図 19">
            <a:extLst>
              <a:ext uri="{FF2B5EF4-FFF2-40B4-BE49-F238E27FC236}">
                <a16:creationId xmlns:a16="http://schemas.microsoft.com/office/drawing/2014/main" id="{B5BD90EF-D9C5-4E1E-8F2B-D0283217B034}"/>
              </a:ext>
            </a:extLst>
          </p:cNvPr>
          <p:cNvPicPr>
            <a:picLocks noChangeAspect="1"/>
          </p:cNvPicPr>
          <p:nvPr/>
        </p:nvPicPr>
        <p:blipFill>
          <a:blip r:embed="rId3"/>
          <a:stretch>
            <a:fillRect/>
          </a:stretch>
        </p:blipFill>
        <p:spPr>
          <a:xfrm>
            <a:off x="1612900" y="2755687"/>
            <a:ext cx="2010779" cy="3941618"/>
          </a:xfrm>
          <a:prstGeom prst="rect">
            <a:avLst/>
          </a:prstGeom>
        </p:spPr>
      </p:pic>
      <p:pic>
        <p:nvPicPr>
          <p:cNvPr id="26" name="図 25">
            <a:extLst>
              <a:ext uri="{FF2B5EF4-FFF2-40B4-BE49-F238E27FC236}">
                <a16:creationId xmlns:a16="http://schemas.microsoft.com/office/drawing/2014/main" id="{156C4216-919F-420E-8734-EE36D373299F}"/>
              </a:ext>
            </a:extLst>
          </p:cNvPr>
          <p:cNvPicPr>
            <a:picLocks noChangeAspect="1"/>
          </p:cNvPicPr>
          <p:nvPr/>
        </p:nvPicPr>
        <p:blipFill>
          <a:blip r:embed="rId4"/>
          <a:stretch>
            <a:fillRect/>
          </a:stretch>
        </p:blipFill>
        <p:spPr>
          <a:xfrm>
            <a:off x="6322971" y="2697858"/>
            <a:ext cx="2276475" cy="4105275"/>
          </a:xfrm>
          <a:prstGeom prst="rect">
            <a:avLst/>
          </a:prstGeom>
        </p:spPr>
      </p:pic>
      <p:sp>
        <p:nvSpPr>
          <p:cNvPr id="27" name="テキスト ボックス 26">
            <a:extLst>
              <a:ext uri="{FF2B5EF4-FFF2-40B4-BE49-F238E27FC236}">
                <a16:creationId xmlns:a16="http://schemas.microsoft.com/office/drawing/2014/main" id="{805488C4-8C8B-4C4D-BA2C-CB1C58F581FC}"/>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4597051" y="4086225"/>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593DA953-5615-43FA-9BCA-23061E5B9F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3091" y="3053153"/>
            <a:ext cx="1842762" cy="3433999"/>
          </a:xfrm>
          <a:prstGeom prst="rect">
            <a:avLst/>
          </a:prstGeom>
        </p:spPr>
      </p:pic>
      <p:sp>
        <p:nvSpPr>
          <p:cNvPr id="22" name="正方形/長方形 21">
            <a:extLst>
              <a:ext uri="{FF2B5EF4-FFF2-40B4-BE49-F238E27FC236}">
                <a16:creationId xmlns:a16="http://schemas.microsoft.com/office/drawing/2014/main" id="{A81654EA-D916-4383-BEA4-62A9A2C6B994}"/>
              </a:ext>
            </a:extLst>
          </p:cNvPr>
          <p:cNvSpPr/>
          <p:nvPr/>
        </p:nvSpPr>
        <p:spPr>
          <a:xfrm>
            <a:off x="1231900" y="20016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3" name="テキスト ボックス 22">
            <a:extLst>
              <a:ext uri="{FF2B5EF4-FFF2-40B4-BE49-F238E27FC236}">
                <a16:creationId xmlns:a16="http://schemas.microsoft.com/office/drawing/2014/main" id="{B9CE01FD-0828-4DAB-BB6C-A13FC68F8B17}"/>
              </a:ext>
            </a:extLst>
          </p:cNvPr>
          <p:cNvSpPr txBox="1"/>
          <p:nvPr/>
        </p:nvSpPr>
        <p:spPr>
          <a:xfrm>
            <a:off x="1707621" y="2001600"/>
            <a:ext cx="156966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電源ボタンを</a:t>
            </a:r>
          </a:p>
          <a:p>
            <a:r>
              <a:rPr kumimoji="1" lang="ja-JP" altLang="en-US" b="1" dirty="0">
                <a:latin typeface="メイリオ" panose="020B0604030504040204" pitchFamily="50" charset="-128"/>
                <a:ea typeface="メイリオ" panose="020B0604030504040204" pitchFamily="50" charset="-128"/>
              </a:rPr>
              <a:t>長押</a:t>
            </a:r>
            <a:r>
              <a:rPr lang="ja-JP" altLang="en-US" b="1" dirty="0">
                <a:latin typeface="メイリオ" panose="020B0604030504040204" pitchFamily="50" charset="-128"/>
                <a:ea typeface="メイリオ" panose="020B0604030504040204" pitchFamily="50" charset="-128"/>
              </a:rPr>
              <a:t>しし</a:t>
            </a:r>
            <a:r>
              <a:rPr kumimoji="1" lang="ja-JP" altLang="en-US" b="1" dirty="0">
                <a:latin typeface="メイリオ" panose="020B0604030504040204" pitchFamily="50" charset="-128"/>
                <a:ea typeface="メイリオ" panose="020B0604030504040204" pitchFamily="50" charset="-128"/>
              </a:rPr>
              <a:t>ます</a:t>
            </a:r>
          </a:p>
        </p:txBody>
      </p:sp>
      <p:pic>
        <p:nvPicPr>
          <p:cNvPr id="3" name="図 2">
            <a:extLst>
              <a:ext uri="{FF2B5EF4-FFF2-40B4-BE49-F238E27FC236}">
                <a16:creationId xmlns:a16="http://schemas.microsoft.com/office/drawing/2014/main" id="{7D671D8C-4309-44A3-A4B4-CDEFD45265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3090" y="3058777"/>
            <a:ext cx="1842761" cy="3428375"/>
          </a:xfrm>
          <a:prstGeom prst="rect">
            <a:avLst/>
          </a:prstGeom>
        </p:spPr>
      </p:pic>
      <p:sp>
        <p:nvSpPr>
          <p:cNvPr id="25" name="正方形/長方形 24">
            <a:extLst>
              <a:ext uri="{FF2B5EF4-FFF2-40B4-BE49-F238E27FC236}">
                <a16:creationId xmlns:a16="http://schemas.microsoft.com/office/drawing/2014/main" id="{68552858-71E9-48E8-97E9-C1F68347723B}"/>
              </a:ext>
            </a:extLst>
          </p:cNvPr>
          <p:cNvSpPr/>
          <p:nvPr/>
        </p:nvSpPr>
        <p:spPr>
          <a:xfrm>
            <a:off x="5880100" y="2001600"/>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9" name="テキスト ボックス 28">
            <a:extLst>
              <a:ext uri="{FF2B5EF4-FFF2-40B4-BE49-F238E27FC236}">
                <a16:creationId xmlns:a16="http://schemas.microsoft.com/office/drawing/2014/main" id="{68B7D5AC-08A0-46A0-8D5D-5CF7648D5243}"/>
              </a:ext>
            </a:extLst>
          </p:cNvPr>
          <p:cNvSpPr txBox="1"/>
          <p:nvPr/>
        </p:nvSpPr>
        <p:spPr>
          <a:xfrm>
            <a:off x="6347055" y="2001600"/>
            <a:ext cx="2996205"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「電源を切る」</a:t>
            </a:r>
            <a:r>
              <a:rPr lang="ja-JP" altLang="en-US" b="1" dirty="0">
                <a:latin typeface="メイリオ" panose="020B0604030504040204" pitchFamily="50" charset="-128"/>
                <a:ea typeface="メイリオ" panose="020B0604030504040204" pitchFamily="50" charset="-128"/>
              </a:rPr>
              <a:t>をタップ</a:t>
            </a:r>
          </a:p>
          <a:p>
            <a:r>
              <a:rPr lang="ja-JP" altLang="en-US" b="1" dirty="0">
                <a:latin typeface="メイリオ" panose="020B0604030504040204" pitchFamily="50" charset="-128"/>
                <a:ea typeface="メイリオ" panose="020B0604030504040204" pitchFamily="50" charset="-128"/>
              </a:rPr>
              <a:t>　すると</a:t>
            </a:r>
            <a:r>
              <a:rPr kumimoji="1" lang="ja-JP" altLang="en-US" b="1" dirty="0">
                <a:latin typeface="メイリオ" panose="020B0604030504040204" pitchFamily="50" charset="-128"/>
                <a:ea typeface="メイリオ" panose="020B0604030504040204" pitchFamily="50" charset="-128"/>
              </a:rPr>
              <a:t>電源は切れます</a:t>
            </a:r>
          </a:p>
        </p:txBody>
      </p:sp>
      <p:sp>
        <p:nvSpPr>
          <p:cNvPr id="5" name="四角形: 角を丸くする 4">
            <a:extLst>
              <a:ext uri="{FF2B5EF4-FFF2-40B4-BE49-F238E27FC236}">
                <a16:creationId xmlns:a16="http://schemas.microsoft.com/office/drawing/2014/main" id="{B1E5554D-3F88-4D6F-9603-0CFD149DF464}"/>
              </a:ext>
            </a:extLst>
          </p:cNvPr>
          <p:cNvSpPr/>
          <p:nvPr/>
        </p:nvSpPr>
        <p:spPr>
          <a:xfrm>
            <a:off x="6629426" y="4004913"/>
            <a:ext cx="1447800"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07E4F5F0-8A57-4962-AA84-89E445989551}"/>
              </a:ext>
            </a:extLst>
          </p:cNvPr>
          <p:cNvPicPr>
            <a:picLocks noChangeAspect="1"/>
          </p:cNvPicPr>
          <p:nvPr/>
        </p:nvPicPr>
        <p:blipFill>
          <a:blip r:embed="rId7"/>
          <a:stretch>
            <a:fillRect/>
          </a:stretch>
        </p:blipFill>
        <p:spPr>
          <a:xfrm>
            <a:off x="3898900" y="3095625"/>
            <a:ext cx="144116" cy="742750"/>
          </a:xfrm>
          <a:prstGeom prst="rect">
            <a:avLst/>
          </a:prstGeom>
        </p:spPr>
      </p:pic>
      <p:sp>
        <p:nvSpPr>
          <p:cNvPr id="31" name="テキスト ボックス 30">
            <a:extLst>
              <a:ext uri="{FF2B5EF4-FFF2-40B4-BE49-F238E27FC236}">
                <a16:creationId xmlns:a16="http://schemas.microsoft.com/office/drawing/2014/main" id="{EE5DDFC6-0293-4820-9FF2-F01D57A8026C}"/>
              </a:ext>
            </a:extLst>
          </p:cNvPr>
          <p:cNvSpPr txBox="1"/>
          <p:nvPr/>
        </p:nvSpPr>
        <p:spPr>
          <a:xfrm>
            <a:off x="3814266" y="4261959"/>
            <a:ext cx="351049" cy="1169551"/>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電源ボタン</a:t>
            </a:r>
          </a:p>
        </p:txBody>
      </p:sp>
      <p:pic>
        <p:nvPicPr>
          <p:cNvPr id="34" name="図 33">
            <a:extLst>
              <a:ext uri="{FF2B5EF4-FFF2-40B4-BE49-F238E27FC236}">
                <a16:creationId xmlns:a16="http://schemas.microsoft.com/office/drawing/2014/main" id="{C55ADF12-0613-494D-A289-9B53CF989C8F}"/>
              </a:ext>
            </a:extLst>
          </p:cNvPr>
          <p:cNvPicPr>
            <a:picLocks noChangeAspect="1"/>
          </p:cNvPicPr>
          <p:nvPr/>
        </p:nvPicPr>
        <p:blipFill>
          <a:blip r:embed="rId8"/>
          <a:stretch>
            <a:fillRect/>
          </a:stretch>
        </p:blipFill>
        <p:spPr>
          <a:xfrm>
            <a:off x="3898900" y="3933825"/>
            <a:ext cx="152400" cy="266700"/>
          </a:xfrm>
          <a:prstGeom prst="rect">
            <a:avLst/>
          </a:prstGeom>
        </p:spPr>
      </p:pic>
      <p:cxnSp>
        <p:nvCxnSpPr>
          <p:cNvPr id="35" name="直線矢印コネクタ 34">
            <a:extLst>
              <a:ext uri="{FF2B5EF4-FFF2-40B4-BE49-F238E27FC236}">
                <a16:creationId xmlns:a16="http://schemas.microsoft.com/office/drawing/2014/main" id="{A6184A6B-AA9B-4069-873C-EA24EACEA8E8}"/>
              </a:ext>
            </a:extLst>
          </p:cNvPr>
          <p:cNvCxnSpPr>
            <a:cxnSpLocks/>
          </p:cNvCxnSpPr>
          <p:nvPr/>
        </p:nvCxnSpPr>
        <p:spPr>
          <a:xfrm>
            <a:off x="3570279" y="4086225"/>
            <a:ext cx="394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9F920928-DE65-4894-A2AF-0E0049655420}"/>
              </a:ext>
            </a:extLst>
          </p:cNvPr>
          <p:cNvSpPr txBox="1"/>
          <p:nvPr/>
        </p:nvSpPr>
        <p:spPr>
          <a:xfrm>
            <a:off x="4051300" y="3324225"/>
            <a:ext cx="1191779"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音量ボタン</a:t>
            </a:r>
          </a:p>
        </p:txBody>
      </p:sp>
    </p:spTree>
    <p:extLst>
      <p:ext uri="{BB962C8B-B14F-4D97-AF65-F5344CB8AC3E}">
        <p14:creationId xmlns:p14="http://schemas.microsoft.com/office/powerpoint/2010/main" val="53368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Ｃ</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637200"/>
            <a:ext cx="4103688" cy="492443"/>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スリープモードにする</a:t>
            </a:r>
          </a:p>
        </p:txBody>
      </p:sp>
      <p:sp>
        <p:nvSpPr>
          <p:cNvPr id="25" name="正方形/長方形 24">
            <a:extLst>
              <a:ext uri="{FF2B5EF4-FFF2-40B4-BE49-F238E27FC236}">
                <a16:creationId xmlns:a16="http://schemas.microsoft.com/office/drawing/2014/main" id="{68552858-71E9-48E8-97E9-C1F68347723B}"/>
              </a:ext>
            </a:extLst>
          </p:cNvPr>
          <p:cNvSpPr/>
          <p:nvPr/>
        </p:nvSpPr>
        <p:spPr>
          <a:xfrm>
            <a:off x="6184900" y="2001600"/>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pic>
        <p:nvPicPr>
          <p:cNvPr id="24" name="図 23">
            <a:extLst>
              <a:ext uri="{FF2B5EF4-FFF2-40B4-BE49-F238E27FC236}">
                <a16:creationId xmlns:a16="http://schemas.microsoft.com/office/drawing/2014/main" id="{DD022090-E1FD-44A7-9BCB-0D6684FF1224}"/>
              </a:ext>
            </a:extLst>
          </p:cNvPr>
          <p:cNvPicPr>
            <a:picLocks noChangeAspect="1"/>
          </p:cNvPicPr>
          <p:nvPr/>
        </p:nvPicPr>
        <p:blipFill>
          <a:blip r:embed="rId3"/>
          <a:stretch>
            <a:fillRect/>
          </a:stretch>
        </p:blipFill>
        <p:spPr>
          <a:xfrm>
            <a:off x="6216451" y="2675156"/>
            <a:ext cx="2269780" cy="4093201"/>
          </a:xfrm>
          <a:prstGeom prst="rect">
            <a:avLst/>
          </a:prstGeom>
        </p:spPr>
      </p:pic>
      <p:pic>
        <p:nvPicPr>
          <p:cNvPr id="30" name="図 29">
            <a:extLst>
              <a:ext uri="{FF2B5EF4-FFF2-40B4-BE49-F238E27FC236}">
                <a16:creationId xmlns:a16="http://schemas.microsoft.com/office/drawing/2014/main" id="{B5BD90EF-D9C5-4E1E-8F2B-D0283217B034}"/>
              </a:ext>
            </a:extLst>
          </p:cNvPr>
          <p:cNvPicPr>
            <a:picLocks noChangeAspect="1"/>
          </p:cNvPicPr>
          <p:nvPr/>
        </p:nvPicPr>
        <p:blipFill>
          <a:blip r:embed="rId4"/>
          <a:stretch>
            <a:fillRect/>
          </a:stretch>
        </p:blipFill>
        <p:spPr>
          <a:xfrm>
            <a:off x="1612900" y="2755687"/>
            <a:ext cx="2010779" cy="3941618"/>
          </a:xfrm>
          <a:prstGeom prst="rect">
            <a:avLst/>
          </a:prstGeom>
        </p:spPr>
      </p:pic>
      <p:sp>
        <p:nvSpPr>
          <p:cNvPr id="37" name="矢印: 右 27">
            <a:extLst>
              <a:ext uri="{FF2B5EF4-FFF2-40B4-BE49-F238E27FC236}">
                <a16:creationId xmlns:a16="http://schemas.microsoft.com/office/drawing/2014/main" id="{1830F516-39CF-486D-870A-7B0F35920B99}"/>
              </a:ext>
            </a:extLst>
          </p:cNvPr>
          <p:cNvSpPr/>
          <p:nvPr/>
        </p:nvSpPr>
        <p:spPr>
          <a:xfrm>
            <a:off x="4597051" y="4086225"/>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A81654EA-D916-4383-BEA4-62A9A2C6B994}"/>
              </a:ext>
            </a:extLst>
          </p:cNvPr>
          <p:cNvSpPr/>
          <p:nvPr/>
        </p:nvSpPr>
        <p:spPr>
          <a:xfrm>
            <a:off x="1231900" y="200160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0" name="テキスト ボックス 39">
            <a:extLst>
              <a:ext uri="{FF2B5EF4-FFF2-40B4-BE49-F238E27FC236}">
                <a16:creationId xmlns:a16="http://schemas.microsoft.com/office/drawing/2014/main" id="{B9CE01FD-0828-4DAB-BB6C-A13FC68F8B17}"/>
              </a:ext>
            </a:extLst>
          </p:cNvPr>
          <p:cNvSpPr txBox="1"/>
          <p:nvPr/>
        </p:nvSpPr>
        <p:spPr>
          <a:xfrm>
            <a:off x="1706400" y="2001600"/>
            <a:ext cx="1569660"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電源ボタンを</a:t>
            </a:r>
          </a:p>
          <a:p>
            <a:r>
              <a:rPr kumimoji="1" lang="ja-JP" altLang="en-US" b="1" dirty="0">
                <a:latin typeface="メイリオ" panose="020B0604030504040204" pitchFamily="50" charset="-128"/>
                <a:ea typeface="メイリオ" panose="020B0604030504040204" pitchFamily="50" charset="-128"/>
              </a:rPr>
              <a:t>軽く押</a:t>
            </a:r>
            <a:r>
              <a:rPr lang="ja-JP" altLang="en-US" b="1" dirty="0">
                <a:latin typeface="メイリオ" panose="020B0604030504040204" pitchFamily="50" charset="-128"/>
                <a:ea typeface="メイリオ" panose="020B0604030504040204" pitchFamily="50" charset="-128"/>
              </a:rPr>
              <a:t>し</a:t>
            </a:r>
            <a:r>
              <a:rPr kumimoji="1" lang="ja-JP" altLang="en-US" b="1" dirty="0">
                <a:latin typeface="メイリオ" panose="020B0604030504040204" pitchFamily="50" charset="-128"/>
                <a:ea typeface="メイリオ" panose="020B0604030504040204" pitchFamily="50" charset="-128"/>
              </a:rPr>
              <a:t>ます</a:t>
            </a:r>
          </a:p>
        </p:txBody>
      </p:sp>
      <p:pic>
        <p:nvPicPr>
          <p:cNvPr id="45" name="図 44">
            <a:extLst>
              <a:ext uri="{FF2B5EF4-FFF2-40B4-BE49-F238E27FC236}">
                <a16:creationId xmlns:a16="http://schemas.microsoft.com/office/drawing/2014/main" id="{07E4F5F0-8A57-4962-AA84-89E445989551}"/>
              </a:ext>
            </a:extLst>
          </p:cNvPr>
          <p:cNvPicPr>
            <a:picLocks noChangeAspect="1"/>
          </p:cNvPicPr>
          <p:nvPr/>
        </p:nvPicPr>
        <p:blipFill>
          <a:blip r:embed="rId5"/>
          <a:stretch>
            <a:fillRect/>
          </a:stretch>
        </p:blipFill>
        <p:spPr>
          <a:xfrm>
            <a:off x="3898900" y="3095625"/>
            <a:ext cx="144116" cy="742750"/>
          </a:xfrm>
          <a:prstGeom prst="rect">
            <a:avLst/>
          </a:prstGeom>
        </p:spPr>
      </p:pic>
      <p:sp>
        <p:nvSpPr>
          <p:cNvPr id="46" name="テキスト ボックス 45">
            <a:extLst>
              <a:ext uri="{FF2B5EF4-FFF2-40B4-BE49-F238E27FC236}">
                <a16:creationId xmlns:a16="http://schemas.microsoft.com/office/drawing/2014/main" id="{EE5DDFC6-0293-4820-9FF2-F01D57A8026C}"/>
              </a:ext>
            </a:extLst>
          </p:cNvPr>
          <p:cNvSpPr txBox="1"/>
          <p:nvPr/>
        </p:nvSpPr>
        <p:spPr>
          <a:xfrm>
            <a:off x="3814266" y="4261959"/>
            <a:ext cx="351049" cy="1169551"/>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電源ボタン</a:t>
            </a:r>
          </a:p>
        </p:txBody>
      </p:sp>
      <p:pic>
        <p:nvPicPr>
          <p:cNvPr id="47" name="図 46">
            <a:extLst>
              <a:ext uri="{FF2B5EF4-FFF2-40B4-BE49-F238E27FC236}">
                <a16:creationId xmlns:a16="http://schemas.microsoft.com/office/drawing/2014/main" id="{C55ADF12-0613-494D-A289-9B53CF989C8F}"/>
              </a:ext>
            </a:extLst>
          </p:cNvPr>
          <p:cNvPicPr>
            <a:picLocks noChangeAspect="1"/>
          </p:cNvPicPr>
          <p:nvPr/>
        </p:nvPicPr>
        <p:blipFill>
          <a:blip r:embed="rId6"/>
          <a:stretch>
            <a:fillRect/>
          </a:stretch>
        </p:blipFill>
        <p:spPr>
          <a:xfrm>
            <a:off x="3898900" y="3933825"/>
            <a:ext cx="152400" cy="266700"/>
          </a:xfrm>
          <a:prstGeom prst="rect">
            <a:avLst/>
          </a:prstGeom>
        </p:spPr>
      </p:pic>
      <p:cxnSp>
        <p:nvCxnSpPr>
          <p:cNvPr id="48" name="直線矢印コネクタ 47">
            <a:extLst>
              <a:ext uri="{FF2B5EF4-FFF2-40B4-BE49-F238E27FC236}">
                <a16:creationId xmlns:a16="http://schemas.microsoft.com/office/drawing/2014/main" id="{A6184A6B-AA9B-4069-873C-EA24EACEA8E8}"/>
              </a:ext>
            </a:extLst>
          </p:cNvPr>
          <p:cNvCxnSpPr>
            <a:cxnSpLocks/>
          </p:cNvCxnSpPr>
          <p:nvPr/>
        </p:nvCxnSpPr>
        <p:spPr>
          <a:xfrm>
            <a:off x="3570279" y="4086225"/>
            <a:ext cx="394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9F920928-DE65-4894-A2AF-0E0049655420}"/>
              </a:ext>
            </a:extLst>
          </p:cNvPr>
          <p:cNvSpPr txBox="1"/>
          <p:nvPr/>
        </p:nvSpPr>
        <p:spPr>
          <a:xfrm>
            <a:off x="4051300" y="3324225"/>
            <a:ext cx="1191779"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音量ボタン</a:t>
            </a:r>
          </a:p>
        </p:txBody>
      </p:sp>
      <p:sp>
        <p:nvSpPr>
          <p:cNvPr id="50" name="テキスト ボックス 49">
            <a:extLst>
              <a:ext uri="{FF2B5EF4-FFF2-40B4-BE49-F238E27FC236}">
                <a16:creationId xmlns:a16="http://schemas.microsoft.com/office/drawing/2014/main" id="{B9CE01FD-0828-4DAB-BB6C-A13FC68F8B17}"/>
              </a:ext>
            </a:extLst>
          </p:cNvPr>
          <p:cNvSpPr txBox="1"/>
          <p:nvPr/>
        </p:nvSpPr>
        <p:spPr>
          <a:xfrm>
            <a:off x="6653060" y="2001600"/>
            <a:ext cx="2269780"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「スリープモード」</a:t>
            </a:r>
            <a:r>
              <a:rPr lang="ja-JP" altLang="en-US" b="1" dirty="0">
                <a:latin typeface="メイリオ" panose="020B0604030504040204" pitchFamily="50" charset="-128"/>
                <a:ea typeface="メイリオ" panose="020B0604030504040204" pitchFamily="50" charset="-128"/>
              </a:rPr>
              <a:t>へ移ります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1345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rPr>
              <a:t>２</a:t>
            </a:r>
          </a:p>
          <a:p>
            <a:pPr>
              <a:lnSpc>
                <a:spcPct val="100000"/>
              </a:lnSpc>
            </a:pPr>
            <a:r>
              <a:rPr lang="ja-JP" altLang="en-US" sz="5400" dirty="0"/>
              <a:t>ボタン操作の仕方</a:t>
            </a:r>
            <a:endParaRPr lang="en-US" altLang="ja-JP" sz="5400" dirty="0"/>
          </a:p>
        </p:txBody>
      </p:sp>
      <p:pic>
        <p:nvPicPr>
          <p:cNvPr id="4098" name="Picture 2" descr="座りながらスマホを使う人のイラスト（女性）">
            <a:extLst>
              <a:ext uri="{FF2B5EF4-FFF2-40B4-BE49-F238E27FC236}">
                <a16:creationId xmlns:a16="http://schemas.microsoft.com/office/drawing/2014/main" id="{960A81E3-F8EC-484C-9646-F2D1A76B1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46196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14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326025" cy="717376"/>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58600"/>
            <a:ext cx="4924425"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ボタン操作の仕方</a:t>
            </a:r>
          </a:p>
          <a:p>
            <a:r>
              <a:rPr kumimoji="0" lang="ja-JP" altLang="en-US" sz="3200" kern="0" dirty="0"/>
              <a:t>スマートフォンの主な機能</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93849" y="1609099"/>
            <a:ext cx="9683000" cy="369332"/>
          </a:xfrm>
        </p:spPr>
        <p:txBody>
          <a:bodyPr/>
          <a:lstStyle/>
          <a:p>
            <a:r>
              <a:rPr lang="ja-JP" altLang="en-US" sz="2400" dirty="0"/>
              <a:t>スマートフォンの主な機能です（機種により異なります）</a:t>
            </a:r>
          </a:p>
        </p:txBody>
      </p:sp>
      <p:pic>
        <p:nvPicPr>
          <p:cNvPr id="68" name="図 67">
            <a:extLst>
              <a:ext uri="{FF2B5EF4-FFF2-40B4-BE49-F238E27FC236}">
                <a16:creationId xmlns:a16="http://schemas.microsoft.com/office/drawing/2014/main" id="{DCDB6DED-9594-4982-B75E-7CD6796C96C6}"/>
              </a:ext>
            </a:extLst>
          </p:cNvPr>
          <p:cNvPicPr>
            <a:picLocks noChangeAspect="1"/>
          </p:cNvPicPr>
          <p:nvPr/>
        </p:nvPicPr>
        <p:blipFill>
          <a:blip r:embed="rId3"/>
          <a:stretch>
            <a:fillRect/>
          </a:stretch>
        </p:blipFill>
        <p:spPr>
          <a:xfrm>
            <a:off x="5699125" y="2384670"/>
            <a:ext cx="3085559" cy="4292355"/>
          </a:xfrm>
          <a:prstGeom prst="rect">
            <a:avLst/>
          </a:prstGeom>
        </p:spPr>
      </p:pic>
      <p:sp>
        <p:nvSpPr>
          <p:cNvPr id="69" name="字幕 5">
            <a:extLst>
              <a:ext uri="{FF2B5EF4-FFF2-40B4-BE49-F238E27FC236}">
                <a16:creationId xmlns:a16="http://schemas.microsoft.com/office/drawing/2014/main" id="{FB89153B-62DC-4E5E-A632-A383BC706399}"/>
              </a:ext>
            </a:extLst>
          </p:cNvPr>
          <p:cNvSpPr txBox="1">
            <a:spLocks/>
          </p:cNvSpPr>
          <p:nvPr/>
        </p:nvSpPr>
        <p:spPr>
          <a:xfrm>
            <a:off x="593849" y="1609099"/>
            <a:ext cx="8002191" cy="369332"/>
          </a:xfrm>
          <a:prstGeom prst="rect">
            <a:avLst/>
          </a:prstGeom>
        </p:spPr>
        <p:txBody>
          <a:bodyPr wrap="non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ja-JP" altLang="en-US" sz="2400" kern="0" dirty="0"/>
              <a:t>スマートフォンの主な機能です（機種により異なります）</a:t>
            </a:r>
          </a:p>
        </p:txBody>
      </p:sp>
      <p:sp>
        <p:nvSpPr>
          <p:cNvPr id="70" name="object 16">
            <a:extLst>
              <a:ext uri="{FF2B5EF4-FFF2-40B4-BE49-F238E27FC236}">
                <a16:creationId xmlns:a16="http://schemas.microsoft.com/office/drawing/2014/main" id="{3907A4A1-31DB-4FF4-A78A-7C1751713F24}"/>
              </a:ext>
            </a:extLst>
          </p:cNvPr>
          <p:cNvSpPr txBox="1"/>
          <p:nvPr/>
        </p:nvSpPr>
        <p:spPr>
          <a:xfrm>
            <a:off x="5629168" y="2181225"/>
            <a:ext cx="784332" cy="197490"/>
          </a:xfrm>
          <a:prstGeom prst="rect">
            <a:avLst/>
          </a:prstGeom>
        </p:spPr>
        <p:txBody>
          <a:bodyPr vert="horz" wrap="square" lIns="0" tIns="12700" rIns="0" bIns="0" rtlCol="0">
            <a:spAutoFit/>
          </a:bodyPr>
          <a:lstStyle/>
          <a:p>
            <a:pPr marL="12700">
              <a:lnSpc>
                <a:spcPct val="100000"/>
              </a:lnSpc>
              <a:spcBef>
                <a:spcPts val="100"/>
              </a:spcBef>
            </a:pPr>
            <a:r>
              <a:rPr sz="1200" spc="-25" dirty="0">
                <a:latin typeface="メイリオ" panose="020B0604030504040204" pitchFamily="50" charset="-128"/>
                <a:ea typeface="メイリオ" panose="020B0604030504040204" pitchFamily="50" charset="-128"/>
                <a:cs typeface="AoyagiKouzanFontT"/>
              </a:rPr>
              <a:t>イ</a:t>
            </a:r>
            <a:r>
              <a:rPr sz="1200" spc="20" dirty="0">
                <a:latin typeface="メイリオ" panose="020B0604030504040204" pitchFamily="50" charset="-128"/>
                <a:ea typeface="メイリオ" panose="020B0604030504040204" pitchFamily="50" charset="-128"/>
                <a:cs typeface="AoyagiKouzanFontT"/>
              </a:rPr>
              <a:t>ヤ</a:t>
            </a:r>
            <a:r>
              <a:rPr sz="1200" spc="-5" dirty="0">
                <a:latin typeface="メイリオ" panose="020B0604030504040204" pitchFamily="50" charset="-128"/>
                <a:ea typeface="メイリオ" panose="020B0604030504040204" pitchFamily="50" charset="-128"/>
                <a:cs typeface="AoyagiKouzanFontT"/>
              </a:rPr>
              <a:t>ホ</a:t>
            </a:r>
            <a:r>
              <a:rPr sz="1200" spc="10" dirty="0">
                <a:latin typeface="メイリオ" panose="020B0604030504040204" pitchFamily="50" charset="-128"/>
                <a:ea typeface="メイリオ" panose="020B0604030504040204" pitchFamily="50" charset="-128"/>
                <a:cs typeface="AoyagiKouzanFontT"/>
              </a:rPr>
              <a:t>ン</a:t>
            </a:r>
            <a:endParaRPr sz="1200" dirty="0">
              <a:latin typeface="メイリオ" panose="020B0604030504040204" pitchFamily="50" charset="-128"/>
              <a:ea typeface="メイリオ" panose="020B0604030504040204" pitchFamily="50" charset="-128"/>
              <a:cs typeface="AoyagiKouzanFontT"/>
            </a:endParaRPr>
          </a:p>
        </p:txBody>
      </p:sp>
      <p:sp>
        <p:nvSpPr>
          <p:cNvPr id="71" name="object 17">
            <a:extLst>
              <a:ext uri="{FF2B5EF4-FFF2-40B4-BE49-F238E27FC236}">
                <a16:creationId xmlns:a16="http://schemas.microsoft.com/office/drawing/2014/main" id="{0A5889D9-9B09-405E-B46B-B4FF7CA050BB}"/>
              </a:ext>
            </a:extLst>
          </p:cNvPr>
          <p:cNvSpPr/>
          <p:nvPr/>
        </p:nvSpPr>
        <p:spPr>
          <a:xfrm>
            <a:off x="5495654" y="2912115"/>
            <a:ext cx="972383" cy="226931"/>
          </a:xfrm>
          <a:custGeom>
            <a:avLst/>
            <a:gdLst/>
            <a:ahLst/>
            <a:cxnLst/>
            <a:rect l="l" t="t" r="r" b="b"/>
            <a:pathLst>
              <a:path w="1003300" h="311150">
                <a:moveTo>
                  <a:pt x="1002792" y="310896"/>
                </a:moveTo>
                <a:lnTo>
                  <a:pt x="0" y="310896"/>
                </a:lnTo>
                <a:lnTo>
                  <a:pt x="0" y="0"/>
                </a:lnTo>
                <a:lnTo>
                  <a:pt x="1002792" y="0"/>
                </a:lnTo>
                <a:lnTo>
                  <a:pt x="1002792" y="310896"/>
                </a:lnTo>
                <a:close/>
              </a:path>
            </a:pathLst>
          </a:custGeom>
          <a:solidFill>
            <a:srgbClr val="FFFFFF"/>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2" name="object 18">
            <a:extLst>
              <a:ext uri="{FF2B5EF4-FFF2-40B4-BE49-F238E27FC236}">
                <a16:creationId xmlns:a16="http://schemas.microsoft.com/office/drawing/2014/main" id="{13EB9FED-A485-4F0D-9F11-516B44521CFF}"/>
              </a:ext>
            </a:extLst>
          </p:cNvPr>
          <p:cNvSpPr txBox="1"/>
          <p:nvPr/>
        </p:nvSpPr>
        <p:spPr>
          <a:xfrm>
            <a:off x="5669717" y="2943225"/>
            <a:ext cx="972383"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panose="020B0604030504040204" pitchFamily="50" charset="-128"/>
                <a:ea typeface="メイリオ" panose="020B0604030504040204" pitchFamily="50" charset="-128"/>
                <a:cs typeface="AoyagiKouzanFontT"/>
              </a:rPr>
              <a:t>背面</a:t>
            </a:r>
            <a:r>
              <a:rPr sz="1200" spc="5" dirty="0">
                <a:latin typeface="メイリオ" panose="020B0604030504040204" pitchFamily="50" charset="-128"/>
                <a:ea typeface="メイリオ" panose="020B0604030504040204" pitchFamily="50" charset="-128"/>
                <a:cs typeface="AoyagiKouzanFontT"/>
              </a:rPr>
              <a:t>カ</a:t>
            </a:r>
            <a:r>
              <a:rPr sz="1200" spc="-5" dirty="0">
                <a:latin typeface="メイリオ" panose="020B0604030504040204" pitchFamily="50" charset="-128"/>
                <a:ea typeface="メイリオ" panose="020B0604030504040204" pitchFamily="50" charset="-128"/>
                <a:cs typeface="AoyagiKouzanFontT"/>
              </a:rPr>
              <a:t>メ</a:t>
            </a:r>
            <a:r>
              <a:rPr sz="1200" spc="-15" dirty="0">
                <a:latin typeface="メイリオ" panose="020B0604030504040204" pitchFamily="50" charset="-128"/>
                <a:ea typeface="メイリオ" panose="020B0604030504040204" pitchFamily="50" charset="-128"/>
                <a:cs typeface="AoyagiKouzanFontT"/>
              </a:rPr>
              <a:t>ラ</a:t>
            </a:r>
            <a:endParaRPr sz="1200" dirty="0">
              <a:latin typeface="メイリオ" panose="020B0604030504040204" pitchFamily="50" charset="-128"/>
              <a:ea typeface="メイリオ" panose="020B0604030504040204" pitchFamily="50" charset="-128"/>
              <a:cs typeface="AoyagiKouzanFontT"/>
            </a:endParaRPr>
          </a:p>
        </p:txBody>
      </p:sp>
      <p:sp>
        <p:nvSpPr>
          <p:cNvPr id="73" name="object 19">
            <a:extLst>
              <a:ext uri="{FF2B5EF4-FFF2-40B4-BE49-F238E27FC236}">
                <a16:creationId xmlns:a16="http://schemas.microsoft.com/office/drawing/2014/main" id="{F503102B-0651-4BCA-B7C4-A94E2A3C4010}"/>
              </a:ext>
            </a:extLst>
          </p:cNvPr>
          <p:cNvSpPr txBox="1"/>
          <p:nvPr/>
        </p:nvSpPr>
        <p:spPr>
          <a:xfrm>
            <a:off x="8470901" y="3095624"/>
            <a:ext cx="972383"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panose="020B0604030504040204" pitchFamily="50" charset="-128"/>
                <a:ea typeface="メイリオ" panose="020B0604030504040204" pitchFamily="50" charset="-128"/>
                <a:cs typeface="AoyagiKouzanFontT"/>
              </a:rPr>
              <a:t>フ</a:t>
            </a:r>
            <a:r>
              <a:rPr sz="1200" spc="-15" dirty="0">
                <a:latin typeface="メイリオ" panose="020B0604030504040204" pitchFamily="50" charset="-128"/>
                <a:ea typeface="メイリオ" panose="020B0604030504040204" pitchFamily="50" charset="-128"/>
                <a:cs typeface="AoyagiKouzanFontT"/>
              </a:rPr>
              <a:t>ラ</a:t>
            </a:r>
            <a:r>
              <a:rPr sz="1200" spc="15" dirty="0">
                <a:latin typeface="メイリオ" panose="020B0604030504040204" pitchFamily="50" charset="-128"/>
                <a:ea typeface="メイリオ" panose="020B0604030504040204" pitchFamily="50" charset="-128"/>
                <a:cs typeface="AoyagiKouzanFontT"/>
              </a:rPr>
              <a:t>ッ</a:t>
            </a:r>
            <a:r>
              <a:rPr sz="1200" spc="5" dirty="0">
                <a:latin typeface="メイリオ" panose="020B0604030504040204" pitchFamily="50" charset="-128"/>
                <a:ea typeface="メイリオ" panose="020B0604030504040204" pitchFamily="50" charset="-128"/>
                <a:cs typeface="AoyagiKouzanFontT"/>
              </a:rPr>
              <a:t>シ</a:t>
            </a:r>
            <a:r>
              <a:rPr sz="1200" spc="-15" dirty="0">
                <a:latin typeface="メイリオ" panose="020B0604030504040204" pitchFamily="50" charset="-128"/>
                <a:ea typeface="メイリオ" panose="020B0604030504040204" pitchFamily="50" charset="-128"/>
                <a:cs typeface="AoyagiKouzanFontT"/>
              </a:rPr>
              <a:t>ュ</a:t>
            </a:r>
            <a:endParaRPr sz="1200" dirty="0">
              <a:latin typeface="メイリオ" panose="020B0604030504040204" pitchFamily="50" charset="-128"/>
              <a:ea typeface="メイリオ" panose="020B0604030504040204" pitchFamily="50" charset="-128"/>
              <a:cs typeface="AoyagiKouzanFontT"/>
            </a:endParaRPr>
          </a:p>
        </p:txBody>
      </p:sp>
      <p:sp>
        <p:nvSpPr>
          <p:cNvPr id="74" name="object 20">
            <a:extLst>
              <a:ext uri="{FF2B5EF4-FFF2-40B4-BE49-F238E27FC236}">
                <a16:creationId xmlns:a16="http://schemas.microsoft.com/office/drawing/2014/main" id="{89998D04-FBB8-4793-8325-7672045B44C2}"/>
              </a:ext>
            </a:extLst>
          </p:cNvPr>
          <p:cNvSpPr txBox="1"/>
          <p:nvPr/>
        </p:nvSpPr>
        <p:spPr>
          <a:xfrm>
            <a:off x="5629168" y="3552825"/>
            <a:ext cx="784332"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panose="020B0604030504040204" pitchFamily="50" charset="-128"/>
                <a:ea typeface="メイリオ" panose="020B0604030504040204" pitchFamily="50" charset="-128"/>
                <a:cs typeface="AoyagiKouzanFontT"/>
              </a:rPr>
              <a:t>指紋認証</a:t>
            </a:r>
          </a:p>
        </p:txBody>
      </p:sp>
      <p:sp>
        <p:nvSpPr>
          <p:cNvPr id="75" name="object 21">
            <a:extLst>
              <a:ext uri="{FF2B5EF4-FFF2-40B4-BE49-F238E27FC236}">
                <a16:creationId xmlns:a16="http://schemas.microsoft.com/office/drawing/2014/main" id="{B0A492FA-6AFA-48ED-A300-2B0D898532BF}"/>
              </a:ext>
            </a:extLst>
          </p:cNvPr>
          <p:cNvSpPr txBox="1"/>
          <p:nvPr/>
        </p:nvSpPr>
        <p:spPr>
          <a:xfrm>
            <a:off x="5803899" y="5991225"/>
            <a:ext cx="408229"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panose="020B0604030504040204" pitchFamily="50" charset="-128"/>
                <a:ea typeface="メイリオ" panose="020B0604030504040204" pitchFamily="50" charset="-128"/>
                <a:cs typeface="AoyagiKouzanFontT"/>
              </a:rPr>
              <a:t>充電</a:t>
            </a:r>
          </a:p>
        </p:txBody>
      </p:sp>
      <p:sp>
        <p:nvSpPr>
          <p:cNvPr id="76" name="object 22">
            <a:extLst>
              <a:ext uri="{FF2B5EF4-FFF2-40B4-BE49-F238E27FC236}">
                <a16:creationId xmlns:a16="http://schemas.microsoft.com/office/drawing/2014/main" id="{B8D40BF3-32FF-415F-9799-AADB3394F2D5}"/>
              </a:ext>
            </a:extLst>
          </p:cNvPr>
          <p:cNvSpPr txBox="1"/>
          <p:nvPr/>
        </p:nvSpPr>
        <p:spPr>
          <a:xfrm>
            <a:off x="8394700" y="6600825"/>
            <a:ext cx="972383" cy="197490"/>
          </a:xfrm>
          <a:prstGeom prst="rect">
            <a:avLst/>
          </a:prstGeom>
        </p:spPr>
        <p:txBody>
          <a:bodyPr vert="horz" wrap="square" lIns="0" tIns="12700" rIns="0" bIns="0" rtlCol="0">
            <a:spAutoFit/>
          </a:bodyPr>
          <a:lstStyle/>
          <a:p>
            <a:pPr marL="12700">
              <a:lnSpc>
                <a:spcPct val="100000"/>
              </a:lnSpc>
              <a:spcBef>
                <a:spcPts val="100"/>
              </a:spcBef>
            </a:pPr>
            <a:r>
              <a:rPr sz="1200" spc="-25" dirty="0">
                <a:latin typeface="メイリオ" panose="020B0604030504040204" pitchFamily="50" charset="-128"/>
                <a:ea typeface="メイリオ" panose="020B0604030504040204" pitchFamily="50" charset="-128"/>
                <a:cs typeface="AoyagiKouzanFontT"/>
              </a:rPr>
              <a:t>スピ</a:t>
            </a:r>
            <a:r>
              <a:rPr sz="1200" spc="-55" dirty="0">
                <a:latin typeface="メイリオ" panose="020B0604030504040204" pitchFamily="50" charset="-128"/>
                <a:ea typeface="メイリオ" panose="020B0604030504040204" pitchFamily="50" charset="-128"/>
                <a:cs typeface="AoyagiKouzanFontT"/>
              </a:rPr>
              <a:t>ー</a:t>
            </a:r>
            <a:r>
              <a:rPr sz="1200" spc="5" dirty="0">
                <a:latin typeface="メイリオ" panose="020B0604030504040204" pitchFamily="50" charset="-128"/>
                <a:ea typeface="メイリオ" panose="020B0604030504040204" pitchFamily="50" charset="-128"/>
                <a:cs typeface="AoyagiKouzanFontT"/>
              </a:rPr>
              <a:t>カ</a:t>
            </a:r>
            <a:r>
              <a:rPr sz="1200" spc="-55" dirty="0">
                <a:latin typeface="メイリオ" panose="020B0604030504040204" pitchFamily="50" charset="-128"/>
                <a:ea typeface="メイリオ" panose="020B0604030504040204" pitchFamily="50" charset="-128"/>
                <a:cs typeface="AoyagiKouzanFontT"/>
              </a:rPr>
              <a:t>ー</a:t>
            </a:r>
            <a:endParaRPr sz="1200" dirty="0">
              <a:latin typeface="メイリオ" panose="020B0604030504040204" pitchFamily="50" charset="-128"/>
              <a:ea typeface="メイリオ" panose="020B0604030504040204" pitchFamily="50" charset="-128"/>
              <a:cs typeface="AoyagiKouzanFontT"/>
            </a:endParaRPr>
          </a:p>
        </p:txBody>
      </p:sp>
      <p:sp>
        <p:nvSpPr>
          <p:cNvPr id="77" name="object 26">
            <a:extLst>
              <a:ext uri="{FF2B5EF4-FFF2-40B4-BE49-F238E27FC236}">
                <a16:creationId xmlns:a16="http://schemas.microsoft.com/office/drawing/2014/main" id="{05B738E9-668D-4592-A0FA-D271C3BDAD11}"/>
              </a:ext>
            </a:extLst>
          </p:cNvPr>
          <p:cNvSpPr txBox="1"/>
          <p:nvPr/>
        </p:nvSpPr>
        <p:spPr>
          <a:xfrm>
            <a:off x="3136900" y="6753225"/>
            <a:ext cx="596279"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panose="020B0604030504040204" pitchFamily="50" charset="-128"/>
                <a:ea typeface="メイリオ" panose="020B0604030504040204" pitchFamily="50" charset="-128"/>
                <a:cs typeface="AoyagiKouzanFontT"/>
              </a:rPr>
              <a:t>ホ</a:t>
            </a:r>
            <a:r>
              <a:rPr sz="1200" spc="-55" dirty="0">
                <a:latin typeface="メイリオ" panose="020B0604030504040204" pitchFamily="50" charset="-128"/>
                <a:ea typeface="メイリオ" panose="020B0604030504040204" pitchFamily="50" charset="-128"/>
                <a:cs typeface="AoyagiKouzanFontT"/>
              </a:rPr>
              <a:t>ー</a:t>
            </a:r>
            <a:r>
              <a:rPr sz="1200" spc="-5" dirty="0">
                <a:latin typeface="メイリオ" panose="020B0604030504040204" pitchFamily="50" charset="-128"/>
                <a:ea typeface="メイリオ" panose="020B0604030504040204" pitchFamily="50" charset="-128"/>
                <a:cs typeface="AoyagiKouzanFontT"/>
              </a:rPr>
              <a:t>ム</a:t>
            </a:r>
            <a:endParaRPr sz="1200" dirty="0">
              <a:latin typeface="メイリオ" panose="020B0604030504040204" pitchFamily="50" charset="-128"/>
              <a:ea typeface="メイリオ" panose="020B0604030504040204" pitchFamily="50" charset="-128"/>
              <a:cs typeface="AoyagiKouzanFontT"/>
            </a:endParaRPr>
          </a:p>
        </p:txBody>
      </p:sp>
      <p:grpSp>
        <p:nvGrpSpPr>
          <p:cNvPr id="78" name="グループ化 77">
            <a:extLst>
              <a:ext uri="{FF2B5EF4-FFF2-40B4-BE49-F238E27FC236}">
                <a16:creationId xmlns:a16="http://schemas.microsoft.com/office/drawing/2014/main" id="{2B0A5D6F-7DF4-4780-A41D-329EB21E57B9}"/>
              </a:ext>
            </a:extLst>
          </p:cNvPr>
          <p:cNvGrpSpPr/>
          <p:nvPr/>
        </p:nvGrpSpPr>
        <p:grpSpPr>
          <a:xfrm>
            <a:off x="1460500" y="2105025"/>
            <a:ext cx="3791783" cy="4572000"/>
            <a:chOff x="1460500" y="2105025"/>
            <a:chExt cx="3791783" cy="4572000"/>
          </a:xfrm>
        </p:grpSpPr>
        <p:pic>
          <p:nvPicPr>
            <p:cNvPr id="79" name="図 78">
              <a:extLst>
                <a:ext uri="{FF2B5EF4-FFF2-40B4-BE49-F238E27FC236}">
                  <a16:creationId xmlns:a16="http://schemas.microsoft.com/office/drawing/2014/main" id="{3A28DBC5-4F71-4792-9B79-C7633BFB5EA3}"/>
                </a:ext>
              </a:extLst>
            </p:cNvPr>
            <p:cNvPicPr>
              <a:picLocks noChangeAspect="1"/>
            </p:cNvPicPr>
            <p:nvPr/>
          </p:nvPicPr>
          <p:blipFill>
            <a:blip r:embed="rId4"/>
            <a:stretch>
              <a:fillRect/>
            </a:stretch>
          </p:blipFill>
          <p:spPr>
            <a:xfrm>
              <a:off x="1993900" y="2257425"/>
              <a:ext cx="3171825" cy="4419600"/>
            </a:xfrm>
            <a:prstGeom prst="rect">
              <a:avLst/>
            </a:prstGeom>
          </p:spPr>
        </p:pic>
        <p:sp>
          <p:nvSpPr>
            <p:cNvPr id="80" name="object 14">
              <a:extLst>
                <a:ext uri="{FF2B5EF4-FFF2-40B4-BE49-F238E27FC236}">
                  <a16:creationId xmlns:a16="http://schemas.microsoft.com/office/drawing/2014/main" id="{E3CC25C3-C354-45A4-AE68-754F47BD40B1}"/>
                </a:ext>
              </a:extLst>
            </p:cNvPr>
            <p:cNvSpPr txBox="1"/>
            <p:nvPr/>
          </p:nvSpPr>
          <p:spPr>
            <a:xfrm>
              <a:off x="2374901" y="2105025"/>
              <a:ext cx="972383" cy="197490"/>
            </a:xfrm>
            <a:prstGeom prst="rect">
              <a:avLst/>
            </a:prstGeom>
          </p:spPr>
          <p:txBody>
            <a:bodyPr vert="horz" wrap="square" lIns="0" tIns="12700" rIns="0" bIns="0" rtlCol="0">
              <a:spAutoFit/>
            </a:bodyPr>
            <a:lstStyle/>
            <a:p>
              <a:pPr marL="12700">
                <a:lnSpc>
                  <a:spcPct val="100000"/>
                </a:lnSpc>
                <a:spcBef>
                  <a:spcPts val="100"/>
                </a:spcBef>
              </a:pPr>
              <a:r>
                <a:rPr sz="1200" spc="-25" dirty="0">
                  <a:latin typeface="メイリオ" panose="020B0604030504040204" pitchFamily="50" charset="-128"/>
                  <a:ea typeface="メイリオ" panose="020B0604030504040204" pitchFamily="50" charset="-128"/>
                  <a:cs typeface="AoyagiKouzanFontT"/>
                </a:rPr>
                <a:t>スピ</a:t>
              </a:r>
              <a:r>
                <a:rPr sz="1200" spc="-55" dirty="0">
                  <a:latin typeface="メイリオ" panose="020B0604030504040204" pitchFamily="50" charset="-128"/>
                  <a:ea typeface="メイリオ" panose="020B0604030504040204" pitchFamily="50" charset="-128"/>
                  <a:cs typeface="AoyagiKouzanFontT"/>
                </a:rPr>
                <a:t>ー</a:t>
              </a:r>
              <a:r>
                <a:rPr sz="1200" spc="5" dirty="0">
                  <a:latin typeface="メイリオ" panose="020B0604030504040204" pitchFamily="50" charset="-128"/>
                  <a:ea typeface="メイリオ" panose="020B0604030504040204" pitchFamily="50" charset="-128"/>
                  <a:cs typeface="AoyagiKouzanFontT"/>
                </a:rPr>
                <a:t>カ</a:t>
              </a:r>
              <a:r>
                <a:rPr sz="1200" spc="-55" dirty="0">
                  <a:latin typeface="メイリオ" panose="020B0604030504040204" pitchFamily="50" charset="-128"/>
                  <a:ea typeface="メイリオ" panose="020B0604030504040204" pitchFamily="50" charset="-128"/>
                  <a:cs typeface="AoyagiKouzanFontT"/>
                </a:rPr>
                <a:t>ー</a:t>
              </a:r>
              <a:endParaRPr sz="1200" dirty="0">
                <a:latin typeface="メイリオ" panose="020B0604030504040204" pitchFamily="50" charset="-128"/>
                <a:ea typeface="メイリオ" panose="020B0604030504040204" pitchFamily="50" charset="-128"/>
                <a:cs typeface="AoyagiKouzanFontT"/>
              </a:endParaRPr>
            </a:p>
          </p:txBody>
        </p:sp>
        <p:sp>
          <p:nvSpPr>
            <p:cNvPr id="81" name="object 15">
              <a:extLst>
                <a:ext uri="{FF2B5EF4-FFF2-40B4-BE49-F238E27FC236}">
                  <a16:creationId xmlns:a16="http://schemas.microsoft.com/office/drawing/2014/main" id="{623506EA-8BD4-4B94-B964-41BE97766F8B}"/>
                </a:ext>
              </a:extLst>
            </p:cNvPr>
            <p:cNvSpPr txBox="1"/>
            <p:nvPr/>
          </p:nvSpPr>
          <p:spPr>
            <a:xfrm>
              <a:off x="1460500" y="2409826"/>
              <a:ext cx="972383"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メイリオ" panose="020B0604030504040204" pitchFamily="50" charset="-128"/>
                  <a:ea typeface="メイリオ" panose="020B0604030504040204" pitchFamily="50" charset="-128"/>
                  <a:cs typeface="AoyagiKouzanFontT"/>
                </a:rPr>
                <a:t>フ</a:t>
              </a:r>
              <a:r>
                <a:rPr sz="1200" spc="-15" dirty="0">
                  <a:latin typeface="メイリオ" panose="020B0604030504040204" pitchFamily="50" charset="-128"/>
                  <a:ea typeface="メイリオ" panose="020B0604030504040204" pitchFamily="50" charset="-128"/>
                  <a:cs typeface="AoyagiKouzanFontT"/>
                </a:rPr>
                <a:t>ラ</a:t>
              </a:r>
              <a:r>
                <a:rPr sz="1200" spc="15" dirty="0">
                  <a:latin typeface="メイリオ" panose="020B0604030504040204" pitchFamily="50" charset="-128"/>
                  <a:ea typeface="メイリオ" panose="020B0604030504040204" pitchFamily="50" charset="-128"/>
                  <a:cs typeface="AoyagiKouzanFontT"/>
                </a:rPr>
                <a:t>ッ</a:t>
              </a:r>
              <a:r>
                <a:rPr sz="1200" spc="5" dirty="0">
                  <a:latin typeface="メイリオ" panose="020B0604030504040204" pitchFamily="50" charset="-128"/>
                  <a:ea typeface="メイリオ" panose="020B0604030504040204" pitchFamily="50" charset="-128"/>
                  <a:cs typeface="AoyagiKouzanFontT"/>
                </a:rPr>
                <a:t>シ</a:t>
              </a:r>
              <a:r>
                <a:rPr sz="1200" spc="-15" dirty="0">
                  <a:latin typeface="メイリオ" panose="020B0604030504040204" pitchFamily="50" charset="-128"/>
                  <a:ea typeface="メイリオ" panose="020B0604030504040204" pitchFamily="50" charset="-128"/>
                  <a:cs typeface="AoyagiKouzanFontT"/>
                </a:rPr>
                <a:t>ュ</a:t>
              </a:r>
              <a:endParaRPr sz="1200" dirty="0">
                <a:latin typeface="メイリオ" panose="020B0604030504040204" pitchFamily="50" charset="-128"/>
                <a:ea typeface="メイリオ" panose="020B0604030504040204" pitchFamily="50" charset="-128"/>
                <a:cs typeface="AoyagiKouzanFontT"/>
              </a:endParaRPr>
            </a:p>
          </p:txBody>
        </p:sp>
        <p:sp>
          <p:nvSpPr>
            <p:cNvPr id="82" name="object 23">
              <a:extLst>
                <a:ext uri="{FF2B5EF4-FFF2-40B4-BE49-F238E27FC236}">
                  <a16:creationId xmlns:a16="http://schemas.microsoft.com/office/drawing/2014/main" id="{80D797EB-BA9A-4C1E-833F-F0290CC84298}"/>
                </a:ext>
              </a:extLst>
            </p:cNvPr>
            <p:cNvSpPr txBox="1"/>
            <p:nvPr/>
          </p:nvSpPr>
          <p:spPr>
            <a:xfrm>
              <a:off x="4490833" y="3149338"/>
              <a:ext cx="408229"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panose="020B0604030504040204" pitchFamily="50" charset="-128"/>
                  <a:ea typeface="メイリオ" panose="020B0604030504040204" pitchFamily="50" charset="-128"/>
                  <a:cs typeface="AoyagiKouzanFontT"/>
                </a:rPr>
                <a:t>音量</a:t>
              </a:r>
              <a:endParaRPr sz="1200">
                <a:latin typeface="メイリオ" panose="020B0604030504040204" pitchFamily="50" charset="-128"/>
                <a:ea typeface="メイリオ" panose="020B0604030504040204" pitchFamily="50" charset="-128"/>
                <a:cs typeface="AoyagiKouzanFontT"/>
              </a:endParaRPr>
            </a:p>
          </p:txBody>
        </p:sp>
        <p:sp>
          <p:nvSpPr>
            <p:cNvPr id="83" name="object 24">
              <a:extLst>
                <a:ext uri="{FF2B5EF4-FFF2-40B4-BE49-F238E27FC236}">
                  <a16:creationId xmlns:a16="http://schemas.microsoft.com/office/drawing/2014/main" id="{E251A674-96E8-4322-A299-053947C5D90F}"/>
                </a:ext>
              </a:extLst>
            </p:cNvPr>
            <p:cNvSpPr txBox="1"/>
            <p:nvPr/>
          </p:nvSpPr>
          <p:spPr>
            <a:xfrm>
              <a:off x="4279900" y="2409826"/>
              <a:ext cx="972383"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panose="020B0604030504040204" pitchFamily="50" charset="-128"/>
                  <a:ea typeface="メイリオ" panose="020B0604030504040204" pitchFamily="50" charset="-128"/>
                  <a:cs typeface="AoyagiKouzanFontT"/>
                </a:rPr>
                <a:t>前面</a:t>
              </a:r>
              <a:r>
                <a:rPr sz="1200" spc="5" dirty="0">
                  <a:latin typeface="メイリオ" panose="020B0604030504040204" pitchFamily="50" charset="-128"/>
                  <a:ea typeface="メイリオ" panose="020B0604030504040204" pitchFamily="50" charset="-128"/>
                  <a:cs typeface="AoyagiKouzanFontT"/>
                </a:rPr>
                <a:t>カ</a:t>
              </a:r>
              <a:r>
                <a:rPr sz="1200" spc="-5" dirty="0">
                  <a:latin typeface="メイリオ" panose="020B0604030504040204" pitchFamily="50" charset="-128"/>
                  <a:ea typeface="メイリオ" panose="020B0604030504040204" pitchFamily="50" charset="-128"/>
                  <a:cs typeface="AoyagiKouzanFontT"/>
                </a:rPr>
                <a:t>メ</a:t>
              </a:r>
              <a:r>
                <a:rPr sz="1200" spc="-15" dirty="0">
                  <a:latin typeface="メイリオ" panose="020B0604030504040204" pitchFamily="50" charset="-128"/>
                  <a:ea typeface="メイリオ" panose="020B0604030504040204" pitchFamily="50" charset="-128"/>
                  <a:cs typeface="AoyagiKouzanFontT"/>
                </a:rPr>
                <a:t>ラ</a:t>
              </a:r>
              <a:endParaRPr sz="1200" dirty="0">
                <a:latin typeface="メイリオ" panose="020B0604030504040204" pitchFamily="50" charset="-128"/>
                <a:ea typeface="メイリオ" panose="020B0604030504040204" pitchFamily="50" charset="-128"/>
                <a:cs typeface="AoyagiKouzanFontT"/>
              </a:endParaRPr>
            </a:p>
          </p:txBody>
        </p:sp>
        <p:sp>
          <p:nvSpPr>
            <p:cNvPr id="84" name="object 25">
              <a:extLst>
                <a:ext uri="{FF2B5EF4-FFF2-40B4-BE49-F238E27FC236}">
                  <a16:creationId xmlns:a16="http://schemas.microsoft.com/office/drawing/2014/main" id="{A338A75E-3BD0-470F-A2A0-A204EB03E778}"/>
                </a:ext>
              </a:extLst>
            </p:cNvPr>
            <p:cNvSpPr txBox="1"/>
            <p:nvPr/>
          </p:nvSpPr>
          <p:spPr>
            <a:xfrm>
              <a:off x="4443820" y="4475093"/>
              <a:ext cx="408229"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panose="020B0604030504040204" pitchFamily="50" charset="-128"/>
                  <a:ea typeface="メイリオ" panose="020B0604030504040204" pitchFamily="50" charset="-128"/>
                  <a:cs typeface="AoyagiKouzanFontT"/>
                </a:rPr>
                <a:t>電源</a:t>
              </a:r>
              <a:endParaRPr sz="1200">
                <a:latin typeface="メイリオ" panose="020B0604030504040204" pitchFamily="50" charset="-128"/>
                <a:ea typeface="メイリオ" panose="020B0604030504040204" pitchFamily="50" charset="-128"/>
                <a:cs typeface="AoyagiKouzanFontT"/>
              </a:endParaRPr>
            </a:p>
          </p:txBody>
        </p:sp>
        <p:sp>
          <p:nvSpPr>
            <p:cNvPr id="85" name="object 27">
              <a:extLst>
                <a:ext uri="{FF2B5EF4-FFF2-40B4-BE49-F238E27FC236}">
                  <a16:creationId xmlns:a16="http://schemas.microsoft.com/office/drawing/2014/main" id="{D8D37FAD-2D70-4058-B562-D7EFE0BA1DF5}"/>
                </a:ext>
              </a:extLst>
            </p:cNvPr>
            <p:cNvSpPr txBox="1"/>
            <p:nvPr/>
          </p:nvSpPr>
          <p:spPr>
            <a:xfrm>
              <a:off x="2374901" y="6372224"/>
              <a:ext cx="408229"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panose="020B0604030504040204" pitchFamily="50" charset="-128"/>
                  <a:ea typeface="メイリオ" panose="020B0604030504040204" pitchFamily="50" charset="-128"/>
                  <a:cs typeface="AoyagiKouzanFontT"/>
                </a:rPr>
                <a:t>戻る</a:t>
              </a:r>
            </a:p>
          </p:txBody>
        </p:sp>
        <p:sp>
          <p:nvSpPr>
            <p:cNvPr id="86" name="object 28">
              <a:extLst>
                <a:ext uri="{FF2B5EF4-FFF2-40B4-BE49-F238E27FC236}">
                  <a16:creationId xmlns:a16="http://schemas.microsoft.com/office/drawing/2014/main" id="{0BE15687-5715-4203-87EE-D1107F00E6A8}"/>
                </a:ext>
              </a:extLst>
            </p:cNvPr>
            <p:cNvSpPr txBox="1"/>
            <p:nvPr/>
          </p:nvSpPr>
          <p:spPr>
            <a:xfrm>
              <a:off x="4127500" y="6372224"/>
              <a:ext cx="408229"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メイリオ" panose="020B0604030504040204" pitchFamily="50" charset="-128"/>
                  <a:ea typeface="メイリオ" panose="020B0604030504040204" pitchFamily="50" charset="-128"/>
                  <a:cs typeface="AoyagiKouzanFontT"/>
                </a:rPr>
                <a:t>履歴</a:t>
              </a:r>
            </a:p>
          </p:txBody>
        </p:sp>
        <p:pic>
          <p:nvPicPr>
            <p:cNvPr id="87" name="図 86">
              <a:extLst>
                <a:ext uri="{FF2B5EF4-FFF2-40B4-BE49-F238E27FC236}">
                  <a16:creationId xmlns:a16="http://schemas.microsoft.com/office/drawing/2014/main" id="{ABB1F86C-5709-4E92-A671-A3A618BE7F64}"/>
                </a:ext>
              </a:extLst>
            </p:cNvPr>
            <p:cNvPicPr>
              <a:picLocks noChangeAspect="1"/>
            </p:cNvPicPr>
            <p:nvPr/>
          </p:nvPicPr>
          <p:blipFill>
            <a:blip r:embed="rId5"/>
            <a:stretch>
              <a:fillRect/>
            </a:stretch>
          </p:blipFill>
          <p:spPr>
            <a:xfrm>
              <a:off x="2755900" y="2275889"/>
              <a:ext cx="392968" cy="338767"/>
            </a:xfrm>
            <a:prstGeom prst="rect">
              <a:avLst/>
            </a:prstGeom>
          </p:spPr>
        </p:pic>
        <p:pic>
          <p:nvPicPr>
            <p:cNvPr id="88" name="図 87">
              <a:extLst>
                <a:ext uri="{FF2B5EF4-FFF2-40B4-BE49-F238E27FC236}">
                  <a16:creationId xmlns:a16="http://schemas.microsoft.com/office/drawing/2014/main" id="{B822DDBE-F3ED-40F1-A708-37B0C95B396E}"/>
                </a:ext>
              </a:extLst>
            </p:cNvPr>
            <p:cNvPicPr>
              <a:picLocks noChangeAspect="1"/>
            </p:cNvPicPr>
            <p:nvPr/>
          </p:nvPicPr>
          <p:blipFill>
            <a:blip r:embed="rId6"/>
            <a:stretch>
              <a:fillRect/>
            </a:stretch>
          </p:blipFill>
          <p:spPr>
            <a:xfrm>
              <a:off x="2058385" y="2562225"/>
              <a:ext cx="262862" cy="386564"/>
            </a:xfrm>
            <a:prstGeom prst="rect">
              <a:avLst/>
            </a:prstGeom>
          </p:spPr>
        </p:pic>
        <p:pic>
          <p:nvPicPr>
            <p:cNvPr id="89" name="図 88">
              <a:extLst>
                <a:ext uri="{FF2B5EF4-FFF2-40B4-BE49-F238E27FC236}">
                  <a16:creationId xmlns:a16="http://schemas.microsoft.com/office/drawing/2014/main" id="{281AC82B-9677-4F89-B8B7-9818D2AA7A84}"/>
                </a:ext>
              </a:extLst>
            </p:cNvPr>
            <p:cNvPicPr>
              <a:picLocks noChangeAspect="1"/>
            </p:cNvPicPr>
            <p:nvPr/>
          </p:nvPicPr>
          <p:blipFill>
            <a:blip r:embed="rId7"/>
            <a:stretch>
              <a:fillRect/>
            </a:stretch>
          </p:blipFill>
          <p:spPr>
            <a:xfrm>
              <a:off x="4508500" y="2625241"/>
              <a:ext cx="408782" cy="394184"/>
            </a:xfrm>
            <a:prstGeom prst="rect">
              <a:avLst/>
            </a:prstGeom>
          </p:spPr>
        </p:pic>
        <p:pic>
          <p:nvPicPr>
            <p:cNvPr id="90" name="図 89">
              <a:extLst>
                <a:ext uri="{FF2B5EF4-FFF2-40B4-BE49-F238E27FC236}">
                  <a16:creationId xmlns:a16="http://schemas.microsoft.com/office/drawing/2014/main" id="{E64B5B50-7627-4660-8A7F-8193E3CB1C17}"/>
                </a:ext>
              </a:extLst>
            </p:cNvPr>
            <p:cNvPicPr>
              <a:picLocks noChangeAspect="1"/>
            </p:cNvPicPr>
            <p:nvPr/>
          </p:nvPicPr>
          <p:blipFill>
            <a:blip r:embed="rId8"/>
            <a:stretch>
              <a:fillRect/>
            </a:stretch>
          </p:blipFill>
          <p:spPr>
            <a:xfrm>
              <a:off x="4584700" y="3400425"/>
              <a:ext cx="429706" cy="429706"/>
            </a:xfrm>
            <a:prstGeom prst="rect">
              <a:avLst/>
            </a:prstGeom>
          </p:spPr>
        </p:pic>
        <p:pic>
          <p:nvPicPr>
            <p:cNvPr id="91" name="図 90">
              <a:extLst>
                <a:ext uri="{FF2B5EF4-FFF2-40B4-BE49-F238E27FC236}">
                  <a16:creationId xmlns:a16="http://schemas.microsoft.com/office/drawing/2014/main" id="{B01D6D15-8C37-41DB-A51F-C88FEFDAA6DB}"/>
                </a:ext>
              </a:extLst>
            </p:cNvPr>
            <p:cNvPicPr>
              <a:picLocks noChangeAspect="1"/>
            </p:cNvPicPr>
            <p:nvPr/>
          </p:nvPicPr>
          <p:blipFill>
            <a:blip r:embed="rId9"/>
            <a:stretch>
              <a:fillRect/>
            </a:stretch>
          </p:blipFill>
          <p:spPr>
            <a:xfrm>
              <a:off x="4584700" y="3857625"/>
              <a:ext cx="345884" cy="345884"/>
            </a:xfrm>
            <a:prstGeom prst="rect">
              <a:avLst/>
            </a:prstGeom>
          </p:spPr>
        </p:pic>
        <p:pic>
          <p:nvPicPr>
            <p:cNvPr id="92" name="図 91">
              <a:extLst>
                <a:ext uri="{FF2B5EF4-FFF2-40B4-BE49-F238E27FC236}">
                  <a16:creationId xmlns:a16="http://schemas.microsoft.com/office/drawing/2014/main" id="{D0E52696-CF59-4517-A37F-A62D0EA44C36}"/>
                </a:ext>
              </a:extLst>
            </p:cNvPr>
            <p:cNvPicPr>
              <a:picLocks noChangeAspect="1"/>
            </p:cNvPicPr>
            <p:nvPr/>
          </p:nvPicPr>
          <p:blipFill>
            <a:blip r:embed="rId10"/>
            <a:stretch>
              <a:fillRect/>
            </a:stretch>
          </p:blipFill>
          <p:spPr>
            <a:xfrm>
              <a:off x="2762734" y="6356087"/>
              <a:ext cx="349695" cy="270218"/>
            </a:xfrm>
            <a:prstGeom prst="rect">
              <a:avLst/>
            </a:prstGeom>
          </p:spPr>
        </p:pic>
        <p:pic>
          <p:nvPicPr>
            <p:cNvPr id="93" name="図 92">
              <a:extLst>
                <a:ext uri="{FF2B5EF4-FFF2-40B4-BE49-F238E27FC236}">
                  <a16:creationId xmlns:a16="http://schemas.microsoft.com/office/drawing/2014/main" id="{FD6FB690-08EC-4392-BE38-1CA961147822}"/>
                </a:ext>
              </a:extLst>
            </p:cNvPr>
            <p:cNvPicPr>
              <a:picLocks noChangeAspect="1"/>
            </p:cNvPicPr>
            <p:nvPr/>
          </p:nvPicPr>
          <p:blipFill>
            <a:blip r:embed="rId11"/>
            <a:stretch>
              <a:fillRect/>
            </a:stretch>
          </p:blipFill>
          <p:spPr>
            <a:xfrm>
              <a:off x="3205128" y="6306530"/>
              <a:ext cx="369332" cy="369332"/>
            </a:xfrm>
            <a:prstGeom prst="rect">
              <a:avLst/>
            </a:prstGeom>
          </p:spPr>
        </p:pic>
        <p:pic>
          <p:nvPicPr>
            <p:cNvPr id="94" name="図 93">
              <a:extLst>
                <a:ext uri="{FF2B5EF4-FFF2-40B4-BE49-F238E27FC236}">
                  <a16:creationId xmlns:a16="http://schemas.microsoft.com/office/drawing/2014/main" id="{40EDD965-C182-4426-B84D-CDDFDB5D8399}"/>
                </a:ext>
              </a:extLst>
            </p:cNvPr>
            <p:cNvPicPr>
              <a:picLocks noChangeAspect="1"/>
            </p:cNvPicPr>
            <p:nvPr/>
          </p:nvPicPr>
          <p:blipFill>
            <a:blip r:embed="rId12"/>
            <a:stretch>
              <a:fillRect/>
            </a:stretch>
          </p:blipFill>
          <p:spPr>
            <a:xfrm>
              <a:off x="3670300" y="6282676"/>
              <a:ext cx="425896" cy="394349"/>
            </a:xfrm>
            <a:prstGeom prst="rect">
              <a:avLst/>
            </a:prstGeom>
          </p:spPr>
        </p:pic>
      </p:grpSp>
      <p:pic>
        <p:nvPicPr>
          <p:cNvPr id="45" name="図 44">
            <a:extLst>
              <a:ext uri="{FF2B5EF4-FFF2-40B4-BE49-F238E27FC236}">
                <a16:creationId xmlns:a16="http://schemas.microsoft.com/office/drawing/2014/main" id="{FB1158BC-907F-4E48-A8B9-4FE479D1D6B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93994" y="5845555"/>
            <a:ext cx="1409822" cy="137172"/>
          </a:xfrm>
          <a:prstGeom prst="rect">
            <a:avLst/>
          </a:prstGeom>
        </p:spPr>
      </p:pic>
    </p:spTree>
    <p:extLst>
      <p:ext uri="{BB962C8B-B14F-4D97-AF65-F5344CB8AC3E}">
        <p14:creationId xmlns:p14="http://schemas.microsoft.com/office/powerpoint/2010/main" val="2862587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640</Words>
  <PresentationFormat>ユーザー設定</PresentationFormat>
  <Paragraphs>179</Paragraphs>
  <Slides>14</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AoyagiKouzanFontT</vt:lpstr>
      <vt:lpstr>ＭＳ Ｐゴシック</vt:lpstr>
      <vt:lpstr>メイリオ</vt:lpstr>
      <vt:lpstr>メイリオ</vt:lpstr>
      <vt:lpstr>游ゴシック</vt:lpstr>
      <vt:lpstr>Calibri</vt:lpstr>
      <vt:lpstr>Office Theme</vt:lpstr>
      <vt:lpstr>PowerPoint プレゼンテーション</vt:lpstr>
      <vt:lpstr>電源の入れ方・ボタン操作の仕方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2021-08-16T08:55:42Z</dcterms:created>
  <dcterms:modified xsi:type="dcterms:W3CDTF">2021-08-17T01:28:34Z</dcterms:modified>
</cp:coreProperties>
</file>