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1"/>
  </p:notesMasterIdLst>
  <p:sldIdLst>
    <p:sldId id="283" r:id="rId2"/>
    <p:sldId id="297" r:id="rId3"/>
    <p:sldId id="298" r:id="rId4"/>
    <p:sldId id="340" r:id="rId5"/>
    <p:sldId id="341" r:id="rId6"/>
    <p:sldId id="342" r:id="rId7"/>
    <p:sldId id="343" r:id="rId8"/>
    <p:sldId id="349" r:id="rId9"/>
    <p:sldId id="344" r:id="rId10"/>
    <p:sldId id="354" r:id="rId11"/>
    <p:sldId id="350" r:id="rId12"/>
    <p:sldId id="333" r:id="rId13"/>
    <p:sldId id="355" r:id="rId14"/>
    <p:sldId id="351" r:id="rId15"/>
    <p:sldId id="345" r:id="rId16"/>
    <p:sldId id="357" r:id="rId17"/>
    <p:sldId id="352" r:id="rId18"/>
    <p:sldId id="353" r:id="rId19"/>
    <p:sldId id="358" r:id="rId20"/>
  </p:sldIdLst>
  <p:sldSz cx="10693400" cy="7562850"/>
  <p:notesSz cx="6635750" cy="976788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0"/>
    <a:srgbClr val="231E20"/>
    <a:srgbClr val="38211A"/>
    <a:srgbClr val="3C29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8020" autoAdjust="0"/>
    <p:restoredTop sz="86410" autoAdjust="0"/>
  </p:normalViewPr>
  <p:slideViewPr>
    <p:cSldViewPr>
      <p:cViewPr>
        <p:scale>
          <a:sx n="70" d="100"/>
          <a:sy n="70" d="100"/>
        </p:scale>
        <p:origin x="1132" y="-256"/>
      </p:cViewPr>
      <p:guideLst>
        <p:guide orient="horz" pos="2880"/>
        <p:guide pos="216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254"/>
    </p:cViewPr>
  </p:sorterViewPr>
  <p:notesViewPr>
    <p:cSldViewPr>
      <p:cViewPr varScale="1">
        <p:scale>
          <a:sx n="46" d="100"/>
          <a:sy n="46" d="100"/>
        </p:scale>
        <p:origin x="2832" y="2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875557" cy="490035"/>
          </a:xfrm>
          <a:prstGeom prst="rect">
            <a:avLst/>
          </a:prstGeom>
        </p:spPr>
        <p:txBody>
          <a:bodyPr vert="horz" lIns="82159" tIns="41079" rIns="82159" bIns="41079" rtlCol="0"/>
          <a:lstStyle>
            <a:lvl1pPr algn="l">
              <a:defRPr sz="1100"/>
            </a:lvl1pPr>
          </a:lstStyle>
          <a:p>
            <a:endParaRPr kumimoji="1" lang="ja-JP" altLang="en-US"/>
          </a:p>
        </p:txBody>
      </p:sp>
      <p:sp>
        <p:nvSpPr>
          <p:cNvPr id="3" name="日付プレースホルダー 2"/>
          <p:cNvSpPr>
            <a:spLocks noGrp="1"/>
          </p:cNvSpPr>
          <p:nvPr>
            <p:ph type="dt" idx="1"/>
          </p:nvPr>
        </p:nvSpPr>
        <p:spPr>
          <a:xfrm>
            <a:off x="3759209" y="1"/>
            <a:ext cx="2874572" cy="490035"/>
          </a:xfrm>
          <a:prstGeom prst="rect">
            <a:avLst/>
          </a:prstGeom>
        </p:spPr>
        <p:txBody>
          <a:bodyPr vert="horz" lIns="82159" tIns="41079" rIns="82159" bIns="41079" rtlCol="0"/>
          <a:lstStyle>
            <a:lvl1pPr algn="r">
              <a:defRPr sz="1100"/>
            </a:lvl1pPr>
          </a:lstStyle>
          <a:p>
            <a:fld id="{2053EECF-6E38-4A9F-A42A-194BE4369BD3}" type="datetimeFigureOut">
              <a:rPr kumimoji="1" lang="ja-JP" altLang="en-US" smtClean="0"/>
              <a:t>2021/6/28</a:t>
            </a:fld>
            <a:endParaRPr kumimoji="1" lang="ja-JP" altLang="en-US"/>
          </a:p>
        </p:txBody>
      </p:sp>
      <p:sp>
        <p:nvSpPr>
          <p:cNvPr id="4" name="スライド イメージ プレースホルダー 3"/>
          <p:cNvSpPr>
            <a:spLocks noGrp="1" noRot="1" noChangeAspect="1"/>
          </p:cNvSpPr>
          <p:nvPr>
            <p:ph type="sldImg" idx="2"/>
          </p:nvPr>
        </p:nvSpPr>
        <p:spPr>
          <a:xfrm>
            <a:off x="990600" y="1222375"/>
            <a:ext cx="4654550" cy="3294063"/>
          </a:xfrm>
          <a:prstGeom prst="rect">
            <a:avLst/>
          </a:prstGeom>
          <a:noFill/>
          <a:ln w="12700">
            <a:solidFill>
              <a:prstClr val="black"/>
            </a:solidFill>
          </a:ln>
        </p:spPr>
        <p:txBody>
          <a:bodyPr vert="horz" lIns="82159" tIns="41079" rIns="82159" bIns="41079" rtlCol="0" anchor="ctr"/>
          <a:lstStyle/>
          <a:p>
            <a:endParaRPr lang="ja-JP" altLang="en-US"/>
          </a:p>
        </p:txBody>
      </p:sp>
      <p:sp>
        <p:nvSpPr>
          <p:cNvPr id="5" name="ノート プレースホルダー 4"/>
          <p:cNvSpPr>
            <a:spLocks noGrp="1"/>
          </p:cNvSpPr>
          <p:nvPr>
            <p:ph type="body" sz="quarter" idx="3"/>
          </p:nvPr>
        </p:nvSpPr>
        <p:spPr>
          <a:xfrm>
            <a:off x="663969" y="4701463"/>
            <a:ext cx="5307812" cy="3846465"/>
          </a:xfrm>
          <a:prstGeom prst="rect">
            <a:avLst/>
          </a:prstGeom>
        </p:spPr>
        <p:txBody>
          <a:bodyPr vert="horz" lIns="82159" tIns="41079" rIns="82159" bIns="4107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77854"/>
            <a:ext cx="2875557" cy="490034"/>
          </a:xfrm>
          <a:prstGeom prst="rect">
            <a:avLst/>
          </a:prstGeom>
        </p:spPr>
        <p:txBody>
          <a:bodyPr vert="horz" lIns="82159" tIns="41079" rIns="82159" bIns="41079"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759209" y="9277854"/>
            <a:ext cx="2874572" cy="490034"/>
          </a:xfrm>
          <a:prstGeom prst="rect">
            <a:avLst/>
          </a:prstGeom>
        </p:spPr>
        <p:txBody>
          <a:bodyPr vert="horz" lIns="82159" tIns="41079" rIns="82159" bIns="41079" rtlCol="0" anchor="b"/>
          <a:lstStyle>
            <a:lvl1pPr algn="r">
              <a:defRPr sz="1100"/>
            </a:lvl1pPr>
          </a:lstStyle>
          <a:p>
            <a:fld id="{963FA24A-B145-4DC5-8F25-2D41A644D22D}" type="slidenum">
              <a:rPr kumimoji="1" lang="ja-JP" altLang="en-US" smtClean="0"/>
              <a:t>‹#›</a:t>
            </a:fld>
            <a:endParaRPr kumimoji="1" lang="ja-JP" altLang="en-US"/>
          </a:p>
        </p:txBody>
      </p:sp>
    </p:spTree>
    <p:extLst>
      <p:ext uri="{BB962C8B-B14F-4D97-AF65-F5344CB8AC3E}">
        <p14:creationId xmlns:p14="http://schemas.microsoft.com/office/powerpoint/2010/main" val="374582838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a:t>
            </a:fld>
            <a:endParaRPr kumimoji="1" lang="ja-JP" altLang="en-US"/>
          </a:p>
        </p:txBody>
      </p:sp>
      <p:sp>
        <p:nvSpPr>
          <p:cNvPr id="6" name="テキスト ボックス 5">
            <a:extLst>
              <a:ext uri="{FF2B5EF4-FFF2-40B4-BE49-F238E27FC236}">
                <a16:creationId xmlns:a16="http://schemas.microsoft.com/office/drawing/2014/main" id="{938F9636-1113-48A0-895B-48090532F203}"/>
              </a:ext>
            </a:extLst>
          </p:cNvPr>
          <p:cNvSpPr txBox="1"/>
          <p:nvPr/>
        </p:nvSpPr>
        <p:spPr>
          <a:xfrm>
            <a:off x="598488" y="7093745"/>
            <a:ext cx="5386387" cy="430887"/>
          </a:xfrm>
          <a:prstGeom prst="rect">
            <a:avLst/>
          </a:prstGeom>
          <a:noFill/>
          <a:ln w="12700">
            <a:solidFill>
              <a:schemeClr val="tx1"/>
            </a:solidFill>
            <a:prstDash val="sysDot"/>
          </a:ln>
        </p:spPr>
        <p:txBody>
          <a:bodyPr wrap="square">
            <a:spAutoFit/>
          </a:bodyPr>
          <a:lstStyle/>
          <a:p>
            <a:pPr indent="92075"/>
            <a:r>
              <a:rPr lang="ja-JP" altLang="en-US" sz="1100" dirty="0">
                <a:latin typeface="Meiryo UI" panose="020B0604030504040204" pitchFamily="50" charset="-128"/>
                <a:ea typeface="Meiryo UI" panose="020B0604030504040204" pitchFamily="50" charset="-128"/>
              </a:rPr>
              <a:t>このような方が来られることのないように、講習会を開かれるときは周知徹底をいただくとか間違ってこられた方のために代替の</a:t>
            </a:r>
            <a:r>
              <a:rPr lang="en-US" altLang="ja-JP" sz="1100" dirty="0" smtClean="0">
                <a:latin typeface="Meiryo UI" panose="020B0604030504040204" pitchFamily="50" charset="-128"/>
                <a:ea typeface="Meiryo UI" panose="020B0604030504040204" pitchFamily="50" charset="-128"/>
              </a:rPr>
              <a:t>iPhone</a:t>
            </a:r>
            <a:r>
              <a:rPr lang="ja-JP" altLang="en-US" sz="1100" dirty="0" smtClean="0">
                <a:latin typeface="Meiryo UI" panose="020B0604030504040204" pitchFamily="50" charset="-128"/>
                <a:ea typeface="Meiryo UI" panose="020B0604030504040204" pitchFamily="50" charset="-128"/>
              </a:rPr>
              <a:t>を</a:t>
            </a:r>
            <a:r>
              <a:rPr lang="ja-JP" altLang="en-US" sz="1100" dirty="0">
                <a:latin typeface="Meiryo UI" panose="020B0604030504040204" pitchFamily="50" charset="-128"/>
                <a:ea typeface="Meiryo UI" panose="020B0604030504040204" pitchFamily="50" charset="-128"/>
              </a:rPr>
              <a:t>用意しておくと良いでしょう</a:t>
            </a:r>
            <a:r>
              <a:rPr lang="ja-JP" altLang="en-US" sz="1100" dirty="0" smtClean="0">
                <a:latin typeface="Meiryo UI" panose="020B0604030504040204" pitchFamily="50" charset="-128"/>
                <a:ea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endParaRPr>
          </a:p>
        </p:txBody>
      </p:sp>
      <p:sp>
        <p:nvSpPr>
          <p:cNvPr id="8" name="ノート プレースホルダー 2">
            <a:extLst>
              <a:ext uri="{FF2B5EF4-FFF2-40B4-BE49-F238E27FC236}">
                <a16:creationId xmlns:a16="http://schemas.microsoft.com/office/drawing/2014/main" id="{CB3744EA-7C01-440B-BFD7-0A215E8D71F1}"/>
              </a:ext>
            </a:extLst>
          </p:cNvPr>
          <p:cNvSpPr txBox="1">
            <a:spLocks/>
          </p:cNvSpPr>
          <p:nvPr/>
        </p:nvSpPr>
        <p:spPr>
          <a:xfrm>
            <a:off x="609862" y="4653289"/>
            <a:ext cx="5393120" cy="3019792"/>
          </a:xfrm>
          <a:prstGeom prst="rect">
            <a:avLst/>
          </a:prstGeom>
        </p:spPr>
        <p:txBody>
          <a:bodyPr vert="horz" lIns="82159" tIns="41079" rIns="82159" bIns="41079"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indent="89398"/>
            <a:r>
              <a:rPr lang="ja-JP" altLang="en-US" dirty="0">
                <a:latin typeface="Meiryo UI" panose="020B0604030504040204" pitchFamily="50" charset="-128"/>
                <a:ea typeface="Meiryo UI" panose="020B0604030504040204" pitchFamily="50" charset="-128"/>
              </a:rPr>
              <a:t>みなさん。こんにちは。</a:t>
            </a:r>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今日はスマートフォンをまだ買われてまだあまり操作方法をよくご存じではない方を対象として</a:t>
            </a:r>
            <a:r>
              <a:rPr lang="ja-JP" altLang="en-US" dirty="0" smtClean="0">
                <a:latin typeface="Meiryo UI" panose="020B0604030504040204" pitchFamily="50" charset="-128"/>
                <a:ea typeface="Meiryo UI" panose="020B0604030504040204" pitchFamily="50" charset="-128"/>
              </a:rPr>
              <a:t>、機器</a:t>
            </a:r>
            <a:r>
              <a:rPr lang="ja-JP" altLang="en-US" dirty="0">
                <a:latin typeface="Meiryo UI" panose="020B0604030504040204" pitchFamily="50" charset="-128"/>
                <a:ea typeface="Meiryo UI" panose="020B0604030504040204" pitchFamily="50" charset="-128"/>
              </a:rPr>
              <a:t>の初歩的な機能のご説明をいたしたいと存じますのでよろしくお願いいたします。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まず講習会を始める前に皆様がお持ちのスマートフォンの裏側を見てください。リンゴのマークがスマートフォンについていますか？もしついていなければ、それは</a:t>
            </a:r>
            <a:r>
              <a:rPr lang="en-US" altLang="ja-JP" dirty="0">
                <a:latin typeface="Meiryo UI" panose="020B0604030504040204" pitchFamily="50" charset="-128"/>
                <a:ea typeface="Meiryo UI" panose="020B0604030504040204" pitchFamily="50" charset="-128"/>
              </a:rPr>
              <a:t>Apple</a:t>
            </a:r>
            <a:r>
              <a:rPr lang="ja-JP" altLang="en-US" dirty="0" smtClean="0">
                <a:latin typeface="Meiryo UI" panose="020B0604030504040204" pitchFamily="50" charset="-128"/>
                <a:ea typeface="Meiryo UI" panose="020B0604030504040204" pitchFamily="50" charset="-128"/>
              </a:rPr>
              <a:t>社の</a:t>
            </a:r>
            <a:r>
              <a:rPr lang="en-US" altLang="ja-JP" dirty="0" smtClean="0">
                <a:latin typeface="Meiryo UI" panose="020B0604030504040204" pitchFamily="50" charset="-128"/>
                <a:ea typeface="Meiryo UI" panose="020B0604030504040204" pitchFamily="50" charset="-128"/>
              </a:rPr>
              <a:t>iPhone</a:t>
            </a:r>
            <a:r>
              <a:rPr lang="ja-JP" altLang="en-US" dirty="0" smtClean="0">
                <a:latin typeface="Meiryo UI" panose="020B0604030504040204" pitchFamily="50" charset="-128"/>
                <a:ea typeface="Meiryo UI" panose="020B0604030504040204" pitchFamily="50" charset="-128"/>
              </a:rPr>
              <a:t>では</a:t>
            </a:r>
            <a:r>
              <a:rPr lang="ja-JP" altLang="en-US" dirty="0">
                <a:latin typeface="Meiryo UI" panose="020B0604030504040204" pitchFamily="50" charset="-128"/>
                <a:ea typeface="Meiryo UI" panose="020B0604030504040204" pitchFamily="50" charset="-128"/>
              </a:rPr>
              <a:t>なく</a:t>
            </a:r>
            <a:r>
              <a:rPr lang="en-US" altLang="ja-JP" dirty="0">
                <a:latin typeface="Meiryo UI" panose="020B0604030504040204" pitchFamily="50" charset="-128"/>
                <a:ea typeface="Meiryo UI" panose="020B0604030504040204" pitchFamily="50" charset="-128"/>
              </a:rPr>
              <a:t>Android</a:t>
            </a:r>
            <a:r>
              <a:rPr lang="ja-JP" altLang="en-US" dirty="0">
                <a:latin typeface="Meiryo UI" panose="020B0604030504040204" pitchFamily="50" charset="-128"/>
                <a:ea typeface="Meiryo UI" panose="020B0604030504040204" pitchFamily="50" charset="-128"/>
              </a:rPr>
              <a:t>スマホです。今回の講習会は</a:t>
            </a:r>
            <a:r>
              <a:rPr lang="en-US" altLang="ja-JP" dirty="0" smtClean="0">
                <a:latin typeface="Meiryo UI" panose="020B0604030504040204" pitchFamily="50" charset="-128"/>
                <a:ea typeface="Meiryo UI" panose="020B0604030504040204" pitchFamily="50" charset="-128"/>
              </a:rPr>
              <a:t>iPhone</a:t>
            </a:r>
            <a:r>
              <a:rPr lang="ja-JP" altLang="en-US" dirty="0" smtClean="0">
                <a:latin typeface="Meiryo UI" panose="020B0604030504040204" pitchFamily="50" charset="-128"/>
                <a:ea typeface="Meiryo UI" panose="020B0604030504040204" pitchFamily="50" charset="-128"/>
              </a:rPr>
              <a:t>を</a:t>
            </a:r>
            <a:r>
              <a:rPr lang="ja-JP" altLang="en-US" dirty="0">
                <a:latin typeface="Meiryo UI" panose="020B0604030504040204" pitchFamily="50" charset="-128"/>
                <a:ea typeface="Meiryo UI" panose="020B0604030504040204" pitchFamily="50" charset="-128"/>
              </a:rPr>
              <a:t>お持ちの方を対象としています。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pPr indent="89398"/>
            <a:r>
              <a:rPr lang="ja-JP" altLang="en-US" dirty="0">
                <a:latin typeface="Meiryo UI" panose="020B0604030504040204" pitchFamily="50" charset="-128"/>
                <a:ea typeface="Meiryo UI" panose="020B0604030504040204" pitchFamily="50" charset="-128"/>
              </a:rPr>
              <a:t>今回は残念ながらこのまま聞いていただいてもあまりお役には立ちませんことをご承知願います。</a:t>
            </a:r>
            <a:endParaRPr lang="en-US" altLang="ja-JP" dirty="0">
              <a:latin typeface="Meiryo UI" panose="020B0604030504040204" pitchFamily="50" charset="-128"/>
              <a:ea typeface="Meiryo UI" panose="020B0604030504040204" pitchFamily="50" charset="-128"/>
            </a:endParaRPr>
          </a:p>
          <a:p>
            <a:pPr indent="89398"/>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25626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963FA24A-B145-4DC5-8F25-2D41A644D22D}" type="slidenum">
              <a:rPr kumimoji="1" lang="ja-JP" altLang="en-US" smtClean="0"/>
              <a:t>10</a:t>
            </a:fld>
            <a:endParaRPr kumimoji="1" lang="ja-JP" altLang="en-US"/>
          </a:p>
        </p:txBody>
      </p:sp>
      <p:sp>
        <p:nvSpPr>
          <p:cNvPr id="5" name="ノート プレースホルダー 4">
            <a:extLst>
              <a:ext uri="{FF2B5EF4-FFF2-40B4-BE49-F238E27FC236}">
                <a16:creationId xmlns:a16="http://schemas.microsoft.com/office/drawing/2014/main" id="{1AF8F570-F431-4F90-85DE-A8D1CFC155D3}"/>
              </a:ext>
            </a:extLst>
          </p:cNvPr>
          <p:cNvSpPr txBox="1">
            <a:spLocks/>
          </p:cNvSpPr>
          <p:nvPr/>
        </p:nvSpPr>
        <p:spPr>
          <a:xfrm>
            <a:off x="727075" y="4699049"/>
            <a:ext cx="5307812" cy="2166096"/>
          </a:xfrm>
          <a:prstGeom prst="rect">
            <a:avLst/>
          </a:prstGeom>
        </p:spPr>
        <p:txBody>
          <a:bodyPr vert="horz" lIns="82159" tIns="41079" rIns="82159" bIns="41079"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indent="92075"/>
            <a:r>
              <a:rPr lang="ja-JP" altLang="en-US" dirty="0" smtClean="0">
                <a:latin typeface="Meiryo UI" panose="020B0604030504040204" pitchFamily="50" charset="-128"/>
                <a:ea typeface="Meiryo UI" panose="020B0604030504040204" pitchFamily="50" charset="-128"/>
              </a:rPr>
              <a:t>次に、不在</a:t>
            </a:r>
            <a:r>
              <a:rPr lang="ja-JP" altLang="en-US" dirty="0">
                <a:latin typeface="Meiryo UI" panose="020B0604030504040204" pitchFamily="50" charset="-128"/>
                <a:ea typeface="Meiryo UI" panose="020B0604030504040204" pitchFamily="50" charset="-128"/>
              </a:rPr>
              <a:t>着信の相手にかけなおす方法です。</a:t>
            </a: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まずホーム画面から①の電話アイコンをタップします。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次の画面で②の</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履歴</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をタップし、画面の上のに表示された③</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不在着信</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をタップ</a:t>
            </a:r>
          </a:p>
          <a:p>
            <a:pPr indent="92075"/>
            <a:r>
              <a:rPr lang="ja-JP" altLang="en-US" dirty="0">
                <a:latin typeface="Meiryo UI" panose="020B0604030504040204" pitchFamily="50" charset="-128"/>
                <a:ea typeface="Meiryo UI" panose="020B0604030504040204" pitchFamily="50" charset="-128"/>
              </a:rPr>
              <a:t>して下さい。</a:t>
            </a:r>
          </a:p>
          <a:p>
            <a:pPr indent="92075"/>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着信履歴が出てきたら④のようにかけなおしたい人の名前をタップすれば電話をかけ</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なおしすることができます。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p>
        </p:txBody>
      </p:sp>
    </p:spTree>
    <p:extLst>
      <p:ext uri="{BB962C8B-B14F-4D97-AF65-F5344CB8AC3E}">
        <p14:creationId xmlns:p14="http://schemas.microsoft.com/office/powerpoint/2010/main" val="279744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11</a:t>
            </a:fld>
            <a:endParaRPr kumimoji="1" lang="ja-JP" altLang="en-US"/>
          </a:p>
        </p:txBody>
      </p:sp>
      <p:sp>
        <p:nvSpPr>
          <p:cNvPr id="5" name="ノート プレースホルダー 4">
            <a:extLst>
              <a:ext uri="{FF2B5EF4-FFF2-40B4-BE49-F238E27FC236}">
                <a16:creationId xmlns:a16="http://schemas.microsoft.com/office/drawing/2014/main" id="{065FA920-B7F0-4D3B-8E64-1C6F963E2067}"/>
              </a:ext>
            </a:extLst>
          </p:cNvPr>
          <p:cNvSpPr>
            <a:spLocks noGrp="1"/>
          </p:cNvSpPr>
          <p:nvPr>
            <p:ph type="body" sz="quarter" idx="3"/>
          </p:nvPr>
        </p:nvSpPr>
        <p:spPr>
          <a:xfrm>
            <a:off x="663969" y="4701463"/>
            <a:ext cx="5307812" cy="3294063"/>
          </a:xfrm>
        </p:spPr>
        <p:txBody>
          <a:bodyPr/>
          <a:lstStyle/>
          <a:p>
            <a:pPr indent="92075"/>
            <a:r>
              <a:rPr lang="ja-JP" altLang="en-US" dirty="0">
                <a:latin typeface="Meiryo UI" panose="020B0604030504040204" pitchFamily="50" charset="-128"/>
                <a:ea typeface="Meiryo UI" panose="020B0604030504040204" pitchFamily="50" charset="-128"/>
              </a:rPr>
              <a:t>もう一つの方法は今までにかかって来た履歴を使って登録する方法です。これが</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一番楽な登録方法です。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まずホーム画面から①の電話アイコンをタップします。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次の画面で②の着信履歴をタップし、着信履歴が出てきたら③のように登録したい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人の名前の右横にあるⓘのアイコンをタップして下さい。</a:t>
            </a: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すると「新しい連絡先の作成」という項目が表示されますので④をタップします。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新規連絡先</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という画面が表示されますので、必要項目を入力し⑤「完了</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をタッ</a:t>
            </a:r>
          </a:p>
          <a:p>
            <a:pPr indent="92075"/>
            <a:r>
              <a:rPr lang="ja-JP" altLang="en-US" dirty="0">
                <a:latin typeface="Meiryo UI" panose="020B0604030504040204" pitchFamily="50" charset="-128"/>
                <a:ea typeface="Meiryo UI" panose="020B0604030504040204" pitchFamily="50" charset="-128"/>
              </a:rPr>
              <a:t>プすれば連絡先に登録することができます。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もし、③で</a:t>
            </a:r>
            <a:r>
              <a:rPr lang="ja-JP" altLang="en-US" b="1" dirty="0">
                <a:latin typeface="Meiryo UI" panose="020B0604030504040204" pitchFamily="50" charset="-128"/>
                <a:ea typeface="Meiryo UI" panose="020B0604030504040204" pitchFamily="50" charset="-128"/>
              </a:rPr>
              <a:t>「新しい連絡先の作成」表示が出なければその電話番号の人は既に</a:t>
            </a:r>
          </a:p>
          <a:p>
            <a:pPr indent="92075"/>
            <a:r>
              <a:rPr lang="ja-JP" altLang="en-US" b="1" dirty="0">
                <a:latin typeface="Meiryo UI" panose="020B0604030504040204" pitchFamily="50" charset="-128"/>
                <a:ea typeface="Meiryo UI" panose="020B0604030504040204" pitchFamily="50" charset="-128"/>
              </a:rPr>
              <a:t>登録済みです。（</a:t>
            </a:r>
            <a:r>
              <a:rPr lang="ja-JP" altLang="en-US" b="1" dirty="0" smtClean="0">
                <a:latin typeface="Meiryo UI" panose="020B0604030504040204" pitchFamily="50" charset="-128"/>
                <a:ea typeface="Meiryo UI" panose="020B0604030504040204" pitchFamily="50" charset="-128"/>
              </a:rPr>
              <a:t>講習をして</a:t>
            </a:r>
            <a:r>
              <a:rPr lang="ja-JP" altLang="en-US" b="1" dirty="0">
                <a:latin typeface="Meiryo UI" panose="020B0604030504040204" pitchFamily="50" charset="-128"/>
                <a:ea typeface="Meiryo UI" panose="020B0604030504040204" pitchFamily="50" charset="-128"/>
              </a:rPr>
              <a:t>いる</a:t>
            </a:r>
            <a:r>
              <a:rPr lang="ja-JP" altLang="en-US" b="1" dirty="0" smtClean="0">
                <a:latin typeface="Meiryo UI" panose="020B0604030504040204" pitchFamily="50" charset="-128"/>
                <a:ea typeface="Meiryo UI" panose="020B0604030504040204" pitchFamily="50" charset="-128"/>
              </a:rPr>
              <a:t>と、この</a:t>
            </a:r>
            <a:r>
              <a:rPr lang="ja-JP" altLang="en-US" b="1" dirty="0">
                <a:latin typeface="Meiryo UI" panose="020B0604030504040204" pitchFamily="50" charset="-128"/>
                <a:ea typeface="Meiryo UI" panose="020B0604030504040204" pitchFamily="50" charset="-128"/>
              </a:rPr>
              <a:t>ケースが良く</a:t>
            </a:r>
            <a:r>
              <a:rPr lang="ja-JP" altLang="en-US" b="1" dirty="0" smtClean="0">
                <a:latin typeface="Meiryo UI" panose="020B0604030504040204" pitchFamily="50" charset="-128"/>
                <a:ea typeface="Meiryo UI" panose="020B0604030504040204" pitchFamily="50" charset="-128"/>
              </a:rPr>
              <a:t>あります。）</a:t>
            </a:r>
            <a:endParaRPr lang="en-US" altLang="ja-JP" b="1" dirty="0">
              <a:latin typeface="Meiryo UI" panose="020B0604030504040204" pitchFamily="50" charset="-128"/>
              <a:ea typeface="Meiryo UI" panose="020B0604030504040204" pitchFamily="50" charset="-128"/>
            </a:endParaRPr>
          </a:p>
          <a:p>
            <a:endParaRPr lang="en-US" altLang="ja-JP" b="1"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これで今回の電話のかけ方の講習については終了です。</a:t>
            </a:r>
          </a:p>
        </p:txBody>
      </p:sp>
    </p:spTree>
    <p:extLst>
      <p:ext uri="{BB962C8B-B14F-4D97-AF65-F5344CB8AC3E}">
        <p14:creationId xmlns:p14="http://schemas.microsoft.com/office/powerpoint/2010/main" val="820540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12</a:t>
            </a:fld>
            <a:endParaRPr kumimoji="1" lang="ja-JP" altLang="en-US"/>
          </a:p>
        </p:txBody>
      </p:sp>
      <p:sp>
        <p:nvSpPr>
          <p:cNvPr id="5" name="ノート プレースホルダー 5">
            <a:extLst>
              <a:ext uri="{FF2B5EF4-FFF2-40B4-BE49-F238E27FC236}">
                <a16:creationId xmlns:a16="http://schemas.microsoft.com/office/drawing/2014/main" id="{55705932-7556-47BC-8557-B100BF78AFE9}"/>
              </a:ext>
            </a:extLst>
          </p:cNvPr>
          <p:cNvSpPr>
            <a:spLocks noGrp="1"/>
          </p:cNvSpPr>
          <p:nvPr>
            <p:ph type="body" idx="1"/>
          </p:nvPr>
        </p:nvSpPr>
        <p:spPr>
          <a:xfrm>
            <a:off x="664411" y="4701231"/>
            <a:ext cx="5306929" cy="1706713"/>
          </a:xfrm>
        </p:spPr>
        <p:txBody>
          <a:bodyPr/>
          <a:lstStyle/>
          <a:p>
            <a:pPr indent="92075"/>
            <a:r>
              <a:rPr lang="ja-JP" altLang="en-US" dirty="0">
                <a:latin typeface="Meiryo UI" panose="020B0604030504040204" pitchFamily="50" charset="-128"/>
                <a:ea typeface="Meiryo UI" panose="020B0604030504040204" pitchFamily="50" charset="-128"/>
              </a:rPr>
              <a:t>これからカメラについての講習をはじめますが、カメラ機能というものは</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の各</a:t>
            </a:r>
          </a:p>
          <a:p>
            <a:pPr indent="92075"/>
            <a:r>
              <a:rPr lang="ja-JP" altLang="en-US" dirty="0">
                <a:latin typeface="Meiryo UI" panose="020B0604030504040204" pitchFamily="50" charset="-128"/>
                <a:ea typeface="Meiryo UI" panose="020B0604030504040204" pitchFamily="50" charset="-128"/>
              </a:rPr>
              <a:t>シリーズで機能は異なります。</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は特にカメラの機能が充実しており、性能に</a:t>
            </a:r>
          </a:p>
          <a:p>
            <a:pPr indent="92075"/>
            <a:r>
              <a:rPr lang="ja-JP" altLang="en-US" dirty="0">
                <a:latin typeface="Meiryo UI" panose="020B0604030504040204" pitchFamily="50" charset="-128"/>
                <a:ea typeface="Meiryo UI" panose="020B0604030504040204" pitchFamily="50" charset="-128"/>
              </a:rPr>
              <a:t>ついてはカメラ好きの方にはたまらない機能が多数入っています。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ただ、今回は初心者の方を対象とし、お持ちの機種も色々と種類が違いますので、今回は本当にカメラの基礎機能だけをご説明いたしますのでご了解ください。ご興味のある方はお家でじっくり研究</a:t>
            </a:r>
            <a:r>
              <a:rPr lang="ja-JP" altLang="en-US" dirty="0" smtClean="0">
                <a:latin typeface="Meiryo UI" panose="020B0604030504040204" pitchFamily="50" charset="-128"/>
                <a:ea typeface="Meiryo UI" panose="020B0604030504040204" pitchFamily="50" charset="-128"/>
              </a:rPr>
              <a:t>するとよいでしょう。</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293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13</a:t>
            </a:fld>
            <a:endParaRPr kumimoji="1" lang="ja-JP" altLang="en-US"/>
          </a:p>
        </p:txBody>
      </p:sp>
      <p:sp>
        <p:nvSpPr>
          <p:cNvPr id="8" name="ノート プレースホルダー 7">
            <a:extLst>
              <a:ext uri="{FF2B5EF4-FFF2-40B4-BE49-F238E27FC236}">
                <a16:creationId xmlns:a16="http://schemas.microsoft.com/office/drawing/2014/main" id="{3DC4486C-712D-4900-B15E-28E162C690C8}"/>
              </a:ext>
            </a:extLst>
          </p:cNvPr>
          <p:cNvSpPr>
            <a:spLocks noGrp="1"/>
          </p:cNvSpPr>
          <p:nvPr>
            <p:ph type="body" sz="quarter" idx="3"/>
          </p:nvPr>
        </p:nvSpPr>
        <p:spPr>
          <a:xfrm>
            <a:off x="663969" y="4701463"/>
            <a:ext cx="5307812" cy="2087481"/>
          </a:xfrm>
        </p:spPr>
        <p:txBody>
          <a:bodyPr/>
          <a:lstStyle/>
          <a:p>
            <a:pPr indent="92075"/>
            <a:r>
              <a:rPr lang="ja-JP" altLang="en-US" dirty="0">
                <a:latin typeface="Meiryo UI" panose="020B0604030504040204" pitchFamily="50" charset="-128"/>
                <a:ea typeface="Meiryo UI" panose="020B0604030504040204" pitchFamily="50" charset="-128"/>
              </a:rPr>
              <a:t>まず最初はホーム画面にあるカメラのアイコン①をタップして下さい。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②は既定の設定は</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写真</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モードですが、ビデオとか違うモードにするときはここで違う</a:t>
            </a:r>
          </a:p>
          <a:p>
            <a:pPr indent="92075"/>
            <a:r>
              <a:rPr lang="ja-JP" altLang="en-US" dirty="0">
                <a:latin typeface="Meiryo UI" panose="020B0604030504040204" pitchFamily="50" charset="-128"/>
                <a:ea typeface="Meiryo UI" panose="020B0604030504040204" pitchFamily="50" charset="-128"/>
              </a:rPr>
              <a:t>モードを選択して下さい。</a:t>
            </a:r>
            <a:endParaRPr lang="en-US" altLang="ja-JP" dirty="0">
              <a:latin typeface="Meiryo UI" panose="020B0604030504040204" pitchFamily="50" charset="-128"/>
              <a:ea typeface="Meiryo UI" panose="020B0604030504040204" pitchFamily="50" charset="-128"/>
            </a:endParaRPr>
          </a:p>
          <a:p>
            <a:pPr indent="92075"/>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③の丸いアイコン</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シャッターボタン</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を押せば“カシャ”というシャツター音が鳴ります。</a:t>
            </a:r>
          </a:p>
          <a:p>
            <a:pPr indent="92075"/>
            <a:r>
              <a:rPr lang="ja-JP" altLang="en-US" dirty="0">
                <a:latin typeface="Meiryo UI" panose="020B0604030504040204" pitchFamily="50" charset="-128"/>
                <a:ea typeface="Meiryo UI" panose="020B0604030504040204" pitchFamily="50" charset="-128"/>
              </a:rPr>
              <a:t>これで撮影は終了です。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④この際、親指と人差し指を画面上で閉じた状態から広げれば画面がズームされ、</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逆に広げた状態から閉じれば画像は小さくなります。</a:t>
            </a:r>
          </a:p>
        </p:txBody>
      </p:sp>
    </p:spTree>
    <p:extLst>
      <p:ext uri="{BB962C8B-B14F-4D97-AF65-F5344CB8AC3E}">
        <p14:creationId xmlns:p14="http://schemas.microsoft.com/office/powerpoint/2010/main" val="2249966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
        <p:nvSpPr>
          <p:cNvPr id="6" name="ノート プレースホルダー 5">
            <a:extLst>
              <a:ext uri="{FF2B5EF4-FFF2-40B4-BE49-F238E27FC236}">
                <a16:creationId xmlns:a16="http://schemas.microsoft.com/office/drawing/2014/main" id="{3F600D0F-D965-4EF2-8BA9-D17C123AA495}"/>
              </a:ext>
            </a:extLst>
          </p:cNvPr>
          <p:cNvSpPr>
            <a:spLocks noGrp="1"/>
          </p:cNvSpPr>
          <p:nvPr>
            <p:ph type="body" sz="quarter" idx="3"/>
          </p:nvPr>
        </p:nvSpPr>
        <p:spPr>
          <a:xfrm>
            <a:off x="663969" y="4701463"/>
            <a:ext cx="5307812" cy="2239881"/>
          </a:xfrm>
        </p:spPr>
        <p:txBody>
          <a:bodyPr/>
          <a:lstStyle/>
          <a:p>
            <a:pPr indent="92075"/>
            <a:r>
              <a:rPr lang="ja-JP" altLang="en-US" dirty="0">
                <a:latin typeface="Meiryo UI" panose="020B0604030504040204" pitchFamily="50" charset="-128"/>
                <a:ea typeface="Meiryo UI" panose="020B0604030504040204" pitchFamily="50" charset="-128"/>
              </a:rPr>
              <a:t>次</a:t>
            </a:r>
            <a:r>
              <a:rPr lang="ja-JP" altLang="en-US" dirty="0" smtClean="0">
                <a:latin typeface="Meiryo UI" panose="020B0604030504040204" pitchFamily="50" charset="-128"/>
                <a:ea typeface="Meiryo UI" panose="020B0604030504040204" pitchFamily="50" charset="-128"/>
              </a:rPr>
              <a:t>にご家族やお友達と</a:t>
            </a:r>
            <a:r>
              <a:rPr lang="ja-JP" altLang="en-US" dirty="0">
                <a:latin typeface="Meiryo UI" panose="020B0604030504040204" pitchFamily="50" charset="-128"/>
                <a:ea typeface="Meiryo UI" panose="020B0604030504040204" pitchFamily="50" charset="-128"/>
              </a:rPr>
              <a:t>スナップ写真とか</a:t>
            </a:r>
            <a:r>
              <a:rPr lang="ja-JP" altLang="en-US" dirty="0" smtClean="0">
                <a:latin typeface="Meiryo UI" panose="020B0604030504040204" pitchFamily="50" charset="-128"/>
                <a:ea typeface="Meiryo UI" panose="020B0604030504040204" pitchFamily="50" charset="-128"/>
              </a:rPr>
              <a:t>、ご自身の証明</a:t>
            </a:r>
            <a:r>
              <a:rPr lang="ja-JP" altLang="en-US" dirty="0">
                <a:latin typeface="Meiryo UI" panose="020B0604030504040204" pitchFamily="50" charset="-128"/>
                <a:ea typeface="Meiryo UI" panose="020B0604030504040204" pitchFamily="50" charset="-128"/>
              </a:rPr>
              <a:t>写真を撮るためにカメラを内側にしましょう。</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①この例では下にある丸い矢印の入ったカメラアイコンをタップすることで、</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カメラが前後に入れ替わります。</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このアイコンは</a:t>
            </a:r>
            <a:r>
              <a:rPr lang="en-US" altLang="ja-JP" dirty="0">
                <a:latin typeface="Meiryo UI" panose="020B0604030504040204" pitchFamily="50" charset="-128"/>
                <a:ea typeface="Meiryo UI" panose="020B0604030504040204" pitchFamily="50" charset="-128"/>
              </a:rPr>
              <a:t>iPhone6</a:t>
            </a:r>
            <a:r>
              <a:rPr lang="ja-JP" altLang="en-US" dirty="0" smtClean="0">
                <a:latin typeface="Meiryo UI" panose="020B0604030504040204" pitchFamily="50" charset="-128"/>
                <a:ea typeface="Meiryo UI" panose="020B0604030504040204" pitchFamily="50" charset="-128"/>
              </a:rPr>
              <a:t>から</a:t>
            </a:r>
            <a:r>
              <a:rPr lang="en-US" altLang="ja-JP" dirty="0" smtClean="0">
                <a:latin typeface="Meiryo UI" panose="020B0604030504040204" pitchFamily="50" charset="-128"/>
                <a:ea typeface="Meiryo UI" panose="020B0604030504040204" pitchFamily="50" charset="-128"/>
              </a:rPr>
              <a:t>iPhone8</a:t>
            </a:r>
            <a:r>
              <a:rPr lang="ja-JP" altLang="en-US" dirty="0" err="1"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SE2</a:t>
            </a:r>
            <a:r>
              <a:rPr lang="ja-JP" altLang="en-US" dirty="0" err="1" smtClean="0">
                <a:latin typeface="Meiryo UI" panose="020B0604030504040204" pitchFamily="50" charset="-128"/>
                <a:ea typeface="Meiryo UI" panose="020B0604030504040204" pitchFamily="50" charset="-128"/>
              </a:rPr>
              <a:t>までの</a:t>
            </a:r>
            <a:r>
              <a:rPr lang="ja-JP" altLang="en-US" dirty="0">
                <a:latin typeface="Meiryo UI" panose="020B0604030504040204" pitchFamily="50" charset="-128"/>
                <a:ea typeface="Meiryo UI" panose="020B0604030504040204" pitchFamily="50" charset="-128"/>
              </a:rPr>
              <a:t>機種での表示であり、</a:t>
            </a:r>
            <a:r>
              <a:rPr lang="en-US" altLang="ja-JP" dirty="0" err="1">
                <a:latin typeface="Meiryo UI" panose="020B0604030504040204" pitchFamily="50" charset="-128"/>
                <a:ea typeface="Meiryo UI" panose="020B0604030504040204" pitchFamily="50" charset="-128"/>
              </a:rPr>
              <a:t>iPhoneX</a:t>
            </a:r>
            <a:r>
              <a:rPr lang="ja-JP" altLang="en-US" dirty="0" smtClean="0">
                <a:latin typeface="Meiryo UI" panose="020B0604030504040204" pitchFamily="50" charset="-128"/>
                <a:ea typeface="Meiryo UI" panose="020B0604030504040204" pitchFamily="50" charset="-128"/>
              </a:rPr>
              <a:t>以降の機種では①</a:t>
            </a:r>
            <a:r>
              <a:rPr lang="en-US" altLang="ja-JP" dirty="0" smtClean="0">
                <a:latin typeface="Meiryo UI" panose="020B0604030504040204" pitchFamily="50" charset="-128"/>
                <a:ea typeface="Meiryo UI" panose="020B0604030504040204" pitchFamily="50" charset="-128"/>
              </a:rPr>
              <a:t>’</a:t>
            </a:r>
            <a:r>
              <a:rPr lang="ja-JP" altLang="en-US" dirty="0" err="1" smtClean="0">
                <a:latin typeface="Meiryo UI" panose="020B0604030504040204" pitchFamily="50" charset="-128"/>
                <a:ea typeface="Meiryo UI" panose="020B0604030504040204" pitchFamily="50" charset="-128"/>
              </a:rPr>
              <a:t>のような</a:t>
            </a:r>
            <a:r>
              <a:rPr lang="ja-JP" altLang="en-US" dirty="0" smtClean="0">
                <a:latin typeface="Meiryo UI" panose="020B0604030504040204" pitchFamily="50" charset="-128"/>
                <a:ea typeface="Meiryo UI" panose="020B0604030504040204" pitchFamily="50" charset="-128"/>
              </a:rPr>
              <a:t>デザインになっています。</a:t>
            </a:r>
            <a:endParaRPr lang="en-US" altLang="ja-JP" dirty="0" smtClean="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②自画像を撮る時にはやや斜め上に構えるのが撮るのがコツです。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a:t>
            </a:r>
            <a:r>
              <a:rPr lang="ja-JP" altLang="en-US" dirty="0" smtClean="0">
                <a:latin typeface="Meiryo UI" panose="020B0604030504040204" pitchFamily="50" charset="-128"/>
                <a:ea typeface="Meiryo UI" panose="020B0604030504040204" pitchFamily="50" charset="-128"/>
              </a:rPr>
              <a:t>丸いシャッターボタン</a:t>
            </a:r>
            <a:r>
              <a:rPr lang="ja-JP" altLang="en-US" dirty="0">
                <a:latin typeface="Meiryo UI" panose="020B0604030504040204" pitchFamily="50" charset="-128"/>
                <a:ea typeface="Meiryo UI" panose="020B0604030504040204" pitchFamily="50" charset="-128"/>
              </a:rPr>
              <a:t>を押せば撮影完了です。</a:t>
            </a:r>
          </a:p>
        </p:txBody>
      </p:sp>
    </p:spTree>
    <p:extLst>
      <p:ext uri="{BB962C8B-B14F-4D97-AF65-F5344CB8AC3E}">
        <p14:creationId xmlns:p14="http://schemas.microsoft.com/office/powerpoint/2010/main" val="2835720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a:p>
        </p:txBody>
      </p:sp>
      <p:sp>
        <p:nvSpPr>
          <p:cNvPr id="6" name="ノート プレースホルダー 5">
            <a:extLst>
              <a:ext uri="{FF2B5EF4-FFF2-40B4-BE49-F238E27FC236}">
                <a16:creationId xmlns:a16="http://schemas.microsoft.com/office/drawing/2014/main" id="{8327341B-EAAD-4523-8484-1F3A5945100B}"/>
              </a:ext>
            </a:extLst>
          </p:cNvPr>
          <p:cNvSpPr>
            <a:spLocks noGrp="1"/>
          </p:cNvSpPr>
          <p:nvPr>
            <p:ph type="body" sz="quarter" idx="3"/>
          </p:nvPr>
        </p:nvSpPr>
        <p:spPr>
          <a:xfrm>
            <a:off x="663969" y="4701464"/>
            <a:ext cx="5307812" cy="2620880"/>
          </a:xfrm>
        </p:spPr>
        <p:txBody>
          <a:bodyPr/>
          <a:lstStyle/>
          <a:p>
            <a:pPr indent="92075"/>
            <a:r>
              <a:rPr lang="ja-JP" altLang="en-US" dirty="0">
                <a:latin typeface="Meiryo UI" panose="020B0604030504040204" pitchFamily="50" charset="-128"/>
                <a:ea typeface="Meiryo UI" panose="020B0604030504040204" pitchFamily="50" charset="-128"/>
              </a:rPr>
              <a:t>これはある</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６の操作アイコンの各機能の一覧ですが、再三申し上げるように</a:t>
            </a:r>
          </a:p>
          <a:p>
            <a:pPr indent="92075"/>
            <a:r>
              <a:rPr lang="ja-JP" altLang="en-US" dirty="0">
                <a:latin typeface="Meiryo UI" panose="020B0604030504040204" pitchFamily="50" charset="-128"/>
                <a:ea typeface="Meiryo UI" panose="020B0604030504040204" pitchFamily="50" charset="-128"/>
              </a:rPr>
              <a:t>シリーズにより機能とかアイコンの形も様々です。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カメラの切り替え、フラッシュ、タイマー以外の主な機能としては</a:t>
            </a:r>
          </a:p>
          <a:p>
            <a:pPr indent="92075"/>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ＨＤＲ</a:t>
            </a:r>
            <a:r>
              <a:rPr lang="en-US" altLang="ja-JP"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indent="92075"/>
            <a:r>
              <a:rPr lang="ja-JP" altLang="en-US" dirty="0" smtClean="0">
                <a:latin typeface="Meiryo UI" panose="020B0604030504040204" pitchFamily="50" charset="-128"/>
                <a:ea typeface="Meiryo UI" panose="020B0604030504040204" pitchFamily="50" charset="-128"/>
              </a:rPr>
              <a:t>明るさ</a:t>
            </a:r>
            <a:r>
              <a:rPr lang="ja-JP" altLang="en-US" dirty="0">
                <a:latin typeface="Meiryo UI" panose="020B0604030504040204" pitchFamily="50" charset="-128"/>
                <a:ea typeface="Meiryo UI" panose="020B0604030504040204" pitchFamily="50" charset="-128"/>
              </a:rPr>
              <a:t>のバランスが異なる</a:t>
            </a:r>
            <a:r>
              <a:rPr lang="ja-JP" altLang="en-US" dirty="0" smtClean="0">
                <a:latin typeface="Meiryo UI" panose="020B0604030504040204" pitchFamily="50" charset="-128"/>
                <a:ea typeface="Meiryo UI" panose="020B0604030504040204" pitchFamily="50" charset="-128"/>
              </a:rPr>
              <a:t>時、この</a:t>
            </a:r>
            <a:r>
              <a:rPr lang="en-US" altLang="ja-JP" dirty="0" smtClean="0">
                <a:latin typeface="Meiryo UI" panose="020B0604030504040204" pitchFamily="50" charset="-128"/>
                <a:ea typeface="Meiryo UI" panose="020B0604030504040204" pitchFamily="50" charset="-128"/>
              </a:rPr>
              <a:t>HDR</a:t>
            </a:r>
            <a:r>
              <a:rPr lang="ja-JP" altLang="en-US" dirty="0" smtClean="0">
                <a:latin typeface="Meiryo UI" panose="020B0604030504040204" pitchFamily="50" charset="-128"/>
                <a:ea typeface="Meiryo UI" panose="020B0604030504040204" pitchFamily="50" charset="-128"/>
              </a:rPr>
              <a:t>機能</a:t>
            </a:r>
            <a:r>
              <a:rPr lang="ja-JP" altLang="en-US" dirty="0">
                <a:latin typeface="Meiryo UI" panose="020B0604030504040204" pitchFamily="50" charset="-128"/>
                <a:ea typeface="Meiryo UI" panose="020B0604030504040204" pitchFamily="50" charset="-128"/>
              </a:rPr>
              <a:t>をオンにすれば自動</a:t>
            </a:r>
            <a:r>
              <a:rPr lang="ja-JP" altLang="en-US" dirty="0" smtClean="0">
                <a:latin typeface="Meiryo UI" panose="020B0604030504040204" pitchFamily="50" charset="-128"/>
                <a:ea typeface="Meiryo UI" panose="020B0604030504040204" pitchFamily="50" charset="-128"/>
              </a:rPr>
              <a:t>調節してくれます。</a:t>
            </a:r>
            <a:endParaRPr lang="en-US" altLang="ja-JP" dirty="0" smtClean="0">
              <a:latin typeface="Meiryo UI" panose="020B0604030504040204" pitchFamily="50" charset="-128"/>
              <a:ea typeface="Meiryo UI" panose="020B0604030504040204" pitchFamily="50" charset="-128"/>
            </a:endParaRPr>
          </a:p>
          <a:p>
            <a:pPr indent="92075"/>
            <a:r>
              <a:rPr lang="ja-JP" altLang="en-US" dirty="0" smtClean="0">
                <a:latin typeface="Meiryo UI" panose="020B0604030504040204" pitchFamily="50" charset="-128"/>
                <a:ea typeface="Meiryo UI" panose="020B0604030504040204" pitchFamily="50" charset="-128"/>
              </a:rPr>
              <a:t>基本的には</a:t>
            </a:r>
            <a:r>
              <a:rPr lang="en-US" altLang="ja-JP" dirty="0" smtClean="0">
                <a:latin typeface="Meiryo UI" panose="020B0604030504040204" pitchFamily="50" charset="-128"/>
                <a:ea typeface="Meiryo UI" panose="020B0604030504040204" pitchFamily="50" charset="-128"/>
              </a:rPr>
              <a:t>iPhone</a:t>
            </a:r>
            <a:r>
              <a:rPr lang="ja-JP" altLang="en-US" dirty="0" smtClean="0">
                <a:latin typeface="Meiryo UI" panose="020B0604030504040204" pitchFamily="50" charset="-128"/>
                <a:ea typeface="Meiryo UI" panose="020B0604030504040204" pitchFamily="50" charset="-128"/>
              </a:rPr>
              <a:t>では自動設定になっておりアイコンが表示されてはいません（この例では</a:t>
            </a:r>
            <a:r>
              <a:rPr lang="en-US" altLang="ja-JP" dirty="0" smtClean="0">
                <a:latin typeface="Meiryo UI" panose="020B0604030504040204" pitchFamily="50" charset="-128"/>
                <a:ea typeface="Meiryo UI" panose="020B0604030504040204" pitchFamily="50" charset="-128"/>
              </a:rPr>
              <a:t>ON/</a:t>
            </a:r>
            <a:r>
              <a:rPr lang="ja-JP" altLang="en-US" dirty="0" smtClean="0">
                <a:latin typeface="Meiryo UI" panose="020B0604030504040204" pitchFamily="50" charset="-128"/>
                <a:ea typeface="Meiryo UI" panose="020B0604030504040204" pitchFamily="50" charset="-128"/>
              </a:rPr>
              <a:t>ＯＦＦを手動設定にしてあるので表示されています。</a:t>
            </a:r>
            <a:endParaRPr lang="en-US" altLang="ja-JP" dirty="0" smtClean="0">
              <a:latin typeface="Meiryo UI" panose="020B0604030504040204" pitchFamily="50" charset="-128"/>
              <a:ea typeface="Meiryo UI" panose="020B0604030504040204" pitchFamily="50" charset="-128"/>
            </a:endParaRPr>
          </a:p>
          <a:p>
            <a:pPr indent="92075"/>
            <a:endParaRPr lang="en-US" altLang="ja-JP" dirty="0" smtClean="0">
              <a:latin typeface="Meiryo UI" panose="020B0604030504040204" pitchFamily="50" charset="-128"/>
              <a:ea typeface="Meiryo UI" panose="020B0604030504040204" pitchFamily="50" charset="-128"/>
            </a:endParaRPr>
          </a:p>
          <a:p>
            <a:pPr indent="92075"/>
            <a:r>
              <a:rPr lang="en-US" altLang="ja-JP"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LIVE</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indent="92075"/>
            <a:r>
              <a:rPr lang="ja-JP" altLang="en-US" dirty="0" smtClean="0">
                <a:latin typeface="Meiryo UI" panose="020B0604030504040204" pitchFamily="50" charset="-128"/>
                <a:ea typeface="Meiryo UI" panose="020B0604030504040204" pitchFamily="50" charset="-128"/>
              </a:rPr>
              <a:t>この</a:t>
            </a:r>
            <a:r>
              <a:rPr lang="ja-JP" altLang="en-US" dirty="0">
                <a:latin typeface="Meiryo UI" panose="020B0604030504040204" pitchFamily="50" charset="-128"/>
                <a:ea typeface="Meiryo UI" panose="020B0604030504040204" pitchFamily="50" charset="-128"/>
              </a:rPr>
              <a:t>機能をオンにして写真撮影をする</a:t>
            </a:r>
            <a:r>
              <a:rPr lang="ja-JP" altLang="en-US" dirty="0" smtClean="0">
                <a:latin typeface="Meiryo UI" panose="020B0604030504040204" pitchFamily="50" charset="-128"/>
                <a:ea typeface="Meiryo UI" panose="020B0604030504040204" pitchFamily="50" charset="-128"/>
              </a:rPr>
              <a:t>と、撮影</a:t>
            </a:r>
            <a:r>
              <a:rPr lang="ja-JP" altLang="en-US" dirty="0">
                <a:latin typeface="Meiryo UI" panose="020B0604030504040204" pitchFamily="50" charset="-128"/>
                <a:ea typeface="Meiryo UI" panose="020B0604030504040204" pitchFamily="50" charset="-128"/>
              </a:rPr>
              <a:t>した前後３秒間の映像</a:t>
            </a:r>
            <a:r>
              <a:rPr lang="ja-JP" altLang="en-US" dirty="0" smtClean="0">
                <a:latin typeface="Meiryo UI" panose="020B0604030504040204" pitchFamily="50" charset="-128"/>
                <a:ea typeface="Meiryo UI" panose="020B0604030504040204" pitchFamily="50" charset="-128"/>
              </a:rPr>
              <a:t>と音声</a:t>
            </a:r>
            <a:r>
              <a:rPr lang="ja-JP" altLang="en-US" dirty="0">
                <a:latin typeface="Meiryo UI" panose="020B0604030504040204" pitchFamily="50" charset="-128"/>
                <a:ea typeface="Meiryo UI" panose="020B0604030504040204" pitchFamily="50" charset="-128"/>
              </a:rPr>
              <a:t>が記録され、撮影した写真をクリックすると写真が３秒ほど動き</a:t>
            </a:r>
            <a:r>
              <a:rPr lang="ja-JP" altLang="en-US" dirty="0" smtClean="0">
                <a:latin typeface="Meiryo UI" panose="020B0604030504040204" pitchFamily="50" charset="-128"/>
                <a:ea typeface="Meiryo UI" panose="020B0604030504040204" pitchFamily="50" charset="-128"/>
              </a:rPr>
              <a:t>、音声</a:t>
            </a:r>
            <a:r>
              <a:rPr lang="ja-JP" altLang="en-US" dirty="0">
                <a:latin typeface="Meiryo UI" panose="020B0604030504040204" pitchFamily="50" charset="-128"/>
                <a:ea typeface="Meiryo UI" panose="020B0604030504040204" pitchFamily="50" charset="-128"/>
              </a:rPr>
              <a:t>もでます。</a:t>
            </a:r>
          </a:p>
          <a:p>
            <a:pPr indent="92075"/>
            <a:r>
              <a:rPr lang="en-US" altLang="ja-JP" dirty="0">
                <a:latin typeface="Meiryo UI" panose="020B0604030504040204" pitchFamily="50" charset="-128"/>
                <a:ea typeface="Meiryo UI" panose="020B0604030504040204" pitchFamily="50" charset="-128"/>
              </a:rPr>
              <a:t> </a:t>
            </a:r>
          </a:p>
          <a:p>
            <a:pPr indent="92075"/>
            <a:r>
              <a:rPr lang="ja-JP" altLang="en-US" dirty="0">
                <a:latin typeface="Meiryo UI" panose="020B0604030504040204" pitchFamily="50" charset="-128"/>
                <a:ea typeface="Meiryo UI" panose="020B0604030504040204" pitchFamily="50" charset="-128"/>
              </a:rPr>
              <a:t>今回は画面のご紹介だけにとどめます。</a:t>
            </a:r>
          </a:p>
        </p:txBody>
      </p:sp>
    </p:spTree>
    <p:extLst>
      <p:ext uri="{BB962C8B-B14F-4D97-AF65-F5344CB8AC3E}">
        <p14:creationId xmlns:p14="http://schemas.microsoft.com/office/powerpoint/2010/main" val="204129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
        <p:nvSpPr>
          <p:cNvPr id="6" name="ノート プレースホルダー 5">
            <a:extLst>
              <a:ext uri="{FF2B5EF4-FFF2-40B4-BE49-F238E27FC236}">
                <a16:creationId xmlns:a16="http://schemas.microsoft.com/office/drawing/2014/main" id="{8327341B-EAAD-4523-8484-1F3A5945100B}"/>
              </a:ext>
            </a:extLst>
          </p:cNvPr>
          <p:cNvSpPr>
            <a:spLocks noGrp="1"/>
          </p:cNvSpPr>
          <p:nvPr>
            <p:ph type="body" sz="quarter" idx="3"/>
          </p:nvPr>
        </p:nvSpPr>
        <p:spPr>
          <a:xfrm>
            <a:off x="663969" y="4701464"/>
            <a:ext cx="5307812" cy="2620880"/>
          </a:xfrm>
        </p:spPr>
        <p:txBody>
          <a:bodyPr/>
          <a:lstStyle/>
          <a:p>
            <a:pPr indent="92075"/>
            <a:r>
              <a:rPr lang="ja-JP" altLang="en-US" dirty="0">
                <a:latin typeface="Meiryo UI" panose="020B0604030504040204" pitchFamily="50" charset="-128"/>
                <a:ea typeface="Meiryo UI" panose="020B0604030504040204" pitchFamily="50" charset="-128"/>
              </a:rPr>
              <a:t>こちらは</a:t>
            </a:r>
            <a:r>
              <a:rPr lang="en-US" altLang="ja-JP" dirty="0">
                <a:latin typeface="Meiryo UI" panose="020B0604030504040204" pitchFamily="50" charset="-128"/>
                <a:ea typeface="Meiryo UI" panose="020B0604030504040204" pitchFamily="50" charset="-128"/>
              </a:rPr>
              <a:t>iPhone12</a:t>
            </a:r>
            <a:r>
              <a:rPr lang="ja-JP" altLang="en-US" dirty="0">
                <a:latin typeface="Meiryo UI" panose="020B0604030504040204" pitchFamily="50" charset="-128"/>
                <a:ea typeface="Meiryo UI" panose="020B0604030504040204" pitchFamily="50" charset="-128"/>
              </a:rPr>
              <a:t>の操作アイコンの各機能の一覧です。</a:t>
            </a:r>
          </a:p>
          <a:p>
            <a:pPr indent="92075"/>
            <a:r>
              <a:rPr lang="ja-JP" altLang="en-US" dirty="0">
                <a:latin typeface="Meiryo UI" panose="020B0604030504040204" pitchFamily="50" charset="-128"/>
                <a:ea typeface="Meiryo UI" panose="020B0604030504040204" pitchFamily="50" charset="-128"/>
              </a:rPr>
              <a:t>表示画面のデザインは異なりますが、基本的な機能のアイコンはほとんど同じです。</a:t>
            </a:r>
          </a:p>
          <a:p>
            <a:pPr indent="92075"/>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①の矢印が上向きのマークをタップしますといろいろな機能のアイコンが表示</a:t>
            </a:r>
            <a:r>
              <a:rPr lang="ja-JP" altLang="en-US" dirty="0" smtClean="0">
                <a:latin typeface="Meiryo UI" panose="020B0604030504040204" pitchFamily="50" charset="-128"/>
                <a:ea typeface="Meiryo UI" panose="020B0604030504040204" pitchFamily="50" charset="-128"/>
              </a:rPr>
              <a:t>されます</a:t>
            </a:r>
            <a:r>
              <a:rPr lang="ja-JP" altLang="en-US" dirty="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元の表示に戻すためには今度は②の下向きの矢印のマークをタップして下さい。</a:t>
            </a:r>
          </a:p>
          <a:p>
            <a:pPr indent="92075"/>
            <a:r>
              <a:rPr lang="en-US" altLang="ja-JP" dirty="0">
                <a:latin typeface="Meiryo UI" panose="020B0604030504040204" pitchFamily="50" charset="-128"/>
                <a:ea typeface="Meiryo UI" panose="020B0604030504040204" pitchFamily="50" charset="-128"/>
              </a:rPr>
              <a:t> </a:t>
            </a:r>
          </a:p>
          <a:p>
            <a:pPr indent="92075"/>
            <a:r>
              <a:rPr lang="ja-JP" altLang="en-US" dirty="0">
                <a:latin typeface="Meiryo UI" panose="020B0604030504040204" pitchFamily="50" charset="-128"/>
                <a:ea typeface="Meiryo UI" panose="020B0604030504040204" pitchFamily="50" charset="-128"/>
              </a:rPr>
              <a:t>今回は画面のご紹介だけにとどめます。</a:t>
            </a:r>
          </a:p>
        </p:txBody>
      </p:sp>
    </p:spTree>
    <p:extLst>
      <p:ext uri="{BB962C8B-B14F-4D97-AF65-F5344CB8AC3E}">
        <p14:creationId xmlns:p14="http://schemas.microsoft.com/office/powerpoint/2010/main" val="3223126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dirty="0"/>
          </a:p>
        </p:txBody>
      </p:sp>
      <p:sp>
        <p:nvSpPr>
          <p:cNvPr id="6" name="ノート プレースホルダー 5">
            <a:extLst>
              <a:ext uri="{FF2B5EF4-FFF2-40B4-BE49-F238E27FC236}">
                <a16:creationId xmlns:a16="http://schemas.microsoft.com/office/drawing/2014/main" id="{643BCAB8-B48E-4503-899F-9D3FF33239C2}"/>
              </a:ext>
            </a:extLst>
          </p:cNvPr>
          <p:cNvSpPr>
            <a:spLocks noGrp="1"/>
          </p:cNvSpPr>
          <p:nvPr>
            <p:ph type="body" sz="quarter" idx="3"/>
          </p:nvPr>
        </p:nvSpPr>
        <p:spPr>
          <a:xfrm>
            <a:off x="663969" y="4701463"/>
            <a:ext cx="5307812" cy="2011281"/>
          </a:xfrm>
        </p:spPr>
        <p:txBody>
          <a:bodyPr/>
          <a:lstStyle/>
          <a:p>
            <a:pPr indent="92075"/>
            <a:r>
              <a:rPr lang="ja-JP" altLang="en-US" dirty="0">
                <a:latin typeface="Meiryo UI" panose="020B0604030504040204" pitchFamily="50" charset="-128"/>
                <a:ea typeface="Meiryo UI" panose="020B0604030504040204" pitchFamily="50" charset="-128"/>
              </a:rPr>
              <a:t>それでは今まで</a:t>
            </a:r>
            <a:r>
              <a:rPr lang="ja-JP" altLang="en-US" dirty="0" smtClean="0">
                <a:latin typeface="Meiryo UI" panose="020B0604030504040204" pitchFamily="50" charset="-128"/>
                <a:ea typeface="Meiryo UI" panose="020B0604030504040204" pitchFamily="50" charset="-128"/>
              </a:rPr>
              <a:t>に撮った写真</a:t>
            </a:r>
            <a:r>
              <a:rPr lang="ja-JP" altLang="en-US" dirty="0">
                <a:latin typeface="Meiryo UI" panose="020B0604030504040204" pitchFamily="50" charset="-128"/>
                <a:ea typeface="Meiryo UI" panose="020B0604030504040204" pitchFamily="50" charset="-128"/>
              </a:rPr>
              <a:t>を見てみましょう。</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①ホーム画面から「写真」をタップして下さい。</a:t>
            </a: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②アルバムの中にある「最近の項目」または</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すべて表示</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をタップします。その他、</a:t>
            </a:r>
          </a:p>
          <a:p>
            <a:pPr indent="92075"/>
            <a:r>
              <a:rPr lang="ja-JP" altLang="en-US" dirty="0">
                <a:latin typeface="Meiryo UI" panose="020B0604030504040204" pitchFamily="50" charset="-128"/>
                <a:ea typeface="Meiryo UI" panose="020B0604030504040204" pitchFamily="50" charset="-128"/>
              </a:rPr>
              <a:t>　 スクリーンキャプチャ</a:t>
            </a:r>
            <a:r>
              <a:rPr lang="ja-JP" altLang="en-US" dirty="0" smtClean="0">
                <a:latin typeface="Meiryo UI" panose="020B0604030504040204" pitchFamily="50" charset="-128"/>
                <a:ea typeface="Meiryo UI" panose="020B0604030504040204" pitchFamily="50" charset="-128"/>
              </a:rPr>
              <a:t>とか撮った写真</a:t>
            </a:r>
            <a:r>
              <a:rPr lang="ja-JP" altLang="en-US" dirty="0">
                <a:latin typeface="Meiryo UI" panose="020B0604030504040204" pitchFamily="50" charset="-128"/>
                <a:ea typeface="Meiryo UI" panose="020B0604030504040204" pitchFamily="50" charset="-128"/>
              </a:rPr>
              <a:t>がアプリごとにファイルされています。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③写真が一覧で表示されますので見たい写真をタップすれば大きく表示されます。</a:t>
            </a:r>
          </a:p>
        </p:txBody>
      </p:sp>
    </p:spTree>
    <p:extLst>
      <p:ext uri="{BB962C8B-B14F-4D97-AF65-F5344CB8AC3E}">
        <p14:creationId xmlns:p14="http://schemas.microsoft.com/office/powerpoint/2010/main" val="275023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
        <p:nvSpPr>
          <p:cNvPr id="6" name="ノート プレースホルダー 5">
            <a:extLst>
              <a:ext uri="{FF2B5EF4-FFF2-40B4-BE49-F238E27FC236}">
                <a16:creationId xmlns:a16="http://schemas.microsoft.com/office/drawing/2014/main" id="{DFC04875-B849-4BC4-A4C5-7CA3171B4DBD}"/>
              </a:ext>
            </a:extLst>
          </p:cNvPr>
          <p:cNvSpPr>
            <a:spLocks noGrp="1"/>
          </p:cNvSpPr>
          <p:nvPr>
            <p:ph type="body" sz="quarter" idx="3"/>
          </p:nvPr>
        </p:nvSpPr>
        <p:spPr>
          <a:xfrm>
            <a:off x="663969" y="4701463"/>
            <a:ext cx="5307812" cy="2163681"/>
          </a:xfrm>
        </p:spPr>
        <p:txBody>
          <a:bodyPr/>
          <a:lstStyle/>
          <a:p>
            <a:pPr indent="92075"/>
            <a:r>
              <a:rPr lang="ja-JP" altLang="en-US" dirty="0">
                <a:latin typeface="Meiryo UI" panose="020B0604030504040204" pitchFamily="50" charset="-128"/>
                <a:ea typeface="Meiryo UI" panose="020B0604030504040204" pitchFamily="50" charset="-128"/>
              </a:rPr>
              <a:t>今の「アルバム」の「カメラ」フォルダーの中で不要な写真があれば、</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①その写真をタップして大きくします。</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②次に画面右下のゴミ箱アイコンをタップすれば削除されます。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ただし、この写真は「最近削除されました」というゴミ箱の中に入り、</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日後には完全</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にスマホの中から削除されます。</a:t>
            </a:r>
            <a:r>
              <a:rPr lang="ja-JP" altLang="en-US" dirty="0" smtClean="0">
                <a:latin typeface="Meiryo UI" panose="020B0604030504040204" pitchFamily="50" charset="-128"/>
                <a:ea typeface="Meiryo UI" panose="020B0604030504040204" pitchFamily="50" charset="-128"/>
              </a:rPr>
              <a:t>言い換えれば、間違って</a:t>
            </a:r>
            <a:r>
              <a:rPr lang="ja-JP" altLang="en-US" dirty="0">
                <a:latin typeface="Meiryo UI" panose="020B0604030504040204" pitchFamily="50" charset="-128"/>
                <a:ea typeface="Meiryo UI" panose="020B0604030504040204" pitchFamily="50" charset="-128"/>
              </a:rPr>
              <a:t>削除しても</a:t>
            </a:r>
            <a:r>
              <a:rPr lang="en-US" altLang="ja-JP" dirty="0">
                <a:latin typeface="Meiryo UI" panose="020B0604030504040204" pitchFamily="50" charset="-128"/>
                <a:ea typeface="Meiryo UI" panose="020B0604030504040204" pitchFamily="50" charset="-128"/>
              </a:rPr>
              <a:t>30</a:t>
            </a:r>
            <a:r>
              <a:rPr lang="ja-JP" altLang="en-US" dirty="0">
                <a:latin typeface="Meiryo UI" panose="020B0604030504040204" pitchFamily="50" charset="-128"/>
                <a:ea typeface="Meiryo UI" panose="020B0604030504040204" pitchFamily="50" charset="-128"/>
              </a:rPr>
              <a:t>日以内であれ</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ばもとに戻せるということです</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0628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19</a:t>
            </a:fld>
            <a:endParaRPr kumimoji="1" lang="ja-JP" altLang="en-US"/>
          </a:p>
        </p:txBody>
      </p:sp>
      <p:sp>
        <p:nvSpPr>
          <p:cNvPr id="7" name="ノート プレースホルダー 2">
            <a:extLst>
              <a:ext uri="{FF2B5EF4-FFF2-40B4-BE49-F238E27FC236}">
                <a16:creationId xmlns:a16="http://schemas.microsoft.com/office/drawing/2014/main" id="{288EB404-4196-40E0-B413-6A4095CEA399}"/>
              </a:ext>
            </a:extLst>
          </p:cNvPr>
          <p:cNvSpPr txBox="1">
            <a:spLocks/>
          </p:cNvSpPr>
          <p:nvPr/>
        </p:nvSpPr>
        <p:spPr>
          <a:xfrm>
            <a:off x="663969" y="4701463"/>
            <a:ext cx="5307812" cy="3916281"/>
          </a:xfrm>
          <a:prstGeom prst="rect">
            <a:avLst/>
          </a:prstGeom>
        </p:spPr>
        <p:txBody>
          <a:bodyPr vert="horz" lIns="82159" tIns="41079" rIns="82159" bIns="41079"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r>
              <a:rPr lang="en-US" altLang="ja-JP" dirty="0">
                <a:latin typeface="Meiryo UI" panose="020B0604030504040204" pitchFamily="50" charset="-128"/>
                <a:ea typeface="Meiryo UI" panose="020B0604030504040204" pitchFamily="50" charset="-128"/>
                <a:cs typeface="AoyagiKouzanFontT"/>
              </a:rPr>
              <a:t>iPhone</a:t>
            </a:r>
            <a:r>
              <a:rPr lang="ja-JP" altLang="en-US" dirty="0">
                <a:latin typeface="Meiryo UI" panose="020B0604030504040204" pitchFamily="50" charset="-128"/>
                <a:ea typeface="Meiryo UI" panose="020B0604030504040204" pitchFamily="50" charset="-128"/>
                <a:cs typeface="AoyagiKouzanFontT"/>
              </a:rPr>
              <a:t>のカメラ機能はカメラとしての用途のほかにＱＲコードを読める機能もついてい</a:t>
            </a:r>
            <a:endParaRPr lang="en-US" altLang="ja-JP" dirty="0">
              <a:latin typeface="Meiryo UI" panose="020B0604030504040204" pitchFamily="50" charset="-128"/>
              <a:ea typeface="Meiryo UI" panose="020B0604030504040204" pitchFamily="50" charset="-128"/>
              <a:cs typeface="AoyagiKouzanFontT"/>
            </a:endParaRPr>
          </a:p>
          <a:p>
            <a:r>
              <a:rPr lang="ja-JP" altLang="en-US" dirty="0">
                <a:latin typeface="Meiryo UI" panose="020B0604030504040204" pitchFamily="50" charset="-128"/>
                <a:ea typeface="Meiryo UI" panose="020B0604030504040204" pitchFamily="50" charset="-128"/>
                <a:cs typeface="AoyagiKouzanFontT"/>
              </a:rPr>
              <a:t>ます。</a:t>
            </a:r>
          </a:p>
          <a:p>
            <a:endParaRPr lang="en-US" altLang="ja-JP" dirty="0">
              <a:latin typeface="Meiryo UI" panose="020B0604030504040204" pitchFamily="50" charset="-128"/>
              <a:ea typeface="Meiryo UI" panose="020B0604030504040204" pitchFamily="50" charset="-128"/>
              <a:cs typeface="AoyagiKouzanFontT"/>
            </a:endParaRPr>
          </a:p>
          <a:p>
            <a:r>
              <a:rPr lang="ja-JP" altLang="en-US" dirty="0">
                <a:latin typeface="Meiryo UI" panose="020B0604030504040204" pitchFamily="50" charset="-128"/>
                <a:ea typeface="Meiryo UI" panose="020B0604030504040204" pitchFamily="50" charset="-128"/>
                <a:cs typeface="AoyagiKouzanFontT"/>
              </a:rPr>
              <a:t>①のようにカメラの画面においてＱＲコードを黄色い四角の枠内に収めると②のように画面の上部に</a:t>
            </a:r>
            <a:r>
              <a:rPr lang="ja-JP" altLang="ja-JP" dirty="0">
                <a:latin typeface="Meiryo UI" panose="020B0604030504040204" pitchFamily="50" charset="-128"/>
                <a:ea typeface="Meiryo UI" panose="020B0604030504040204" pitchFamily="50" charset="-128"/>
              </a:rPr>
              <a:t>「“○○○○〇”を</a:t>
            </a:r>
            <a:r>
              <a:rPr lang="en-US" altLang="ja-JP" dirty="0">
                <a:latin typeface="Meiryo UI" panose="020B0604030504040204" pitchFamily="50" charset="-128"/>
                <a:ea typeface="Meiryo UI" panose="020B0604030504040204" pitchFamily="50" charset="-128"/>
              </a:rPr>
              <a:t>safari</a:t>
            </a:r>
            <a:r>
              <a:rPr lang="ja-JP" altLang="ja-JP" dirty="0">
                <a:latin typeface="Meiryo UI" panose="020B0604030504040204" pitchFamily="50" charset="-128"/>
                <a:ea typeface="Meiryo UI" panose="020B0604030504040204" pitchFamily="50" charset="-128"/>
              </a:rPr>
              <a:t>で開く」が表示されます。それをタップします</a:t>
            </a:r>
            <a:r>
              <a:rPr lang="ja-JP" altLang="en-US" dirty="0">
                <a:latin typeface="Meiryo UI" panose="020B0604030504040204" pitchFamily="50" charset="-128"/>
                <a:ea typeface="Meiryo UI" panose="020B0604030504040204" pitchFamily="50" charset="-128"/>
              </a:rPr>
              <a:t>と</a:t>
            </a:r>
            <a:r>
              <a:rPr lang="en-US" altLang="ja-JP" dirty="0">
                <a:latin typeface="Meiryo UI" panose="020B0604030504040204" pitchFamily="50" charset="-128"/>
                <a:ea typeface="Meiryo UI" panose="020B0604030504040204" pitchFamily="50" charset="-128"/>
              </a:rPr>
              <a:t>Safari</a:t>
            </a:r>
            <a:r>
              <a:rPr lang="ja-JP" altLang="ja-JP" dirty="0">
                <a:latin typeface="Meiryo UI" panose="020B0604030504040204" pitchFamily="50" charset="-128"/>
                <a:ea typeface="Meiryo UI" panose="020B0604030504040204" pitchFamily="50" charset="-128"/>
              </a:rPr>
              <a:t>が起動してリンク先の</a:t>
            </a:r>
            <a:r>
              <a:rPr lang="ja-JP" altLang="en-US" dirty="0">
                <a:latin typeface="Meiryo UI" panose="020B0604030504040204" pitchFamily="50" charset="-128"/>
                <a:ea typeface="Meiryo UI" panose="020B0604030504040204" pitchFamily="50" charset="-128"/>
              </a:rPr>
              <a:t>目的とする</a:t>
            </a:r>
            <a:r>
              <a:rPr lang="ja-JP" altLang="ja-JP" dirty="0">
                <a:latin typeface="Meiryo UI" panose="020B0604030504040204" pitchFamily="50" charset="-128"/>
                <a:ea typeface="Meiryo UI" panose="020B0604030504040204" pitchFamily="50" charset="-128"/>
              </a:rPr>
              <a:t>サイトが表示されます。</a:t>
            </a:r>
          </a:p>
          <a:p>
            <a:endParaRPr lang="en-US" altLang="ja-JP" dirty="0"/>
          </a:p>
          <a:p>
            <a:r>
              <a:rPr lang="ja-JP" altLang="en-US" dirty="0">
                <a:latin typeface="Meiryo UI" panose="020B0604030504040204" pitchFamily="50" charset="-128"/>
                <a:ea typeface="Meiryo UI" panose="020B0604030504040204" pitchFamily="50" charset="-128"/>
              </a:rPr>
              <a:t>［別の方法］</a:t>
            </a:r>
          </a:p>
          <a:p>
            <a:r>
              <a:rPr lang="ja-JP" altLang="en-US" dirty="0">
                <a:latin typeface="Meiryo UI" panose="020B0604030504040204" pitchFamily="50" charset="-128"/>
                <a:ea typeface="Meiryo UI" panose="020B0604030504040204" pitchFamily="50" charset="-128"/>
              </a:rPr>
              <a:t>カメラを起動する代わりに、コントロールセンターを起動して、そこから</a:t>
            </a:r>
            <a:r>
              <a:rPr lang="en-US" altLang="ja-JP" dirty="0">
                <a:latin typeface="Meiryo UI" panose="020B0604030504040204" pitchFamily="50" charset="-128"/>
                <a:ea typeface="Meiryo UI" panose="020B0604030504040204" pitchFamily="50" charset="-128"/>
              </a:rPr>
              <a:t>QR</a:t>
            </a:r>
            <a:r>
              <a:rPr lang="ja-JP" altLang="en-US" dirty="0">
                <a:latin typeface="Meiryo UI" panose="020B0604030504040204" pitchFamily="50" charset="-128"/>
                <a:ea typeface="Meiryo UI" panose="020B0604030504040204" pitchFamily="50" charset="-128"/>
              </a:rPr>
              <a:t>コード読み取り</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アイコンをクリックして読み取る方法もあります。こちらの方法では、画面内に</a:t>
            </a:r>
            <a:r>
              <a:rPr lang="en-US" altLang="ja-JP" dirty="0">
                <a:latin typeface="Meiryo UI" panose="020B0604030504040204" pitchFamily="50" charset="-128"/>
                <a:ea typeface="Meiryo UI" panose="020B0604030504040204" pitchFamily="50" charset="-128"/>
              </a:rPr>
              <a:t>QR</a:t>
            </a:r>
            <a:r>
              <a:rPr lang="ja-JP" altLang="en-US" dirty="0">
                <a:latin typeface="Meiryo UI" panose="020B0604030504040204" pitchFamily="50" charset="-128"/>
                <a:ea typeface="Meiryo UI" panose="020B0604030504040204" pitchFamily="50" charset="-128"/>
              </a:rPr>
              <a:t>コード</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が入ると自動的に認識し、すぐにインターネットのページにつながります。</a:t>
            </a: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シャッターボタンを押す必要はないのですが、反面、この左図のように複数の</a:t>
            </a:r>
            <a:r>
              <a:rPr lang="en-US" altLang="ja-JP" dirty="0">
                <a:latin typeface="Meiryo UI" panose="020B0604030504040204" pitchFamily="50" charset="-128"/>
                <a:ea typeface="Meiryo UI" panose="020B0604030504040204" pitchFamily="50" charset="-128"/>
              </a:rPr>
              <a:t>QR</a:t>
            </a:r>
            <a:r>
              <a:rPr lang="ja-JP" altLang="en-US" dirty="0">
                <a:latin typeface="Meiryo UI" panose="020B0604030504040204" pitchFamily="50" charset="-128"/>
                <a:ea typeface="Meiryo UI" panose="020B0604030504040204" pitchFamily="50" charset="-128"/>
              </a:rPr>
              <a:t>コード</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が並んでいる場合には、意図しない</a:t>
            </a:r>
            <a:r>
              <a:rPr lang="en-US" altLang="ja-JP" dirty="0">
                <a:latin typeface="Meiryo UI" panose="020B0604030504040204" pitchFamily="50" charset="-128"/>
                <a:ea typeface="Meiryo UI" panose="020B0604030504040204" pitchFamily="50" charset="-128"/>
              </a:rPr>
              <a:t>QR</a:t>
            </a:r>
            <a:r>
              <a:rPr lang="ja-JP" altLang="en-US" dirty="0">
                <a:latin typeface="Meiryo UI" panose="020B0604030504040204" pitchFamily="50" charset="-128"/>
                <a:ea typeface="Meiryo UI" panose="020B0604030504040204" pitchFamily="50" charset="-128"/>
              </a:rPr>
              <a:t>コードを取り込んで、違うページに飛んで行って</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しまうことがありますのでご注意下さい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これで今回</a:t>
            </a:r>
            <a:r>
              <a:rPr lang="ja-JP" altLang="en-US" dirty="0" smtClean="0">
                <a:latin typeface="Meiryo UI" panose="020B0604030504040204" pitchFamily="50" charset="-128"/>
                <a:ea typeface="Meiryo UI" panose="020B0604030504040204" pitchFamily="50" charset="-128"/>
              </a:rPr>
              <a:t>の電話のかけ方、カメラの使い方に</a:t>
            </a:r>
            <a:r>
              <a:rPr lang="ja-JP" altLang="en-US" dirty="0">
                <a:latin typeface="Meiryo UI" panose="020B0604030504040204" pitchFamily="50" charset="-128"/>
                <a:ea typeface="Meiryo UI" panose="020B0604030504040204" pitchFamily="50" charset="-128"/>
              </a:rPr>
              <a:t>関する講習は終了させていただきます。</a:t>
            </a:r>
          </a:p>
          <a:p>
            <a:endParaRPr lang="ja-JP" altLang="en-US" dirty="0">
              <a:latin typeface="Meiryo UI" panose="020B0604030504040204" pitchFamily="50" charset="-128"/>
              <a:ea typeface="Meiryo UI" panose="020B0604030504040204" pitchFamily="50" charset="-128"/>
            </a:endParaRPr>
          </a:p>
          <a:p>
            <a:endParaRPr lang="ja-JP" altLang="en-US" dirty="0"/>
          </a:p>
        </p:txBody>
      </p:sp>
    </p:spTree>
    <p:extLst>
      <p:ext uri="{BB962C8B-B14F-4D97-AF65-F5344CB8AC3E}">
        <p14:creationId xmlns:p14="http://schemas.microsoft.com/office/powerpoint/2010/main" val="239604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2</a:t>
            </a:fld>
            <a:endParaRPr kumimoji="1" lang="ja-JP" altLang="en-US"/>
          </a:p>
        </p:txBody>
      </p:sp>
    </p:spTree>
    <p:extLst>
      <p:ext uri="{BB962C8B-B14F-4D97-AF65-F5344CB8AC3E}">
        <p14:creationId xmlns:p14="http://schemas.microsoft.com/office/powerpoint/2010/main" val="126215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3</a:t>
            </a:fld>
            <a:endParaRPr kumimoji="1" lang="ja-JP" altLang="en-US"/>
          </a:p>
        </p:txBody>
      </p:sp>
      <p:sp>
        <p:nvSpPr>
          <p:cNvPr id="8" name="ノート プレースホルダー 2">
            <a:extLst>
              <a:ext uri="{FF2B5EF4-FFF2-40B4-BE49-F238E27FC236}">
                <a16:creationId xmlns:a16="http://schemas.microsoft.com/office/drawing/2014/main" id="{76CA2B82-6A7D-42B1-AE0B-9860C938CDF5}"/>
              </a:ext>
            </a:extLst>
          </p:cNvPr>
          <p:cNvSpPr txBox="1">
            <a:spLocks/>
          </p:cNvSpPr>
          <p:nvPr/>
        </p:nvSpPr>
        <p:spPr>
          <a:xfrm>
            <a:off x="672536" y="4655344"/>
            <a:ext cx="5290678" cy="1647571"/>
          </a:xfrm>
          <a:prstGeom prst="rect">
            <a:avLst/>
          </a:prstGeom>
        </p:spPr>
        <p:txBody>
          <a:bodyPr vert="horz" lIns="82159" tIns="41079" rIns="82159" bIns="41079" rtlCol="0"/>
          <a:lst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indent="92075"/>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はすべて</a:t>
            </a:r>
            <a:r>
              <a:rPr lang="en-US" altLang="ja-JP" dirty="0">
                <a:latin typeface="Meiryo UI" panose="020B0604030504040204" pitchFamily="50" charset="-128"/>
                <a:ea typeface="Meiryo UI" panose="020B0604030504040204" pitchFamily="50" charset="-128"/>
              </a:rPr>
              <a:t>Apple</a:t>
            </a:r>
            <a:r>
              <a:rPr lang="ja-JP" altLang="en-US" dirty="0">
                <a:latin typeface="Meiryo UI" panose="020B0604030504040204" pitchFamily="50" charset="-128"/>
                <a:ea typeface="Meiryo UI" panose="020B0604030504040204" pitchFamily="50" charset="-128"/>
              </a:rPr>
              <a:t>社が製造しているものですが、機種によってソフトのアプリ、ハードウェア機器の性能異なっておりますので、私が説明する内容とお持ちの</a:t>
            </a:r>
            <a:r>
              <a:rPr lang="en-US" altLang="ja-JP" dirty="0">
                <a:latin typeface="Meiryo UI" panose="020B0604030504040204" pitchFamily="50" charset="-128"/>
                <a:ea typeface="Meiryo UI" panose="020B0604030504040204" pitchFamily="50" charset="-128"/>
              </a:rPr>
              <a:t>iPhone</a:t>
            </a:r>
            <a:r>
              <a:rPr lang="ja-JP" altLang="en-US" dirty="0">
                <a:latin typeface="Meiryo UI" panose="020B0604030504040204" pitchFamily="50" charset="-128"/>
                <a:ea typeface="Meiryo UI" panose="020B0604030504040204" pitchFamily="50" charset="-128"/>
              </a:rPr>
              <a:t>で画面の表示とか動作が若干異なることがあると思いますが、どうかご容赦ください</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79423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4</a:t>
            </a:fld>
            <a:endParaRPr kumimoji="1" lang="ja-JP" altLang="en-US"/>
          </a:p>
        </p:txBody>
      </p:sp>
      <p:sp>
        <p:nvSpPr>
          <p:cNvPr id="6" name="ノート プレースホルダー 5">
            <a:extLst>
              <a:ext uri="{FF2B5EF4-FFF2-40B4-BE49-F238E27FC236}">
                <a16:creationId xmlns:a16="http://schemas.microsoft.com/office/drawing/2014/main" id="{35E3AD15-E3FB-4A09-A4CB-C97B3FC0AF51}"/>
              </a:ext>
            </a:extLst>
          </p:cNvPr>
          <p:cNvSpPr>
            <a:spLocks noGrp="1"/>
          </p:cNvSpPr>
          <p:nvPr>
            <p:ph type="body" sz="quarter" idx="3"/>
          </p:nvPr>
        </p:nvSpPr>
        <p:spPr>
          <a:xfrm>
            <a:off x="663969" y="4701463"/>
            <a:ext cx="5307812" cy="2087481"/>
          </a:xfrm>
        </p:spPr>
        <p:txBody>
          <a:bodyPr/>
          <a:lstStyle/>
          <a:p>
            <a:pPr indent="92075"/>
            <a:r>
              <a:rPr lang="ja-JP" altLang="en-US" dirty="0">
                <a:latin typeface="Meiryo UI" panose="020B0604030504040204" pitchFamily="50" charset="-128"/>
                <a:ea typeface="Meiryo UI" panose="020B0604030504040204" pitchFamily="50" charset="-128"/>
              </a:rPr>
              <a:t>それではまず最初に①のようにホーム画面から電話のマークのアイコンを見つけてタップしてください。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②のような画面になりましたら、下の方にあるダイアルのアイコンが表示されている「キーパッド」を見つけてタップしてください。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③次は普通の電話のように電話番号をキータッチで入れてください。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入れ終わったら④の緑の電話の形をしたアイコンをタップしてください。</a:t>
            </a:r>
          </a:p>
        </p:txBody>
      </p:sp>
    </p:spTree>
    <p:extLst>
      <p:ext uri="{BB962C8B-B14F-4D97-AF65-F5344CB8AC3E}">
        <p14:creationId xmlns:p14="http://schemas.microsoft.com/office/powerpoint/2010/main" val="2996519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5</a:t>
            </a:fld>
            <a:endParaRPr kumimoji="1" lang="ja-JP" altLang="en-US"/>
          </a:p>
        </p:txBody>
      </p:sp>
      <p:sp>
        <p:nvSpPr>
          <p:cNvPr id="6" name="ノート プレースホルダー 5">
            <a:extLst>
              <a:ext uri="{FF2B5EF4-FFF2-40B4-BE49-F238E27FC236}">
                <a16:creationId xmlns:a16="http://schemas.microsoft.com/office/drawing/2014/main" id="{6B86797F-802B-43B7-88C3-75E865C11D2B}"/>
              </a:ext>
            </a:extLst>
          </p:cNvPr>
          <p:cNvSpPr>
            <a:spLocks noGrp="1"/>
          </p:cNvSpPr>
          <p:nvPr>
            <p:ph type="body" sz="quarter" idx="3"/>
          </p:nvPr>
        </p:nvSpPr>
        <p:spPr>
          <a:xfrm>
            <a:off x="710376" y="4729971"/>
            <a:ext cx="5307812" cy="3846465"/>
          </a:xfrm>
        </p:spPr>
        <p:txBody>
          <a:bodyPr/>
          <a:lstStyle/>
          <a:p>
            <a:pPr indent="92075"/>
            <a:r>
              <a:rPr lang="ja-JP" altLang="en-US" dirty="0" smtClean="0">
                <a:latin typeface="Meiryo UI" panose="020B0604030504040204" pitchFamily="50" charset="-128"/>
                <a:ea typeface="Meiryo UI" panose="020B0604030504040204" pitchFamily="50" charset="-128"/>
              </a:rPr>
              <a:t>前ページの④</a:t>
            </a:r>
            <a:r>
              <a:rPr lang="ja-JP" altLang="en-US" dirty="0">
                <a:latin typeface="Meiryo UI" panose="020B0604030504040204" pitchFamily="50" charset="-128"/>
                <a:ea typeface="Meiryo UI" panose="020B0604030504040204" pitchFamily="50" charset="-128"/>
              </a:rPr>
              <a:t>をタップすると⑤のような「発信中」の表示が出て</a:t>
            </a:r>
            <a:r>
              <a:rPr lang="ja-JP" altLang="en-US" dirty="0" smtClean="0">
                <a:latin typeface="Meiryo UI" panose="020B0604030504040204" pitchFamily="50" charset="-128"/>
                <a:ea typeface="Meiryo UI" panose="020B0604030504040204" pitchFamily="50" charset="-128"/>
              </a:rPr>
              <a:t>きます。</a:t>
            </a:r>
            <a:endParaRPr lang="en-US" altLang="ja-JP" dirty="0" smtClean="0">
              <a:latin typeface="Meiryo UI" panose="020B0604030504040204" pitchFamily="50" charset="-128"/>
              <a:ea typeface="Meiryo UI" panose="020B0604030504040204" pitchFamily="50" charset="-128"/>
            </a:endParaRPr>
          </a:p>
          <a:p>
            <a:pPr indent="92075"/>
            <a:r>
              <a:rPr lang="ja-JP" altLang="en-US" dirty="0" smtClean="0">
                <a:latin typeface="Meiryo UI" panose="020B0604030504040204" pitchFamily="50" charset="-128"/>
                <a:ea typeface="Meiryo UI" panose="020B0604030504040204" pitchFamily="50" charset="-128"/>
              </a:rPr>
              <a:t>しばらく</a:t>
            </a:r>
            <a:r>
              <a:rPr lang="ja-JP" altLang="en-US" dirty="0">
                <a:latin typeface="Meiryo UI" panose="020B0604030504040204" pitchFamily="50" charset="-128"/>
                <a:ea typeface="Meiryo UI" panose="020B0604030504040204" pitchFamily="50" charset="-128"/>
              </a:rPr>
              <a:t>待つと、「発信中」から接続している時間表示になり、通話が可能となります。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⑥電話を切る時は下にある赤い電話マークのアイコンをタップしましょう。</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en-US" altLang="ja-JP" b="1" dirty="0">
                <a:solidFill>
                  <a:srgbClr val="FF0000"/>
                </a:solidFill>
                <a:latin typeface="Meiryo UI" panose="020B0604030504040204" pitchFamily="50" charset="-128"/>
                <a:ea typeface="Meiryo UI" panose="020B0604030504040204" pitchFamily="50" charset="-128"/>
              </a:rPr>
              <a:t>※</a:t>
            </a:r>
            <a:r>
              <a:rPr lang="ja-JP" altLang="ja-JP" b="1" kern="100" dirty="0">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電話の切り忘れにご注意！</a:t>
            </a:r>
            <a:r>
              <a:rPr lang="ja-JP" altLang="ja-JP" b="1"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（高額な請求が来ます！）</a:t>
            </a:r>
            <a:endParaRPr lang="ja-JP" altLang="ja-JP"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en-US" b="1" kern="100" dirty="0">
                <a:effectLst/>
                <a:latin typeface="Meiryo UI" panose="020B0604030504040204" pitchFamily="50" charset="-128"/>
                <a:ea typeface="Meiryo UI" panose="020B0604030504040204" pitchFamily="50" charset="-128"/>
                <a:cs typeface="Times New Roman" panose="02020603050405020304" pitchFamily="18" charset="0"/>
              </a:rPr>
              <a:t>電話を切る時、⑥のアイコンを切らずに、</a:t>
            </a:r>
            <a:r>
              <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rPr>
              <a:t>「ホームボタン」や「戻るボタン」を押すと、通話画面が見えなくなり、通話が終了したように見えますが、実際には通話状態は</a:t>
            </a:r>
            <a:endParaRPr lang="ja-JP" altLang="ja-JP" kern="100" dirty="0">
              <a:effectLst/>
              <a:latin typeface="Meiryo UI" panose="020B0604030504040204" pitchFamily="50" charset="-128"/>
              <a:ea typeface="Meiryo UI" panose="020B0604030504040204" pitchFamily="50" charset="-128"/>
              <a:cs typeface="Times New Roman" panose="02020603050405020304" pitchFamily="18" charset="0"/>
            </a:endParaRPr>
          </a:p>
          <a:p>
            <a:pPr algn="l"/>
            <a:r>
              <a:rPr lang="ja-JP" altLang="ja-JP" b="1" kern="100" dirty="0">
                <a:effectLst/>
                <a:latin typeface="Meiryo UI" panose="020B0604030504040204" pitchFamily="50" charset="-128"/>
                <a:ea typeface="Meiryo UI" panose="020B0604030504040204" pitchFamily="50" charset="-128"/>
                <a:cs typeface="Times New Roman" panose="02020603050405020304" pitchFamily="18" charset="0"/>
              </a:rPr>
              <a:t>継続しています。</a:t>
            </a:r>
            <a:r>
              <a:rPr lang="ja-JP" altLang="en-US" b="1" kern="100" dirty="0">
                <a:effectLst/>
                <a:latin typeface="Meiryo UI" panose="020B0604030504040204" pitchFamily="50" charset="-128"/>
                <a:ea typeface="Meiryo UI" panose="020B0604030504040204" pitchFamily="50" charset="-128"/>
                <a:cs typeface="Times New Roman" panose="02020603050405020304" pitchFamily="18" charset="0"/>
              </a:rPr>
              <a:t>相手も切らないと電話は切れていない状態となるのであとから高額な通話料金を請求されることもありますので、必ず電話は⑥のマークをタップして切りましょう。</a:t>
            </a:r>
          </a:p>
        </p:txBody>
      </p:sp>
    </p:spTree>
    <p:extLst>
      <p:ext uri="{BB962C8B-B14F-4D97-AF65-F5344CB8AC3E}">
        <p14:creationId xmlns:p14="http://schemas.microsoft.com/office/powerpoint/2010/main" val="3883927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6</a:t>
            </a:fld>
            <a:endParaRPr kumimoji="1" lang="ja-JP" altLang="en-US"/>
          </a:p>
        </p:txBody>
      </p:sp>
      <p:sp>
        <p:nvSpPr>
          <p:cNvPr id="6" name="ノート プレースホルダー 5">
            <a:extLst>
              <a:ext uri="{FF2B5EF4-FFF2-40B4-BE49-F238E27FC236}">
                <a16:creationId xmlns:a16="http://schemas.microsoft.com/office/drawing/2014/main" id="{069CE47C-F760-4B58-BC14-206FE1EC8072}"/>
              </a:ext>
            </a:extLst>
          </p:cNvPr>
          <p:cNvSpPr>
            <a:spLocks noGrp="1"/>
          </p:cNvSpPr>
          <p:nvPr>
            <p:ph type="body" sz="quarter" idx="3"/>
          </p:nvPr>
        </p:nvSpPr>
        <p:spPr/>
        <p:txBody>
          <a:bodyPr/>
          <a:lstStyle/>
          <a:p>
            <a:pPr indent="92075"/>
            <a:r>
              <a:rPr lang="ja-JP" altLang="en-US" dirty="0">
                <a:latin typeface="Meiryo UI" panose="020B0604030504040204" pitchFamily="50" charset="-128"/>
                <a:ea typeface="Meiryo UI" panose="020B0604030504040204" pitchFamily="50" charset="-128"/>
              </a:rPr>
              <a:t>次は今までかかって来た着信歴を使って電話をかけるやり方をご説明します。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まず前と同じように①の電話のアイコンをタップして下さい。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②において「履歴」（時計マーク）をタップします。</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③のようにリストで表示されている中から今回かけたい人の名前をタップして下さい。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この後の操作</a:t>
            </a:r>
            <a:r>
              <a:rPr lang="ja-JP" altLang="en-US" dirty="0" smtClean="0">
                <a:latin typeface="Meiryo UI" panose="020B0604030504040204" pitchFamily="50" charset="-128"/>
                <a:ea typeface="Meiryo UI" panose="020B0604030504040204" pitchFamily="50" charset="-128"/>
              </a:rPr>
              <a:t>は前のページまでで</a:t>
            </a:r>
            <a:r>
              <a:rPr lang="ja-JP" altLang="en-US" dirty="0">
                <a:latin typeface="Meiryo UI" panose="020B0604030504040204" pitchFamily="50" charset="-128"/>
                <a:ea typeface="Meiryo UI" panose="020B0604030504040204" pitchFamily="50" charset="-128"/>
              </a:rPr>
              <a:t>ご説明した手順と一緒です。</a:t>
            </a:r>
          </a:p>
        </p:txBody>
      </p:sp>
    </p:spTree>
    <p:extLst>
      <p:ext uri="{BB962C8B-B14F-4D97-AF65-F5344CB8AC3E}">
        <p14:creationId xmlns:p14="http://schemas.microsoft.com/office/powerpoint/2010/main" val="393346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7</a:t>
            </a:fld>
            <a:endParaRPr kumimoji="1" lang="ja-JP" altLang="en-US"/>
          </a:p>
        </p:txBody>
      </p:sp>
      <p:sp>
        <p:nvSpPr>
          <p:cNvPr id="6" name="ノート プレースホルダー 5">
            <a:extLst>
              <a:ext uri="{FF2B5EF4-FFF2-40B4-BE49-F238E27FC236}">
                <a16:creationId xmlns:a16="http://schemas.microsoft.com/office/drawing/2014/main" id="{13A2530C-6DCA-4F85-9EA8-402190BD1EF2}"/>
              </a:ext>
            </a:extLst>
          </p:cNvPr>
          <p:cNvSpPr>
            <a:spLocks noGrp="1"/>
          </p:cNvSpPr>
          <p:nvPr>
            <p:ph type="body" sz="quarter" idx="3"/>
          </p:nvPr>
        </p:nvSpPr>
        <p:spPr>
          <a:xfrm>
            <a:off x="663969" y="4701463"/>
            <a:ext cx="5307812" cy="1858881"/>
          </a:xfrm>
        </p:spPr>
        <p:txBody>
          <a:bodyPr/>
          <a:lstStyle/>
          <a:p>
            <a:pPr indent="92075"/>
            <a:r>
              <a:rPr lang="ja-JP" altLang="en-US" dirty="0">
                <a:latin typeface="Meiryo UI" panose="020B0604030504040204" pitchFamily="50" charset="-128"/>
                <a:ea typeface="Meiryo UI" panose="020B0604030504040204" pitchFamily="50" charset="-128"/>
              </a:rPr>
              <a:t>今度は電話帳（連絡先）からの電話の仕方です。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①電話アプリを起動したら「連絡先」をタップして下さい。</a:t>
            </a: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②登録してある名前のリストが表示されますので、かけたい相手の名前をタップします。</a:t>
            </a:r>
          </a:p>
          <a:p>
            <a:pPr indent="92075"/>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③のような画面が表示されますので</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電話</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をタップすれば電話をかける事ができます。</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0960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8</a:t>
            </a:fld>
            <a:endParaRPr kumimoji="1" lang="ja-JP" altLang="en-US"/>
          </a:p>
        </p:txBody>
      </p:sp>
      <p:sp>
        <p:nvSpPr>
          <p:cNvPr id="5" name="ノート プレースホルダー 4">
            <a:extLst>
              <a:ext uri="{FF2B5EF4-FFF2-40B4-BE49-F238E27FC236}">
                <a16:creationId xmlns:a16="http://schemas.microsoft.com/office/drawing/2014/main" id="{D2B3DD6C-6F6E-4EA0-9475-7F8DB58057F2}"/>
              </a:ext>
            </a:extLst>
          </p:cNvPr>
          <p:cNvSpPr>
            <a:spLocks noGrp="1"/>
          </p:cNvSpPr>
          <p:nvPr>
            <p:ph type="body" sz="quarter" idx="3"/>
          </p:nvPr>
        </p:nvSpPr>
        <p:spPr>
          <a:xfrm>
            <a:off x="663969" y="4701463"/>
            <a:ext cx="5307812" cy="1858881"/>
          </a:xfrm>
        </p:spPr>
        <p:txBody>
          <a:bodyPr/>
          <a:lstStyle/>
          <a:p>
            <a:pPr indent="92075"/>
            <a:r>
              <a:rPr lang="ja-JP" altLang="en-US" dirty="0">
                <a:latin typeface="Meiryo UI" panose="020B0604030504040204" pitchFamily="50" charset="-128"/>
                <a:ea typeface="Meiryo UI" panose="020B0604030504040204" pitchFamily="50" charset="-128"/>
              </a:rPr>
              <a:t>それではこれから「連絡先」の登録の仕方をご説明します。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①まず「連絡先」アイコンをタップします。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連絡先の</a:t>
            </a:r>
            <a:r>
              <a:rPr lang="ja-JP" altLang="en-US" dirty="0" smtClean="0">
                <a:latin typeface="Meiryo UI" panose="020B0604030504040204" pitchFamily="50" charset="-128"/>
                <a:ea typeface="Meiryo UI" panose="020B0604030504040204" pitchFamily="50" charset="-128"/>
              </a:rPr>
              <a:t>名前リスト</a:t>
            </a:r>
            <a:r>
              <a:rPr lang="ja-JP" altLang="en-US" dirty="0">
                <a:latin typeface="Meiryo UI" panose="020B0604030504040204" pitchFamily="50" charset="-128"/>
                <a:ea typeface="Meiryo UI" panose="020B0604030504040204" pitchFamily="50" charset="-128"/>
              </a:rPr>
              <a:t>表示画面の右上に②の「＋」アイコンが表示されますのでそれ</a:t>
            </a:r>
          </a:p>
          <a:p>
            <a:pPr indent="92075"/>
            <a:r>
              <a:rPr lang="ja-JP" altLang="en-US" dirty="0">
                <a:latin typeface="Meiryo UI" panose="020B0604030504040204" pitchFamily="50" charset="-128"/>
                <a:ea typeface="Meiryo UI" panose="020B0604030504040204" pitchFamily="50" charset="-128"/>
              </a:rPr>
              <a:t>をタップして下さい。</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次のような登録画面が表示されたら③で名前とか電話番号を記入し、④の</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完了</a:t>
            </a:r>
            <a:r>
              <a:rPr lang="en-US" altLang="ja-JP" dirty="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ボタンをタップすれば登録は完了します。</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59075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9</a:t>
            </a:fld>
            <a:endParaRPr kumimoji="1" lang="ja-JP" altLang="en-US"/>
          </a:p>
        </p:txBody>
      </p:sp>
      <p:sp>
        <p:nvSpPr>
          <p:cNvPr id="6" name="ノート プレースホルダー 5">
            <a:extLst>
              <a:ext uri="{FF2B5EF4-FFF2-40B4-BE49-F238E27FC236}">
                <a16:creationId xmlns:a16="http://schemas.microsoft.com/office/drawing/2014/main" id="{796E42BA-F83B-4FD9-9FEF-F6FA63827186}"/>
              </a:ext>
            </a:extLst>
          </p:cNvPr>
          <p:cNvSpPr>
            <a:spLocks noGrp="1"/>
          </p:cNvSpPr>
          <p:nvPr>
            <p:ph type="body" sz="quarter" idx="3"/>
          </p:nvPr>
        </p:nvSpPr>
        <p:spPr>
          <a:xfrm>
            <a:off x="663969" y="4701463"/>
            <a:ext cx="5307812" cy="2468481"/>
          </a:xfrm>
        </p:spPr>
        <p:txBody>
          <a:bodyPr/>
          <a:lstStyle/>
          <a:p>
            <a:pPr indent="92075"/>
            <a:r>
              <a:rPr lang="ja-JP" altLang="en-US" dirty="0">
                <a:latin typeface="Meiryo UI" panose="020B0604030504040204" pitchFamily="50" charset="-128"/>
                <a:ea typeface="Meiryo UI" panose="020B0604030504040204" pitchFamily="50" charset="-128"/>
              </a:rPr>
              <a:t>電話の受け方です。</a:t>
            </a:r>
            <a:endParaRPr lang="en-US" altLang="ja-JP" dirty="0">
              <a:latin typeface="Meiryo UI" panose="020B0604030504040204" pitchFamily="50" charset="-128"/>
              <a:ea typeface="Meiryo UI" panose="020B0604030504040204" pitchFamily="50" charset="-128"/>
            </a:endParaRPr>
          </a:p>
          <a:p>
            <a:pPr indent="92075"/>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もしスマホを何かで使用中にかかってきた時は①のように画面の上部に電話がかかっ</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てきた表示が出ますので、緑の「受話器」をタップしましょう。</a:t>
            </a:r>
          </a:p>
          <a:p>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またスマホを使っていない状態で電話がかかった場合は②のように左の「受話器</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マー</a:t>
            </a:r>
          </a:p>
          <a:p>
            <a:pPr indent="92075"/>
            <a:r>
              <a:rPr lang="ja-JP" altLang="en-US" dirty="0">
                <a:latin typeface="Meiryo UI" panose="020B0604030504040204" pitchFamily="50" charset="-128"/>
                <a:ea typeface="Meiryo UI" panose="020B0604030504040204" pitchFamily="50" charset="-128"/>
              </a:rPr>
              <a:t>クを右側にスライドしてください。</a:t>
            </a:r>
            <a:endParaRPr lang="en-US" altLang="ja-JP"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もし出ることができない時には③のように上の方にあるコメントマークにスライドし、</a:t>
            </a:r>
          </a:p>
          <a:p>
            <a:pPr indent="92075"/>
            <a:r>
              <a:rPr lang="ja-JP" altLang="en-US" dirty="0">
                <a:latin typeface="Meiryo UI" panose="020B0604030504040204" pitchFamily="50" charset="-128"/>
                <a:ea typeface="Meiryo UI" panose="020B0604030504040204" pitchFamily="50" charset="-128"/>
              </a:rPr>
              <a:t>メッセージを選択して相手側に送ることもできます。</a:t>
            </a:r>
          </a:p>
          <a:p>
            <a:pPr indent="92075"/>
            <a:endParaRPr lang="ja-JP" altLang="en-US" dirty="0">
              <a:latin typeface="Meiryo UI" panose="020B0604030504040204" pitchFamily="50" charset="-128"/>
              <a:ea typeface="Meiryo UI" panose="020B0604030504040204" pitchFamily="50" charset="-128"/>
            </a:endParaRPr>
          </a:p>
          <a:p>
            <a:pPr indent="92075"/>
            <a:r>
              <a:rPr lang="ja-JP" altLang="en-US" dirty="0">
                <a:latin typeface="Meiryo UI" panose="020B0604030504040204" pitchFamily="50" charset="-128"/>
                <a:ea typeface="Meiryo UI" panose="020B0604030504040204" pitchFamily="50" charset="-128"/>
              </a:rPr>
              <a:t>電話に出たくない時は電源ボタンを２回押せば電話は切れます。</a:t>
            </a:r>
          </a:p>
        </p:txBody>
      </p:sp>
    </p:spTree>
    <p:extLst>
      <p:ext uri="{BB962C8B-B14F-4D97-AF65-F5344CB8AC3E}">
        <p14:creationId xmlns:p14="http://schemas.microsoft.com/office/powerpoint/2010/main" val="2277324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6/28/2021</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25751" y="1918716"/>
            <a:ext cx="4235556" cy="810767"/>
          </a:xfrm>
          <a:prstGeom prst="rect">
            <a:avLst/>
          </a:prstGeom>
          <a:blipFill>
            <a:blip r:embed="rId2" cstate="print"/>
            <a:stretch>
              <a:fillRect/>
            </a:stretch>
          </a:blipFill>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p:txBody>
          <a:bodyPr lIns="0" tIns="0" rIns="0" bIns="0"/>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6/28/2021</a:t>
            </a:fld>
            <a:endParaRPr lang="en-US" dirty="0"/>
          </a:p>
        </p:txBody>
      </p:sp>
      <p:sp>
        <p:nvSpPr>
          <p:cNvPr id="6" name="Holder 6"/>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6/28/2021</a:t>
            </a:fld>
            <a:endParaRPr lang="en-US" dirty="0"/>
          </a:p>
        </p:txBody>
      </p:sp>
      <p:sp>
        <p:nvSpPr>
          <p:cNvPr id="7" name="Holder 7"/>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6/28/2021</a:t>
            </a:fld>
            <a:endParaRPr lang="en-US" dirty="0"/>
          </a:p>
        </p:txBody>
      </p:sp>
      <p:sp>
        <p:nvSpPr>
          <p:cNvPr id="5" name="Holder 5"/>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6/28/2021</a:t>
            </a:fld>
            <a:endParaRPr lang="en-US" dirty="0"/>
          </a:p>
        </p:txBody>
      </p:sp>
      <p:sp>
        <p:nvSpPr>
          <p:cNvPr id="4" name="Holder 4"/>
          <p:cNvSpPr>
            <a:spLocks noGrp="1"/>
          </p:cNvSpPr>
          <p:nvPr>
            <p:ph type="sldNum" sz="quarter" idx="7"/>
          </p:nvPr>
        </p:nvSpPr>
        <p:spPr/>
        <p:txBody>
          <a:bodyPr lIns="0" tIns="0" rIns="0" bIns="0"/>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306429669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979022" y="1400197"/>
            <a:ext cx="0" cy="5756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28977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1332" y="1609099"/>
            <a:ext cx="802005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4" name="直線コネクタ 13"/>
          <p:cNvCxnSpPr>
            <a:cxnSpLocks/>
          </p:cNvCxnSpPr>
          <p:nvPr userDrawn="1"/>
        </p:nvCxnSpPr>
        <p:spPr>
          <a:xfrm>
            <a:off x="1979022" y="207835"/>
            <a:ext cx="0" cy="6948862"/>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73805071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93869" y="207835"/>
            <a:ext cx="10104000" cy="69475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985"/>
          </a:p>
        </p:txBody>
      </p:sp>
      <p:sp>
        <p:nvSpPr>
          <p:cNvPr id="8" name="円/楕円 7"/>
          <p:cNvSpPr/>
          <p:nvPr userDrawn="1"/>
        </p:nvSpPr>
        <p:spPr>
          <a:xfrm>
            <a:off x="5142627" y="6966320"/>
            <a:ext cx="421000" cy="397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85"/>
          </a:p>
        </p:txBody>
      </p:sp>
      <p:sp>
        <p:nvSpPr>
          <p:cNvPr id="2" name="Title 1"/>
          <p:cNvSpPr>
            <a:spLocks noGrp="1"/>
          </p:cNvSpPr>
          <p:nvPr>
            <p:ph type="ctrTitle"/>
          </p:nvPr>
        </p:nvSpPr>
        <p:spPr>
          <a:xfrm>
            <a:off x="2067248" y="583427"/>
            <a:ext cx="8420000" cy="595500"/>
          </a:xfrm>
        </p:spPr>
        <p:txBody>
          <a:bodyPr anchor="b">
            <a:normAutofit/>
          </a:bodyPr>
          <a:lstStyle>
            <a:lvl1pPr algn="l">
              <a:defRPr sz="3529"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93849" y="1609099"/>
            <a:ext cx="9683000" cy="407356"/>
          </a:xfrm>
        </p:spPr>
        <p:txBody>
          <a:bodyPr/>
          <a:lstStyle>
            <a:lvl1pPr marL="0" indent="0" algn="l">
              <a:buNone/>
              <a:defRPr sz="2647" b="1" i="0">
                <a:latin typeface="Meiryo" charset="-128"/>
                <a:ea typeface="Meiryo" charset="-128"/>
                <a:cs typeface="Meiryo" charset="-128"/>
              </a:defRPr>
            </a:lvl1pPr>
            <a:lvl2pPr marL="504200" indent="0" algn="ctr">
              <a:buNone/>
              <a:defRPr sz="2206"/>
            </a:lvl2pPr>
            <a:lvl3pPr marL="1008400" indent="0" algn="ctr">
              <a:buNone/>
              <a:defRPr sz="1985"/>
            </a:lvl3pPr>
            <a:lvl4pPr marL="1512600" indent="0" algn="ctr">
              <a:buNone/>
              <a:defRPr sz="1764"/>
            </a:lvl4pPr>
            <a:lvl5pPr marL="2016801" indent="0" algn="ctr">
              <a:buNone/>
              <a:defRPr sz="1764"/>
            </a:lvl5pPr>
            <a:lvl6pPr marL="2521001" indent="0" algn="ctr">
              <a:buNone/>
              <a:defRPr sz="1764"/>
            </a:lvl6pPr>
            <a:lvl7pPr marL="3025201" indent="0" algn="ctr">
              <a:buNone/>
              <a:defRPr sz="1764"/>
            </a:lvl7pPr>
            <a:lvl8pPr marL="3529401" indent="0" algn="ctr">
              <a:buNone/>
              <a:defRPr sz="1764"/>
            </a:lvl8pPr>
            <a:lvl9pPr marL="4033601" indent="0" algn="ctr">
              <a:buNone/>
              <a:defRPr sz="1764"/>
            </a:lvl9pPr>
          </a:lstStyle>
          <a:p>
            <a:r>
              <a:rPr lang="ja-JP" altLang="en-US" dirty="0"/>
              <a:t>マスター サブタイトルの書式設定</a:t>
            </a:r>
            <a:endParaRPr lang="en-US" dirty="0"/>
          </a:p>
        </p:txBody>
      </p:sp>
      <p:cxnSp>
        <p:nvCxnSpPr>
          <p:cNvPr id="11" name="直線コネクタ 10"/>
          <p:cNvCxnSpPr/>
          <p:nvPr userDrawn="1"/>
        </p:nvCxnSpPr>
        <p:spPr>
          <a:xfrm>
            <a:off x="293869" y="1398778"/>
            <a:ext cx="1010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937315" y="6978852"/>
            <a:ext cx="842000" cy="397000"/>
          </a:xfrm>
          <a:prstGeom prst="rect">
            <a:avLst/>
          </a:prstGeom>
        </p:spPr>
        <p:txBody>
          <a:bodyPr vert="horz" lIns="100838" tIns="50419" rIns="100838" bIns="50419"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z="1764" smtClean="0"/>
              <a:pPr/>
              <a:t>‹#›</a:t>
            </a:fld>
            <a:endParaRPr lang="ja-JP" altLang="en-US" sz="1764" dirty="0"/>
          </a:p>
        </p:txBody>
      </p:sp>
    </p:spTree>
    <p:extLst>
      <p:ext uri="{BB962C8B-B14F-4D97-AF65-F5344CB8AC3E}">
        <p14:creationId xmlns:p14="http://schemas.microsoft.com/office/powerpoint/2010/main" val="13529797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48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41852" y="327160"/>
            <a:ext cx="3409695" cy="299720"/>
          </a:xfrm>
          <a:prstGeom prst="rect">
            <a:avLst/>
          </a:prstGeom>
        </p:spPr>
        <p:txBody>
          <a:bodyPr wrap="square" lIns="0" tIns="0" rIns="0" bIns="0">
            <a:spAutoFit/>
          </a:bodyPr>
          <a:lstStyle>
            <a:lvl1pPr>
              <a:defRPr sz="18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a:xfrm>
            <a:off x="900938" y="3071882"/>
            <a:ext cx="8891523" cy="3540125"/>
          </a:xfrm>
          <a:prstGeom prst="rect">
            <a:avLst/>
          </a:prstGeom>
        </p:spPr>
        <p:txBody>
          <a:bodyPr wrap="square" lIns="0" tIns="0" rIns="0" bIns="0">
            <a:spAutoFit/>
          </a:bodyPr>
          <a:lstStyle>
            <a:lvl1pPr>
              <a:defRPr sz="1400" b="0" i="0">
                <a:solidFill>
                  <a:schemeClr val="tx1"/>
                </a:solidFill>
                <a:latin typeface="AoyagiKouzanFontT"/>
                <a:cs typeface="AoyagiKouzanFontT"/>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6/28/2021</a:t>
            </a:fld>
            <a:endParaRPr lang="en-US" dirty="0"/>
          </a:p>
        </p:txBody>
      </p:sp>
      <p:sp>
        <p:nvSpPr>
          <p:cNvPr id="6" name="Holder 6"/>
          <p:cNvSpPr>
            <a:spLocks noGrp="1"/>
          </p:cNvSpPr>
          <p:nvPr>
            <p:ph type="sldNum" sz="quarter" idx="7"/>
          </p:nvPr>
        </p:nvSpPr>
        <p:spPr>
          <a:xfrm>
            <a:off x="5266944" y="6829969"/>
            <a:ext cx="284479" cy="165734"/>
          </a:xfrm>
          <a:prstGeom prst="rect">
            <a:avLst/>
          </a:prstGeom>
        </p:spPr>
        <p:txBody>
          <a:bodyPr wrap="square" lIns="0" tIns="0" rIns="0" bIns="0">
            <a:spAutoFit/>
          </a:bodyPr>
          <a:lstStyle>
            <a:lvl1pPr>
              <a:defRPr sz="1100" b="0" i="0">
                <a:solidFill>
                  <a:schemeClr val="tx1"/>
                </a:solidFill>
                <a:latin typeface="AoyagiKouzanFontT"/>
                <a:cs typeface="AoyagiKouzanFontT"/>
              </a:defRPr>
            </a:lvl1pPr>
          </a:lstStyle>
          <a:p>
            <a:pPr marL="38100">
              <a:lnSpc>
                <a:spcPts val="1270"/>
              </a:lnSpc>
            </a:pPr>
            <a:fld id="{81D60167-4931-47E6-BA6A-407CBD079E47}" type="slidenum">
              <a:rPr spc="254" dirty="0"/>
              <a:t>‹#›</a:t>
            </a:fld>
            <a:endParaRPr spc="254"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68"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155700" y="1706345"/>
            <a:ext cx="7940000" cy="1985000"/>
          </a:xfrm>
          <a:prstGeom prst="roundRect">
            <a:avLst>
              <a:gd name="adj" fmla="val 9790"/>
            </a:avLst>
          </a:prstGeom>
          <a:solidFill>
            <a:srgbClr val="009650"/>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985"/>
          </a:p>
        </p:txBody>
      </p:sp>
      <p:sp>
        <p:nvSpPr>
          <p:cNvPr id="3" name="サブタイトル 2"/>
          <p:cNvSpPr txBox="1">
            <a:spLocks/>
          </p:cNvSpPr>
          <p:nvPr/>
        </p:nvSpPr>
        <p:spPr>
          <a:xfrm>
            <a:off x="3060700" y="2028825"/>
            <a:ext cx="7931999" cy="1473915"/>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4800" dirty="0">
                <a:solidFill>
                  <a:schemeClr val="bg1"/>
                </a:solidFill>
              </a:rPr>
              <a:t>電話のかけ方・</a:t>
            </a:r>
            <a:endParaRPr lang="en-US" altLang="ja-JP" sz="4800" dirty="0">
              <a:solidFill>
                <a:schemeClr val="bg1"/>
              </a:solidFill>
            </a:endParaRPr>
          </a:p>
          <a:p>
            <a:r>
              <a:rPr lang="ja-JP" altLang="en-US" sz="4800" dirty="0">
                <a:solidFill>
                  <a:schemeClr val="bg1"/>
                </a:solidFill>
              </a:rPr>
              <a:t>カメラの使い方</a:t>
            </a:r>
          </a:p>
        </p:txBody>
      </p:sp>
      <p:sp>
        <p:nvSpPr>
          <p:cNvPr id="4" name="テキスト ボックス 3">
            <a:extLst>
              <a:ext uri="{FF2B5EF4-FFF2-40B4-BE49-F238E27FC236}">
                <a16:creationId xmlns:a16="http://schemas.microsoft.com/office/drawing/2014/main" id="{C666ED79-23D4-4339-9F1D-786E0861D5BA}"/>
              </a:ext>
            </a:extLst>
          </p:cNvPr>
          <p:cNvSpPr txBox="1"/>
          <p:nvPr/>
        </p:nvSpPr>
        <p:spPr>
          <a:xfrm>
            <a:off x="850900" y="177733"/>
            <a:ext cx="6484600" cy="1323439"/>
          </a:xfrm>
          <a:prstGeom prst="rect">
            <a:avLst/>
          </a:prstGeom>
          <a:noFill/>
        </p:spPr>
        <p:txBody>
          <a:bodyPr wrap="square" rtlCol="0">
            <a:spAutoFit/>
          </a:bodyPr>
          <a:lstStyle/>
          <a:p>
            <a:r>
              <a:rPr kumimoji="1" lang="en-US" altLang="ja-JP" sz="4000" dirty="0">
                <a:latin typeface="メイリオ" panose="020B0604030504040204" pitchFamily="50" charset="-128"/>
                <a:ea typeface="メイリオ" panose="020B0604030504040204" pitchFamily="50" charset="-128"/>
              </a:rPr>
              <a:t>iPhone </a:t>
            </a:r>
            <a:endParaRPr kumimoji="1" lang="ja-JP" altLang="en-US" sz="4000" dirty="0">
              <a:latin typeface="メイリオ" panose="020B0604030504040204" pitchFamily="50" charset="-128"/>
              <a:ea typeface="メイリオ" panose="020B0604030504040204" pitchFamily="50" charset="-128"/>
            </a:endParaRPr>
          </a:p>
          <a:p>
            <a:r>
              <a:rPr kumimoji="1" lang="ja-JP" altLang="en-US" sz="4000" dirty="0">
                <a:latin typeface="メイリオ" panose="020B0604030504040204" pitchFamily="50" charset="-128"/>
                <a:ea typeface="メイリオ" panose="020B0604030504040204" pitchFamily="50" charset="-128"/>
              </a:rPr>
              <a:t>スマートフォン初心者編</a:t>
            </a:r>
            <a:r>
              <a:rPr kumimoji="1" lang="en-US" altLang="ja-JP" sz="4000" dirty="0">
                <a:latin typeface="メイリオ" panose="020B0604030504040204" pitchFamily="50" charset="-128"/>
                <a:ea typeface="メイリオ" panose="020B0604030504040204" pitchFamily="50" charset="-128"/>
              </a:rPr>
              <a:t> </a:t>
            </a:r>
            <a:endParaRPr kumimoji="1" lang="ja-JP" altLang="en-US" sz="4000" dirty="0">
              <a:latin typeface="メイリオ" panose="020B0604030504040204" pitchFamily="50" charset="-128"/>
              <a:ea typeface="メイリオ" panose="020B0604030504040204" pitchFamily="50" charset="-128"/>
            </a:endParaRPr>
          </a:p>
        </p:txBody>
      </p:sp>
      <p:pic>
        <p:nvPicPr>
          <p:cNvPr id="5" name="Picture 2" descr="スマートフォンを使うウサギのキャラクター">
            <a:extLst>
              <a:ext uri="{FF2B5EF4-FFF2-40B4-BE49-F238E27FC236}">
                <a16:creationId xmlns:a16="http://schemas.microsoft.com/office/drawing/2014/main" id="{DA662F3F-FA1A-4147-BDE7-C58D2E3A5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4238625"/>
            <a:ext cx="25146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73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4DF93FCC-4552-4867-BED3-6C9EC76B7BBD}"/>
              </a:ext>
            </a:extLst>
          </p:cNvPr>
          <p:cNvPicPr>
            <a:picLocks noChangeAspect="1"/>
          </p:cNvPicPr>
          <p:nvPr/>
        </p:nvPicPr>
        <p:blipFill>
          <a:blip r:embed="rId3"/>
          <a:stretch>
            <a:fillRect/>
          </a:stretch>
        </p:blipFill>
        <p:spPr>
          <a:xfrm>
            <a:off x="7110543" y="3096000"/>
            <a:ext cx="2803855" cy="1932327"/>
          </a:xfrm>
          <a:prstGeom prst="rect">
            <a:avLst/>
          </a:prstGeom>
          <a:ln>
            <a:solidFill>
              <a:schemeClr val="tx1"/>
            </a:solidFill>
          </a:ln>
        </p:spPr>
      </p:pic>
      <p:pic>
        <p:nvPicPr>
          <p:cNvPr id="42" name="図 41">
            <a:extLst>
              <a:ext uri="{FF2B5EF4-FFF2-40B4-BE49-F238E27FC236}">
                <a16:creationId xmlns:a16="http://schemas.microsoft.com/office/drawing/2014/main" id="{5CA78132-FA06-46BD-90DC-66C176A3045A}"/>
              </a:ext>
            </a:extLst>
          </p:cNvPr>
          <p:cNvPicPr>
            <a:picLocks noChangeAspect="1"/>
          </p:cNvPicPr>
          <p:nvPr/>
        </p:nvPicPr>
        <p:blipFill>
          <a:blip r:embed="rId4"/>
          <a:stretch>
            <a:fillRect/>
          </a:stretch>
        </p:blipFill>
        <p:spPr>
          <a:xfrm>
            <a:off x="4165864" y="3096000"/>
            <a:ext cx="2014536" cy="3575801"/>
          </a:xfrm>
          <a:prstGeom prst="rect">
            <a:avLst/>
          </a:prstGeom>
          <a:ln>
            <a:solidFill>
              <a:schemeClr val="tx1"/>
            </a:solidFill>
          </a:ln>
        </p:spPr>
      </p:pic>
      <p:sp>
        <p:nvSpPr>
          <p:cNvPr id="2" name="タイトル 1">
            <a:extLst>
              <a:ext uri="{FF2B5EF4-FFF2-40B4-BE49-F238E27FC236}">
                <a16:creationId xmlns:a16="http://schemas.microsoft.com/office/drawing/2014/main" id="{EFA85F3F-A8FB-4CEC-8C9F-C69D7EC60738}"/>
              </a:ext>
            </a:extLst>
          </p:cNvPr>
          <p:cNvSpPr>
            <a:spLocks noGrp="1"/>
          </p:cNvSpPr>
          <p:nvPr>
            <p:ph type="ctrTitle"/>
          </p:nvPr>
        </p:nvSpPr>
        <p:spPr>
          <a:xfrm>
            <a:off x="2520000" y="612000"/>
            <a:ext cx="7920000" cy="492443"/>
          </a:xfrm>
        </p:spPr>
        <p:txBody>
          <a:bodyPr wrap="square" lIns="0" tIns="0" rIns="0" bIns="0" anchor="b">
            <a:spAutoFit/>
          </a:bodyPr>
          <a:lstStyle/>
          <a:p>
            <a:pPr rtl="0"/>
            <a:r>
              <a:rPr lang="ja-JP" altLang="en-US" sz="3200" dirty="0"/>
              <a:t>不在着信があった場合のかけなおし方</a:t>
            </a:r>
          </a:p>
        </p:txBody>
      </p:sp>
      <p:sp>
        <p:nvSpPr>
          <p:cNvPr id="3" name="字幕 2">
            <a:extLst>
              <a:ext uri="{FF2B5EF4-FFF2-40B4-BE49-F238E27FC236}">
                <a16:creationId xmlns:a16="http://schemas.microsoft.com/office/drawing/2014/main" id="{E273D879-9865-4FB4-B67B-A7F4D9F430CB}"/>
              </a:ext>
            </a:extLst>
          </p:cNvPr>
          <p:cNvSpPr>
            <a:spLocks noGrp="1"/>
          </p:cNvSpPr>
          <p:nvPr>
            <p:ph type="subTitle" idx="1"/>
          </p:nvPr>
        </p:nvSpPr>
        <p:spPr>
          <a:xfrm>
            <a:off x="648000" y="1548000"/>
            <a:ext cx="5721736" cy="463846"/>
          </a:xfrm>
        </p:spPr>
        <p:txBody>
          <a:bodyPr wrap="none" lIns="90000" tIns="46800" rIns="90000" bIns="46800">
            <a:spAutoFit/>
          </a:bodyPr>
          <a:lstStyle/>
          <a:p>
            <a:r>
              <a:rPr lang="ja-JP" altLang="en-US" sz="2400" dirty="0"/>
              <a:t>不在着信の相手にかけなおす方法です。</a:t>
            </a:r>
          </a:p>
        </p:txBody>
      </p:sp>
      <p:sp>
        <p:nvSpPr>
          <p:cNvPr id="4" name="Title 1">
            <a:extLst>
              <a:ext uri="{FF2B5EF4-FFF2-40B4-BE49-F238E27FC236}">
                <a16:creationId xmlns:a16="http://schemas.microsoft.com/office/drawing/2014/main" id="{D63B509D-CCBE-44A0-AB35-1E135BE322DB}"/>
              </a:ext>
            </a:extLst>
          </p:cNvPr>
          <p:cNvSpPr txBox="1">
            <a:spLocks/>
          </p:cNvSpPr>
          <p:nvPr/>
        </p:nvSpPr>
        <p:spPr>
          <a:xfrm>
            <a:off x="900000" y="540000"/>
            <a:ext cx="1079439"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1-F</a:t>
            </a:r>
            <a:endParaRPr lang="en-US" dirty="0"/>
          </a:p>
        </p:txBody>
      </p:sp>
      <p:sp>
        <p:nvSpPr>
          <p:cNvPr id="9" name="テキスト ボックス 8">
            <a:extLst>
              <a:ext uri="{FF2B5EF4-FFF2-40B4-BE49-F238E27FC236}">
                <a16:creationId xmlns:a16="http://schemas.microsoft.com/office/drawing/2014/main" id="{FFCE0ABC-68AF-482E-B72A-E1EA81680CB8}"/>
              </a:ext>
            </a:extLst>
          </p:cNvPr>
          <p:cNvSpPr txBox="1"/>
          <p:nvPr/>
        </p:nvSpPr>
        <p:spPr>
          <a:xfrm>
            <a:off x="4176000" y="2016000"/>
            <a:ext cx="2262158" cy="587981"/>
          </a:xfrm>
          <a:prstGeom prst="rect">
            <a:avLst/>
          </a:prstGeom>
          <a:noFill/>
        </p:spPr>
        <p:txBody>
          <a:bodyPr wrap="none" rtlCol="0">
            <a:spAutoFit/>
          </a:bodyPr>
          <a:lstStyle/>
          <a:p>
            <a:pPr algn="l">
              <a:lnSpc>
                <a:spcPts val="1900"/>
              </a:lnSpc>
            </a:pP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履歴（時計マーク）</a:t>
            </a:r>
          </a:p>
          <a:p>
            <a:pPr algn="l">
              <a:lnSpc>
                <a:spcPts val="1900"/>
              </a:lnSpc>
            </a:pP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p>
        </p:txBody>
      </p:sp>
      <p:sp>
        <p:nvSpPr>
          <p:cNvPr id="10" name="正方形/長方形 9">
            <a:extLst>
              <a:ext uri="{FF2B5EF4-FFF2-40B4-BE49-F238E27FC236}">
                <a16:creationId xmlns:a16="http://schemas.microsoft.com/office/drawing/2014/main" id="{E390D6D8-2FC2-4DB8-9DB3-575DDD7DB41D}"/>
              </a:ext>
            </a:extLst>
          </p:cNvPr>
          <p:cNvSpPr/>
          <p:nvPr/>
        </p:nvSpPr>
        <p:spPr>
          <a:xfrm>
            <a:off x="3708000" y="1908000"/>
            <a:ext cx="596929" cy="553998"/>
          </a:xfrm>
          <a:prstGeom prst="rect">
            <a:avLst/>
          </a:prstGeom>
        </p:spPr>
        <p:txBody>
          <a:bodyPr wrap="square">
            <a:spAutoFit/>
          </a:bodyPr>
          <a:lstStyle/>
          <a:p>
            <a:r>
              <a:rPr lang="ja-JP" altLang="en-US" sz="3000" b="1" dirty="0">
                <a:solidFill>
                  <a:srgbClr val="009650"/>
                </a:solidFill>
                <a:latin typeface="Meiryo" charset="-128"/>
                <a:ea typeface="Meiryo" charset="-128"/>
                <a:cs typeface="Meiryo" charset="-128"/>
              </a:rPr>
              <a:t>❷</a:t>
            </a:r>
            <a:endParaRPr lang="en-US" altLang="ja-JP" sz="3000" b="1" dirty="0">
              <a:solidFill>
                <a:srgbClr val="009650"/>
              </a:solidFill>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C5DDD6AB-6A03-4650-9A62-2D662437AE4F}"/>
              </a:ext>
            </a:extLst>
          </p:cNvPr>
          <p:cNvSpPr txBox="1"/>
          <p:nvPr/>
        </p:nvSpPr>
        <p:spPr>
          <a:xfrm>
            <a:off x="7488000" y="2016000"/>
            <a:ext cx="2262158" cy="646331"/>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かけたい電話番号を</a:t>
            </a:r>
          </a:p>
          <a:p>
            <a:r>
              <a:rPr kumimoji="1" lang="ja-JP" altLang="en-US" b="1" dirty="0">
                <a:latin typeface="メイリオ" panose="020B0604030504040204" pitchFamily="50" charset="-128"/>
                <a:ea typeface="メイリオ" panose="020B0604030504040204" pitchFamily="50" charset="-128"/>
              </a:rPr>
              <a:t>タップ</a:t>
            </a:r>
            <a:r>
              <a:rPr lang="ja-JP" altLang="en-US" b="1" dirty="0">
                <a:latin typeface="メイリオ" panose="020B0604030504040204" pitchFamily="50" charset="-128"/>
                <a:ea typeface="メイリオ" panose="020B0604030504040204" pitchFamily="50" charset="-128"/>
              </a:rPr>
              <a:t>して発信</a:t>
            </a:r>
            <a:endParaRPr kumimoji="1" lang="ja-JP" altLang="en-US" b="1" dirty="0">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B7F6BB6F-3551-4A4D-9B70-C10849DD7CEC}"/>
              </a:ext>
            </a:extLst>
          </p:cNvPr>
          <p:cNvSpPr/>
          <p:nvPr/>
        </p:nvSpPr>
        <p:spPr>
          <a:xfrm>
            <a:off x="3708000" y="2556000"/>
            <a:ext cx="569387" cy="553998"/>
          </a:xfrm>
          <a:prstGeom prst="rect">
            <a:avLst/>
          </a:prstGeom>
        </p:spPr>
        <p:txBody>
          <a:bodyPr wrap="none">
            <a:spAutoFit/>
          </a:bodyPr>
          <a:lstStyle/>
          <a:p>
            <a:r>
              <a:rPr lang="ja-JP" altLang="en-US" sz="3000" b="1" dirty="0">
                <a:solidFill>
                  <a:srgbClr val="009650"/>
                </a:solidFill>
                <a:latin typeface="Meiryo" charset="-128"/>
                <a:ea typeface="Meiryo" charset="-128"/>
                <a:cs typeface="Meiryo" charset="-128"/>
              </a:rPr>
              <a:t>❸</a:t>
            </a:r>
            <a:endParaRPr lang="en-US" altLang="ja-JP" sz="3000" b="1" dirty="0">
              <a:solidFill>
                <a:srgbClr val="009650"/>
              </a:solidFill>
              <a:latin typeface="Meiryo" charset="-128"/>
              <a:ea typeface="Meiryo" charset="-128"/>
              <a:cs typeface="Meiryo" charset="-128"/>
            </a:endParaRPr>
          </a:p>
        </p:txBody>
      </p:sp>
      <p:sp>
        <p:nvSpPr>
          <p:cNvPr id="13" name="四角形: 角を丸くする 12">
            <a:extLst>
              <a:ext uri="{FF2B5EF4-FFF2-40B4-BE49-F238E27FC236}">
                <a16:creationId xmlns:a16="http://schemas.microsoft.com/office/drawing/2014/main" id="{2F2B3764-873D-49CB-B5B7-0FB757BC0567}"/>
              </a:ext>
            </a:extLst>
          </p:cNvPr>
          <p:cNvSpPr/>
          <p:nvPr/>
        </p:nvSpPr>
        <p:spPr>
          <a:xfrm>
            <a:off x="7116495" y="3674457"/>
            <a:ext cx="1735405" cy="51541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Picture 4" descr="人差し指を立てた手のイラスト（甲）">
            <a:extLst>
              <a:ext uri="{FF2B5EF4-FFF2-40B4-BE49-F238E27FC236}">
                <a16:creationId xmlns:a16="http://schemas.microsoft.com/office/drawing/2014/main" id="{11D7EDDF-95F1-4D6D-9110-E0FC2C8215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52766">
            <a:off x="7601845" y="3764220"/>
            <a:ext cx="524243" cy="767315"/>
          </a:xfrm>
          <a:prstGeom prst="rect">
            <a:avLst/>
          </a:prstGeom>
          <a:noFill/>
          <a:extLst>
            <a:ext uri="{909E8E84-426E-40DD-AFC4-6F175D3DCCD1}">
              <a14:hiddenFill xmlns:a14="http://schemas.microsoft.com/office/drawing/2010/main">
                <a:solidFill>
                  <a:srgbClr val="FFFFFF"/>
                </a:solidFill>
              </a14:hiddenFill>
            </a:ext>
          </a:extLst>
        </p:spPr>
      </p:pic>
      <p:sp>
        <p:nvSpPr>
          <p:cNvPr id="15" name="矢印: 右 14">
            <a:extLst>
              <a:ext uri="{FF2B5EF4-FFF2-40B4-BE49-F238E27FC236}">
                <a16:creationId xmlns:a16="http://schemas.microsoft.com/office/drawing/2014/main" id="{5F2B049D-FE25-41FD-91F1-9136EBAA7CD1}"/>
              </a:ext>
            </a:extLst>
          </p:cNvPr>
          <p:cNvSpPr/>
          <p:nvPr/>
        </p:nvSpPr>
        <p:spPr>
          <a:xfrm>
            <a:off x="6354495" y="3717851"/>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8AF79C5-F11F-479F-9310-2C8008C5B82A}"/>
              </a:ext>
            </a:extLst>
          </p:cNvPr>
          <p:cNvSpPr txBox="1"/>
          <p:nvPr/>
        </p:nvSpPr>
        <p:spPr>
          <a:xfrm>
            <a:off x="7421295" y="5344894"/>
            <a:ext cx="2114681" cy="646331"/>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かかった後は</a:t>
            </a:r>
            <a:r>
              <a:rPr kumimoji="1" lang="en-US" altLang="ja-JP" b="1" dirty="0">
                <a:latin typeface="メイリオ" panose="020B0604030504040204" pitchFamily="50" charset="-128"/>
                <a:ea typeface="メイリオ" panose="020B0604030504040204" pitchFamily="50" charset="-128"/>
              </a:rPr>
              <a:t>P5</a:t>
            </a:r>
            <a:r>
              <a:rPr kumimoji="1" lang="ja-JP" altLang="en-US" b="1" dirty="0">
                <a:latin typeface="メイリオ" panose="020B0604030504040204" pitchFamily="50" charset="-128"/>
                <a:ea typeface="メイリオ" panose="020B0604030504040204" pitchFamily="50" charset="-128"/>
              </a:rPr>
              <a:t>と</a:t>
            </a:r>
          </a:p>
          <a:p>
            <a:r>
              <a:rPr lang="ja-JP" altLang="en-US" b="1" dirty="0">
                <a:latin typeface="メイリオ" panose="020B0604030504040204" pitchFamily="50" charset="-128"/>
                <a:ea typeface="メイリオ" panose="020B0604030504040204" pitchFamily="50" charset="-128"/>
              </a:rPr>
              <a:t>同じです</a:t>
            </a:r>
            <a:endParaRPr kumimoji="1" lang="ja-JP" altLang="en-US" b="1" dirty="0">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B3404D7B-F1B3-40F9-81B1-A01447D9EEF1}"/>
              </a:ext>
            </a:extLst>
          </p:cNvPr>
          <p:cNvGrpSpPr/>
          <p:nvPr/>
        </p:nvGrpSpPr>
        <p:grpSpPr>
          <a:xfrm>
            <a:off x="5760949" y="3152715"/>
            <a:ext cx="441146" cy="400110"/>
            <a:chOff x="4422686" y="1453207"/>
            <a:chExt cx="441146" cy="400110"/>
          </a:xfrm>
        </p:grpSpPr>
        <p:sp>
          <p:nvSpPr>
            <p:cNvPr id="18" name="円/楕円 48">
              <a:extLst>
                <a:ext uri="{FF2B5EF4-FFF2-40B4-BE49-F238E27FC236}">
                  <a16:creationId xmlns:a16="http://schemas.microsoft.com/office/drawing/2014/main" id="{C8B99697-62BD-4629-BC40-7A0EEBB489E4}"/>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19" name="正方形/長方形 18">
              <a:extLst>
                <a:ext uri="{FF2B5EF4-FFF2-40B4-BE49-F238E27FC236}">
                  <a16:creationId xmlns:a16="http://schemas.microsoft.com/office/drawing/2014/main" id="{17B62687-817F-416F-ABBE-CEBEA81488A2}"/>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20" name="四角形: 角を丸くする 19">
            <a:extLst>
              <a:ext uri="{FF2B5EF4-FFF2-40B4-BE49-F238E27FC236}">
                <a16:creationId xmlns:a16="http://schemas.microsoft.com/office/drawing/2014/main" id="{67199A93-A4A7-4A57-88D3-4DAD27F4D2A5}"/>
              </a:ext>
            </a:extLst>
          </p:cNvPr>
          <p:cNvSpPr/>
          <p:nvPr/>
        </p:nvSpPr>
        <p:spPr>
          <a:xfrm>
            <a:off x="4525695" y="6296025"/>
            <a:ext cx="457200"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5AB01AD6-31B9-44FD-B8F1-62763BC0FE0B}"/>
              </a:ext>
            </a:extLst>
          </p:cNvPr>
          <p:cNvGrpSpPr/>
          <p:nvPr/>
        </p:nvGrpSpPr>
        <p:grpSpPr>
          <a:xfrm>
            <a:off x="4313149" y="6048315"/>
            <a:ext cx="441146" cy="400110"/>
            <a:chOff x="5150197" y="4825443"/>
            <a:chExt cx="441146" cy="400110"/>
          </a:xfrm>
        </p:grpSpPr>
        <p:sp>
          <p:nvSpPr>
            <p:cNvPr id="22" name="円/楕円 29">
              <a:extLst>
                <a:ext uri="{FF2B5EF4-FFF2-40B4-BE49-F238E27FC236}">
                  <a16:creationId xmlns:a16="http://schemas.microsoft.com/office/drawing/2014/main" id="{01C65610-6C30-467E-BFAB-DBB3161952E7}"/>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3" name="正方形/長方形 22">
              <a:extLst>
                <a:ext uri="{FF2B5EF4-FFF2-40B4-BE49-F238E27FC236}">
                  <a16:creationId xmlns:a16="http://schemas.microsoft.com/office/drawing/2014/main" id="{65E2CCBA-89DC-42F7-8A2A-32DB045BC537}"/>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❷</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
        <p:nvSpPr>
          <p:cNvPr id="27" name="楕円 26">
            <a:extLst>
              <a:ext uri="{FF2B5EF4-FFF2-40B4-BE49-F238E27FC236}">
                <a16:creationId xmlns:a16="http://schemas.microsoft.com/office/drawing/2014/main" id="{D32A68F4-7546-4A9D-A63C-2B888B4FAAB8}"/>
              </a:ext>
            </a:extLst>
          </p:cNvPr>
          <p:cNvSpPr/>
          <p:nvPr/>
        </p:nvSpPr>
        <p:spPr>
          <a:xfrm>
            <a:off x="791895" y="5574080"/>
            <a:ext cx="100432" cy="1123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グループ化 29">
            <a:extLst>
              <a:ext uri="{FF2B5EF4-FFF2-40B4-BE49-F238E27FC236}">
                <a16:creationId xmlns:a16="http://schemas.microsoft.com/office/drawing/2014/main" id="{B92C29D9-EF43-467E-8A42-E84DE1B65821}"/>
              </a:ext>
            </a:extLst>
          </p:cNvPr>
          <p:cNvGrpSpPr/>
          <p:nvPr/>
        </p:nvGrpSpPr>
        <p:grpSpPr>
          <a:xfrm>
            <a:off x="1217687" y="3096000"/>
            <a:ext cx="2014537" cy="3591375"/>
            <a:chOff x="1352892" y="2562225"/>
            <a:chExt cx="2014537" cy="3591375"/>
          </a:xfrm>
        </p:grpSpPr>
        <p:pic>
          <p:nvPicPr>
            <p:cNvPr id="6" name="図 5">
              <a:extLst>
                <a:ext uri="{FF2B5EF4-FFF2-40B4-BE49-F238E27FC236}">
                  <a16:creationId xmlns:a16="http://schemas.microsoft.com/office/drawing/2014/main" id="{E26D4558-B1F2-4FEF-9D7D-BF54BA77D5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2892" y="2562225"/>
              <a:ext cx="2014537" cy="3591375"/>
            </a:xfrm>
            <a:prstGeom prst="rect">
              <a:avLst/>
            </a:prstGeom>
          </p:spPr>
        </p:pic>
        <p:sp>
          <p:nvSpPr>
            <p:cNvPr id="29" name="楕円 28">
              <a:extLst>
                <a:ext uri="{FF2B5EF4-FFF2-40B4-BE49-F238E27FC236}">
                  <a16:creationId xmlns:a16="http://schemas.microsoft.com/office/drawing/2014/main" id="{136E43F2-889F-4D37-86DF-C429648768F7}"/>
                </a:ext>
              </a:extLst>
            </p:cNvPr>
            <p:cNvSpPr/>
            <p:nvPr/>
          </p:nvSpPr>
          <p:spPr>
            <a:xfrm>
              <a:off x="1707380" y="5734941"/>
              <a:ext cx="126000" cy="141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7E7E2EB1-45A6-441E-A86C-B538466D1EE8}"/>
                </a:ext>
              </a:extLst>
            </p:cNvPr>
            <p:cNvSpPr/>
            <p:nvPr/>
          </p:nvSpPr>
          <p:spPr>
            <a:xfrm flipH="1">
              <a:off x="1738869" y="5648400"/>
              <a:ext cx="102631" cy="277042"/>
            </a:xfrm>
            <a:prstGeom prst="rect">
              <a:avLst/>
            </a:prstGeom>
          </p:spPr>
          <p:txBody>
            <a:bodyPr wrap="square">
              <a:spAutoFit/>
            </a:bodyPr>
            <a:lstStyle/>
            <a:p>
              <a:pPr algn="ctr"/>
              <a:r>
                <a:rPr lang="ja-JP" altLang="en-US" sz="1600" b="1" dirty="0">
                  <a:solidFill>
                    <a:srgbClr val="FF0000"/>
                  </a:solidFill>
                  <a:latin typeface="Meiryo" charset="-128"/>
                  <a:ea typeface="Meiryo" charset="-128"/>
                  <a:cs typeface="Meiryo" charset="-128"/>
                </a:rPr>
                <a:t>❶</a:t>
              </a:r>
              <a:endParaRPr lang="en-US" altLang="ja-JP" sz="1600" b="1" dirty="0">
                <a:solidFill>
                  <a:srgbClr val="FF0000"/>
                </a:solidFill>
                <a:latin typeface="Meiryo" charset="-128"/>
                <a:ea typeface="Meiryo" charset="-128"/>
                <a:cs typeface="Meiryo" charset="-128"/>
              </a:endParaRPr>
            </a:p>
          </p:txBody>
        </p:sp>
      </p:grpSp>
      <p:sp>
        <p:nvSpPr>
          <p:cNvPr id="31" name="正方形/長方形 30">
            <a:extLst>
              <a:ext uri="{FF2B5EF4-FFF2-40B4-BE49-F238E27FC236}">
                <a16:creationId xmlns:a16="http://schemas.microsoft.com/office/drawing/2014/main" id="{0EC332C7-AE63-4685-AB9C-5DCBD22E9070}"/>
              </a:ext>
            </a:extLst>
          </p:cNvPr>
          <p:cNvSpPr/>
          <p:nvPr/>
        </p:nvSpPr>
        <p:spPr>
          <a:xfrm>
            <a:off x="576000" y="1908000"/>
            <a:ext cx="550595" cy="553998"/>
          </a:xfrm>
          <a:prstGeom prst="rect">
            <a:avLst/>
          </a:prstGeom>
        </p:spPr>
        <p:txBody>
          <a:bodyPr wrap="square">
            <a:spAutoFit/>
          </a:bodyPr>
          <a:lstStyle/>
          <a:p>
            <a:r>
              <a:rPr lang="ja-JP" altLang="en-US" sz="3000" b="1" dirty="0">
                <a:solidFill>
                  <a:srgbClr val="009650"/>
                </a:solidFill>
                <a:latin typeface="Meiryo" charset="-128"/>
                <a:ea typeface="Meiryo" charset="-128"/>
                <a:cs typeface="Meiryo" charset="-128"/>
              </a:rPr>
              <a:t>❶</a:t>
            </a:r>
            <a:endParaRPr lang="en-US" altLang="ja-JP" sz="3000" b="1" dirty="0">
              <a:solidFill>
                <a:srgbClr val="009650"/>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75B5B510-536E-4B47-9EC6-335A193FF379}"/>
              </a:ext>
            </a:extLst>
          </p:cNvPr>
          <p:cNvSpPr txBox="1"/>
          <p:nvPr/>
        </p:nvSpPr>
        <p:spPr>
          <a:xfrm>
            <a:off x="1044000" y="2016000"/>
            <a:ext cx="2518826" cy="923330"/>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不在着信があると電話</a:t>
            </a:r>
          </a:p>
          <a:p>
            <a:r>
              <a:rPr lang="ja-JP" altLang="en-US" b="1" dirty="0">
                <a:latin typeface="メイリオ" panose="020B0604030504040204" pitchFamily="50" charset="-128"/>
                <a:ea typeface="メイリオ" panose="020B0604030504040204" pitchFamily="50" charset="-128"/>
              </a:rPr>
              <a:t>アイコンに赤い丸が付</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くのでタップ</a:t>
            </a:r>
            <a:endParaRPr kumimoji="1" lang="ja-JP" altLang="en-US" b="1" dirty="0">
              <a:latin typeface="メイリオ" panose="020B0604030504040204" pitchFamily="50" charset="-128"/>
              <a:ea typeface="メイリオ" panose="020B0604030504040204" pitchFamily="50" charset="-128"/>
            </a:endParaRPr>
          </a:p>
        </p:txBody>
      </p:sp>
      <p:sp>
        <p:nvSpPr>
          <p:cNvPr id="35" name="四角形: 角を丸くする 34">
            <a:extLst>
              <a:ext uri="{FF2B5EF4-FFF2-40B4-BE49-F238E27FC236}">
                <a16:creationId xmlns:a16="http://schemas.microsoft.com/office/drawing/2014/main" id="{4286B564-E8EF-4A2B-B73B-BDCAF09F02AC}"/>
              </a:ext>
            </a:extLst>
          </p:cNvPr>
          <p:cNvSpPr/>
          <p:nvPr/>
        </p:nvSpPr>
        <p:spPr>
          <a:xfrm>
            <a:off x="1258620" y="6151157"/>
            <a:ext cx="533400" cy="551968"/>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5CB046F2-A78C-440E-B279-B0A91C23785F}"/>
              </a:ext>
            </a:extLst>
          </p:cNvPr>
          <p:cNvGrpSpPr/>
          <p:nvPr/>
        </p:nvGrpSpPr>
        <p:grpSpPr>
          <a:xfrm>
            <a:off x="1099303" y="5988704"/>
            <a:ext cx="270000" cy="400110"/>
            <a:chOff x="5588889" y="3598762"/>
            <a:chExt cx="270000" cy="400110"/>
          </a:xfrm>
        </p:grpSpPr>
        <p:sp>
          <p:nvSpPr>
            <p:cNvPr id="37" name="円/楕円 1">
              <a:extLst>
                <a:ext uri="{FF2B5EF4-FFF2-40B4-BE49-F238E27FC236}">
                  <a16:creationId xmlns:a16="http://schemas.microsoft.com/office/drawing/2014/main" id="{341CB2A5-8E5B-4F26-B332-95A80C4C303D}"/>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12700">
                    <a:schemeClr val="bg1"/>
                  </a:glow>
                </a:effectLst>
              </a:endParaRPr>
            </a:p>
          </p:txBody>
        </p:sp>
        <p:sp>
          <p:nvSpPr>
            <p:cNvPr id="38" name="正方形/長方形 37">
              <a:extLst>
                <a:ext uri="{FF2B5EF4-FFF2-40B4-BE49-F238E27FC236}">
                  <a16:creationId xmlns:a16="http://schemas.microsoft.com/office/drawing/2014/main" id="{BADD0959-B820-45A4-A283-3991C17ABFEA}"/>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❶</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
        <p:nvSpPr>
          <p:cNvPr id="39" name="テキスト ボックス 38">
            <a:extLst>
              <a:ext uri="{FF2B5EF4-FFF2-40B4-BE49-F238E27FC236}">
                <a16:creationId xmlns:a16="http://schemas.microsoft.com/office/drawing/2014/main" id="{756023CF-14D0-413D-BF81-952779AAF108}"/>
              </a:ext>
            </a:extLst>
          </p:cNvPr>
          <p:cNvSpPr txBox="1"/>
          <p:nvPr/>
        </p:nvSpPr>
        <p:spPr>
          <a:xfrm>
            <a:off x="4177232" y="2664000"/>
            <a:ext cx="2262158" cy="369332"/>
          </a:xfrm>
          <a:prstGeom prst="rect">
            <a:avLst/>
          </a:prstGeom>
          <a:noFill/>
        </p:spPr>
        <p:txBody>
          <a:bodyPr wrap="none" rtlCol="0">
            <a:spAutoFit/>
          </a:bodyPr>
          <a:lstStyle/>
          <a:p>
            <a:pPr algn="l"/>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不在着信</a:t>
            </a:r>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p>
        </p:txBody>
      </p:sp>
      <p:sp>
        <p:nvSpPr>
          <p:cNvPr id="40" name="四角形: 角を丸くする 39">
            <a:extLst>
              <a:ext uri="{FF2B5EF4-FFF2-40B4-BE49-F238E27FC236}">
                <a16:creationId xmlns:a16="http://schemas.microsoft.com/office/drawing/2014/main" id="{EC156B21-A401-4DC8-A682-8CA8D2FAD600}"/>
              </a:ext>
            </a:extLst>
          </p:cNvPr>
          <p:cNvSpPr/>
          <p:nvPr/>
        </p:nvSpPr>
        <p:spPr>
          <a:xfrm>
            <a:off x="5059095" y="3171825"/>
            <a:ext cx="649961" cy="35904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EDEA42D7-57B7-408A-8219-0833E101526F}"/>
              </a:ext>
            </a:extLst>
          </p:cNvPr>
          <p:cNvSpPr/>
          <p:nvPr/>
        </p:nvSpPr>
        <p:spPr>
          <a:xfrm>
            <a:off x="7020000" y="1908000"/>
            <a:ext cx="569387" cy="553998"/>
          </a:xfrm>
          <a:prstGeom prst="rect">
            <a:avLst/>
          </a:prstGeom>
        </p:spPr>
        <p:txBody>
          <a:bodyPr wrap="none">
            <a:spAutoFit/>
          </a:bodyPr>
          <a:lstStyle/>
          <a:p>
            <a:r>
              <a:rPr lang="ja-JP" altLang="en-US" sz="3000" b="1" dirty="0">
                <a:solidFill>
                  <a:srgbClr val="009650"/>
                </a:solidFill>
                <a:latin typeface="Meiryo" charset="-128"/>
                <a:ea typeface="Meiryo" charset="-128"/>
                <a:cs typeface="Meiryo" charset="-128"/>
              </a:rPr>
              <a:t>❹</a:t>
            </a:r>
            <a:endParaRPr lang="en-US" altLang="ja-JP" sz="3000" b="1" dirty="0">
              <a:solidFill>
                <a:srgbClr val="009650"/>
              </a:solidFill>
              <a:latin typeface="Meiryo" charset="-128"/>
              <a:ea typeface="Meiryo" charset="-128"/>
              <a:cs typeface="Meiryo" charset="-128"/>
            </a:endParaRPr>
          </a:p>
        </p:txBody>
      </p:sp>
      <p:sp>
        <p:nvSpPr>
          <p:cNvPr id="46" name="矢印: 右 45">
            <a:extLst>
              <a:ext uri="{FF2B5EF4-FFF2-40B4-BE49-F238E27FC236}">
                <a16:creationId xmlns:a16="http://schemas.microsoft.com/office/drawing/2014/main" id="{4D5AB739-A236-4252-A40C-9AD6EBAEFA1F}"/>
              </a:ext>
            </a:extLst>
          </p:cNvPr>
          <p:cNvSpPr/>
          <p:nvPr/>
        </p:nvSpPr>
        <p:spPr>
          <a:xfrm>
            <a:off x="3365500" y="3781425"/>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92157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2184B3D-C3BB-4317-AED3-026EFDA71588}"/>
              </a:ext>
            </a:extLst>
          </p:cNvPr>
          <p:cNvPicPr>
            <a:picLocks noChangeAspect="1"/>
          </p:cNvPicPr>
          <p:nvPr/>
        </p:nvPicPr>
        <p:blipFill>
          <a:blip r:embed="rId3"/>
          <a:stretch>
            <a:fillRect/>
          </a:stretch>
        </p:blipFill>
        <p:spPr>
          <a:xfrm>
            <a:off x="5511147" y="3274737"/>
            <a:ext cx="1938683" cy="3448269"/>
          </a:xfrm>
          <a:prstGeom prst="rect">
            <a:avLst/>
          </a:prstGeom>
          <a:ln>
            <a:solidFill>
              <a:schemeClr val="tx1"/>
            </a:solidFill>
          </a:ln>
        </p:spPr>
      </p:pic>
      <p:sp>
        <p:nvSpPr>
          <p:cNvPr id="4" name="Title 1"/>
          <p:cNvSpPr txBox="1">
            <a:spLocks/>
          </p:cNvSpPr>
          <p:nvPr/>
        </p:nvSpPr>
        <p:spPr>
          <a:xfrm>
            <a:off x="900000" y="540000"/>
            <a:ext cx="1159590"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1-G</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8799502" cy="463846"/>
          </a:xfrm>
        </p:spPr>
        <p:txBody>
          <a:bodyPr wrap="none" lIns="90000" tIns="46800" rIns="90000" bIns="46800">
            <a:spAutoFit/>
          </a:bodyPr>
          <a:lstStyle/>
          <a:p>
            <a:r>
              <a:rPr lang="ja-JP" altLang="en-US" sz="2400" dirty="0"/>
              <a:t>着信履歴に残った通話先を使って連絡先に登録する方法です。</a:t>
            </a:r>
          </a:p>
        </p:txBody>
      </p:sp>
      <p:sp>
        <p:nvSpPr>
          <p:cNvPr id="21" name="テキスト ボックス 20">
            <a:extLst>
              <a:ext uri="{FF2B5EF4-FFF2-40B4-BE49-F238E27FC236}">
                <a16:creationId xmlns:a16="http://schemas.microsoft.com/office/drawing/2014/main" id="{39FFCBDE-D0B8-4383-A118-73C84F14A30F}"/>
              </a:ext>
            </a:extLst>
          </p:cNvPr>
          <p:cNvSpPr txBox="1"/>
          <p:nvPr/>
        </p:nvSpPr>
        <p:spPr>
          <a:xfrm>
            <a:off x="3154938" y="2124000"/>
            <a:ext cx="2031325" cy="369332"/>
          </a:xfrm>
          <a:prstGeom prst="rect">
            <a:avLst/>
          </a:prstGeom>
          <a:noFill/>
        </p:spPr>
        <p:txBody>
          <a:bodyPr wrap="none" rtlCol="0">
            <a:spAutoFit/>
          </a:bodyPr>
          <a:lstStyle/>
          <a:p>
            <a:pPr algn="l"/>
            <a:r>
              <a:rPr lang="ja-JP" altLang="en-US" b="1" kern="100" dirty="0">
                <a:effectLst/>
                <a:latin typeface="メイリオ" panose="020B0604030504040204" pitchFamily="50" charset="-128"/>
                <a:ea typeface="メイリオ" panose="020B0604030504040204" pitchFamily="50" charset="-128"/>
                <a:cs typeface="Times New Roman" panose="02020603050405020304" pitchFamily="18" charset="0"/>
              </a:rPr>
              <a:t>着信履歴</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p>
        </p:txBody>
      </p:sp>
      <p:sp>
        <p:nvSpPr>
          <p:cNvPr id="28" name="矢印: 右 27">
            <a:extLst>
              <a:ext uri="{FF2B5EF4-FFF2-40B4-BE49-F238E27FC236}">
                <a16:creationId xmlns:a16="http://schemas.microsoft.com/office/drawing/2014/main" id="{1830F516-39CF-486D-870A-7B0F35920B99}"/>
              </a:ext>
            </a:extLst>
          </p:cNvPr>
          <p:cNvSpPr/>
          <p:nvPr/>
        </p:nvSpPr>
        <p:spPr>
          <a:xfrm>
            <a:off x="5194300" y="4461004"/>
            <a:ext cx="381000" cy="2348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60000"/>
            <a:ext cx="65659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電話のかけ方</a:t>
            </a:r>
          </a:p>
          <a:p>
            <a:r>
              <a:rPr lang="ja-JP" altLang="en-US" dirty="0"/>
              <a:t>着信履歴に残った通話先を登録する</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864000" y="2124000"/>
            <a:ext cx="1800493" cy="646331"/>
          </a:xfrm>
          <a:prstGeom prst="rect">
            <a:avLst/>
          </a:prstGeom>
          <a:noFill/>
        </p:spPr>
        <p:txBody>
          <a:bodyPr wrap="none">
            <a:spAutoFit/>
          </a:bodyPr>
          <a:lstStyle/>
          <a:p>
            <a:pPr algn="l"/>
            <a:r>
              <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電話</a:t>
            </a:r>
            <a:r>
              <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アプリ</a:t>
            </a:r>
            <a:endParaRPr lang="en-US" altLang="ja-JP"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rPr>
              <a:t>をタップします</a:t>
            </a:r>
          </a:p>
        </p:txBody>
      </p:sp>
      <p:sp>
        <p:nvSpPr>
          <p:cNvPr id="41" name="テキスト ボックス 40">
            <a:extLst>
              <a:ext uri="{FF2B5EF4-FFF2-40B4-BE49-F238E27FC236}">
                <a16:creationId xmlns:a16="http://schemas.microsoft.com/office/drawing/2014/main" id="{F8417747-5E43-491E-9F4C-0D778C4822ED}"/>
              </a:ext>
            </a:extLst>
          </p:cNvPr>
          <p:cNvSpPr txBox="1"/>
          <p:nvPr/>
        </p:nvSpPr>
        <p:spPr>
          <a:xfrm>
            <a:off x="8208000" y="2124000"/>
            <a:ext cx="2010006" cy="785471"/>
          </a:xfrm>
          <a:prstGeom prst="rect">
            <a:avLst/>
          </a:prstGeom>
          <a:noFill/>
        </p:spPr>
        <p:txBody>
          <a:bodyPr wrap="square" bIns="0" rtlCol="0">
            <a:spAutoFit/>
          </a:bodyPr>
          <a:lstStyle/>
          <a:p>
            <a:pPr>
              <a:lnSpc>
                <a:spcPts val="1900"/>
              </a:lnSpc>
            </a:pPr>
            <a:r>
              <a:rPr kumimoji="1" lang="ja-JP" altLang="en-US" b="1" dirty="0">
                <a:latin typeface="メイリオ" panose="020B0604030504040204" pitchFamily="50" charset="-128"/>
                <a:ea typeface="メイリオ" panose="020B0604030504040204" pitchFamily="50" charset="-128"/>
              </a:rPr>
              <a:t>必要事項を入力したら</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完了</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をタップ</a:t>
            </a:r>
          </a:p>
        </p:txBody>
      </p:sp>
      <p:sp>
        <p:nvSpPr>
          <p:cNvPr id="26" name="四角形: 角を丸くする 25">
            <a:extLst>
              <a:ext uri="{FF2B5EF4-FFF2-40B4-BE49-F238E27FC236}">
                <a16:creationId xmlns:a16="http://schemas.microsoft.com/office/drawing/2014/main" id="{4E69C2A6-9FE6-434F-A975-3CD657AD4E2A}"/>
              </a:ext>
            </a:extLst>
          </p:cNvPr>
          <p:cNvSpPr/>
          <p:nvPr/>
        </p:nvSpPr>
        <p:spPr>
          <a:xfrm>
            <a:off x="826763" y="6129266"/>
            <a:ext cx="405137" cy="395382"/>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5724000" y="2124000"/>
            <a:ext cx="1915909" cy="646331"/>
          </a:xfrm>
          <a:prstGeom prst="rect">
            <a:avLst/>
          </a:prstGeom>
          <a:noFill/>
        </p:spPr>
        <p:txBody>
          <a:bodyPr wrap="none" rtlCol="0">
            <a:spAutoFit/>
          </a:bodyPr>
          <a:lstStyle/>
          <a:p>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新規連絡先を作</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成」</a:t>
            </a:r>
            <a:r>
              <a:rPr lang="ja-JP" altLang="en-US" b="1" dirty="0">
                <a:latin typeface="メイリオ" panose="020B0604030504040204" pitchFamily="50" charset="-128"/>
                <a:ea typeface="メイリオ" panose="020B0604030504040204" pitchFamily="50" charset="-128"/>
              </a:rPr>
              <a:t>をタップ</a:t>
            </a:r>
            <a:endParaRPr kumimoji="1" lang="ja-JP" altLang="en-US" b="1" dirty="0">
              <a:latin typeface="メイリオ" panose="020B0604030504040204" pitchFamily="50" charset="-128"/>
              <a:ea typeface="メイリオ" panose="020B0604030504040204" pitchFamily="50" charset="-128"/>
            </a:endParaRPr>
          </a:p>
        </p:txBody>
      </p:sp>
      <p:sp>
        <p:nvSpPr>
          <p:cNvPr id="44" name="正方形/長方形 43">
            <a:extLst>
              <a:ext uri="{FF2B5EF4-FFF2-40B4-BE49-F238E27FC236}">
                <a16:creationId xmlns:a16="http://schemas.microsoft.com/office/drawing/2014/main" id="{8DB34C51-379F-43A2-AF71-34179AB0D3DD}"/>
              </a:ext>
            </a:extLst>
          </p:cNvPr>
          <p:cNvSpPr/>
          <p:nvPr/>
        </p:nvSpPr>
        <p:spPr>
          <a:xfrm>
            <a:off x="396000" y="2016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B30BB150-5E5B-4AE5-B5DD-71A1726A25D1}"/>
              </a:ext>
            </a:extLst>
          </p:cNvPr>
          <p:cNvSpPr/>
          <p:nvPr/>
        </p:nvSpPr>
        <p:spPr>
          <a:xfrm>
            <a:off x="2664000" y="2016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AE6F2221-CD56-4FCC-B152-D13618C18895}"/>
              </a:ext>
            </a:extLst>
          </p:cNvPr>
          <p:cNvSpPr/>
          <p:nvPr/>
        </p:nvSpPr>
        <p:spPr>
          <a:xfrm>
            <a:off x="2664000" y="2520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45" name="四角形: 角を丸くする 35">
            <a:extLst>
              <a:ext uri="{FF2B5EF4-FFF2-40B4-BE49-F238E27FC236}">
                <a16:creationId xmlns:a16="http://schemas.microsoft.com/office/drawing/2014/main" id="{4A397911-2C7E-4884-B0CB-4B892755C096}"/>
              </a:ext>
            </a:extLst>
          </p:cNvPr>
          <p:cNvSpPr/>
          <p:nvPr/>
        </p:nvSpPr>
        <p:spPr>
          <a:xfrm>
            <a:off x="5575300" y="5737151"/>
            <a:ext cx="1740391" cy="22812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9FC3A31D-7F40-4248-BC00-130C0E0CA640}"/>
              </a:ext>
            </a:extLst>
          </p:cNvPr>
          <p:cNvSpPr/>
          <p:nvPr/>
        </p:nvSpPr>
        <p:spPr>
          <a:xfrm>
            <a:off x="410895" y="5574080"/>
            <a:ext cx="100432" cy="1123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9DD322AB-1553-4698-BD3D-F642C8344A3A}"/>
              </a:ext>
            </a:extLst>
          </p:cNvPr>
          <p:cNvGrpSpPr/>
          <p:nvPr/>
        </p:nvGrpSpPr>
        <p:grpSpPr>
          <a:xfrm>
            <a:off x="850900" y="3248025"/>
            <a:ext cx="1770010" cy="3469455"/>
            <a:chOff x="1352892" y="2562225"/>
            <a:chExt cx="2014537" cy="3591375"/>
          </a:xfrm>
        </p:grpSpPr>
        <p:pic>
          <p:nvPicPr>
            <p:cNvPr id="36" name="図 35">
              <a:extLst>
                <a:ext uri="{FF2B5EF4-FFF2-40B4-BE49-F238E27FC236}">
                  <a16:creationId xmlns:a16="http://schemas.microsoft.com/office/drawing/2014/main" id="{4CB6950A-DAED-4363-820C-2B8D2AFE9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892" y="2562225"/>
              <a:ext cx="2014537" cy="3591375"/>
            </a:xfrm>
            <a:prstGeom prst="rect">
              <a:avLst/>
            </a:prstGeom>
          </p:spPr>
        </p:pic>
        <p:sp>
          <p:nvSpPr>
            <p:cNvPr id="37" name="楕円 36">
              <a:extLst>
                <a:ext uri="{FF2B5EF4-FFF2-40B4-BE49-F238E27FC236}">
                  <a16:creationId xmlns:a16="http://schemas.microsoft.com/office/drawing/2014/main" id="{D1385506-90DB-428E-A70D-91EE6875141E}"/>
                </a:ext>
              </a:extLst>
            </p:cNvPr>
            <p:cNvSpPr/>
            <p:nvPr/>
          </p:nvSpPr>
          <p:spPr>
            <a:xfrm>
              <a:off x="1707380" y="5734941"/>
              <a:ext cx="126000" cy="14164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B7EE3741-B8D6-40B1-9FED-6CF7500E137C}"/>
                </a:ext>
              </a:extLst>
            </p:cNvPr>
            <p:cNvSpPr/>
            <p:nvPr/>
          </p:nvSpPr>
          <p:spPr>
            <a:xfrm flipH="1">
              <a:off x="1738869" y="5648400"/>
              <a:ext cx="102631" cy="277042"/>
            </a:xfrm>
            <a:prstGeom prst="rect">
              <a:avLst/>
            </a:prstGeom>
          </p:spPr>
          <p:txBody>
            <a:bodyPr wrap="square">
              <a:spAutoFit/>
            </a:bodyPr>
            <a:lstStyle/>
            <a:p>
              <a:pPr algn="ctr"/>
              <a:r>
                <a:rPr lang="ja-JP" altLang="en-US" sz="1600" b="1" dirty="0">
                  <a:solidFill>
                    <a:srgbClr val="FF0000"/>
                  </a:solidFill>
                  <a:latin typeface="Meiryo" charset="-128"/>
                  <a:ea typeface="Meiryo" charset="-128"/>
                  <a:cs typeface="Meiryo" charset="-128"/>
                </a:rPr>
                <a:t>❶</a:t>
              </a:r>
              <a:endParaRPr lang="en-US" altLang="ja-JP" sz="1600" b="1" dirty="0">
                <a:solidFill>
                  <a:srgbClr val="FF0000"/>
                </a:solidFill>
                <a:latin typeface="Meiryo" charset="-128"/>
                <a:ea typeface="Meiryo" charset="-128"/>
                <a:cs typeface="Meiryo" charset="-128"/>
              </a:endParaRPr>
            </a:p>
          </p:txBody>
        </p:sp>
      </p:grpSp>
      <p:sp>
        <p:nvSpPr>
          <p:cNvPr id="42" name="四角形: 角を丸くする 41">
            <a:extLst>
              <a:ext uri="{FF2B5EF4-FFF2-40B4-BE49-F238E27FC236}">
                <a16:creationId xmlns:a16="http://schemas.microsoft.com/office/drawing/2014/main" id="{0CBA8E61-DFAD-4A0F-8C5E-7AA9869E63DD}"/>
              </a:ext>
            </a:extLst>
          </p:cNvPr>
          <p:cNvSpPr/>
          <p:nvPr/>
        </p:nvSpPr>
        <p:spPr>
          <a:xfrm>
            <a:off x="868095" y="6201257"/>
            <a:ext cx="533400" cy="551968"/>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9F5E88F-CF2B-4311-A8A4-518D94069059}"/>
              </a:ext>
            </a:extLst>
          </p:cNvPr>
          <p:cNvPicPr>
            <a:picLocks noChangeAspect="1"/>
          </p:cNvPicPr>
          <p:nvPr/>
        </p:nvPicPr>
        <p:blipFill>
          <a:blip r:embed="rId5"/>
          <a:stretch>
            <a:fillRect/>
          </a:stretch>
        </p:blipFill>
        <p:spPr>
          <a:xfrm>
            <a:off x="3060700" y="3251230"/>
            <a:ext cx="1974333" cy="3466250"/>
          </a:xfrm>
          <a:prstGeom prst="rect">
            <a:avLst/>
          </a:prstGeom>
        </p:spPr>
      </p:pic>
      <p:sp>
        <p:nvSpPr>
          <p:cNvPr id="61" name="テキスト ボックス 60">
            <a:extLst>
              <a:ext uri="{FF2B5EF4-FFF2-40B4-BE49-F238E27FC236}">
                <a16:creationId xmlns:a16="http://schemas.microsoft.com/office/drawing/2014/main" id="{8462F683-DE1E-487D-9B97-0B822C4DA7B8}"/>
              </a:ext>
            </a:extLst>
          </p:cNvPr>
          <p:cNvSpPr txBox="1"/>
          <p:nvPr/>
        </p:nvSpPr>
        <p:spPr>
          <a:xfrm>
            <a:off x="3164090" y="2628000"/>
            <a:ext cx="2031325" cy="587981"/>
          </a:xfrm>
          <a:prstGeom prst="rect">
            <a:avLst/>
          </a:prstGeom>
          <a:noFill/>
        </p:spPr>
        <p:txBody>
          <a:bodyPr wrap="none" rtlCol="0">
            <a:spAutoFit/>
          </a:bodyPr>
          <a:lstStyle/>
          <a:p>
            <a:pPr algn="l">
              <a:lnSpc>
                <a:spcPts val="1900"/>
              </a:lnSpc>
            </a:pPr>
            <a:r>
              <a:rPr lang="ja-JP" altLang="en-US" b="1" kern="100" dirty="0">
                <a:effectLst/>
                <a:latin typeface="メイリオ" panose="020B0604030504040204" pitchFamily="50" charset="-128"/>
                <a:ea typeface="メイリオ" panose="020B0604030504040204" pitchFamily="50" charset="-128"/>
                <a:cs typeface="Times New Roman" panose="02020603050405020304" pitchFamily="18" charset="0"/>
              </a:rPr>
              <a:t>登録したい人の右</a:t>
            </a:r>
          </a:p>
          <a:p>
            <a:pPr algn="l">
              <a:lnSpc>
                <a:spcPts val="1900"/>
              </a:lnSpc>
            </a:pPr>
            <a:r>
              <a:rPr lang="ja-JP" altLang="en-US" b="1" kern="100" dirty="0">
                <a:effectLst/>
                <a:latin typeface="メイリオ" panose="020B0604030504040204" pitchFamily="50" charset="-128"/>
                <a:ea typeface="メイリオ" panose="020B0604030504040204" pitchFamily="50" charset="-128"/>
                <a:cs typeface="Times New Roman" panose="02020603050405020304" pitchFamily="18" charset="0"/>
              </a:rPr>
              <a:t>にあるⓘをタップ</a:t>
            </a:r>
            <a:endParaRPr lang="ja-JP" altLang="ja-JP"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2" name="四角形: 角を丸くする 61">
            <a:extLst>
              <a:ext uri="{FF2B5EF4-FFF2-40B4-BE49-F238E27FC236}">
                <a16:creationId xmlns:a16="http://schemas.microsoft.com/office/drawing/2014/main" id="{1294D3D3-CE17-462F-8E69-3433C26C6C91}"/>
              </a:ext>
            </a:extLst>
          </p:cNvPr>
          <p:cNvSpPr/>
          <p:nvPr/>
        </p:nvSpPr>
        <p:spPr>
          <a:xfrm>
            <a:off x="4696232" y="4371915"/>
            <a:ext cx="413825" cy="40011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Picture 4" descr="人差し指を立てた手のイラスト（甲）">
            <a:extLst>
              <a:ext uri="{FF2B5EF4-FFF2-40B4-BE49-F238E27FC236}">
                <a16:creationId xmlns:a16="http://schemas.microsoft.com/office/drawing/2014/main" id="{96B878AC-01DA-45F0-A3F0-C10965943E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23154">
            <a:off x="4618215" y="4687213"/>
            <a:ext cx="591929" cy="767315"/>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グループ化 53">
            <a:extLst>
              <a:ext uri="{FF2B5EF4-FFF2-40B4-BE49-F238E27FC236}">
                <a16:creationId xmlns:a16="http://schemas.microsoft.com/office/drawing/2014/main" id="{54B0AC1D-4C32-4862-B196-1511FF91BF79}"/>
              </a:ext>
            </a:extLst>
          </p:cNvPr>
          <p:cNvGrpSpPr/>
          <p:nvPr/>
        </p:nvGrpSpPr>
        <p:grpSpPr>
          <a:xfrm>
            <a:off x="4712286" y="5000625"/>
            <a:ext cx="441146" cy="400110"/>
            <a:chOff x="4422686" y="1453207"/>
            <a:chExt cx="441146" cy="400110"/>
          </a:xfrm>
          <a:effectLst>
            <a:glow rad="12700">
              <a:schemeClr val="bg1">
                <a:lumMod val="95000"/>
              </a:schemeClr>
            </a:glow>
          </a:effectLst>
        </p:grpSpPr>
        <p:sp>
          <p:nvSpPr>
            <p:cNvPr id="55" name="円/楕円 48">
              <a:extLst>
                <a:ext uri="{FF2B5EF4-FFF2-40B4-BE49-F238E27FC236}">
                  <a16:creationId xmlns:a16="http://schemas.microsoft.com/office/drawing/2014/main" id="{46E7CBD0-3321-4C23-83E3-144CDEF2615D}"/>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6" name="正方形/長方形 55">
              <a:extLst>
                <a:ext uri="{FF2B5EF4-FFF2-40B4-BE49-F238E27FC236}">
                  <a16:creationId xmlns:a16="http://schemas.microsoft.com/office/drawing/2014/main" id="{549B1E60-A4FA-4CC1-9349-C0320BA46D6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❸</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pic>
        <p:nvPicPr>
          <p:cNvPr id="14" name="図 13">
            <a:extLst>
              <a:ext uri="{FF2B5EF4-FFF2-40B4-BE49-F238E27FC236}">
                <a16:creationId xmlns:a16="http://schemas.microsoft.com/office/drawing/2014/main" id="{B7199DB2-6360-4EA4-AECD-68D71A5C95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0150" y="3248026"/>
            <a:ext cx="1948791" cy="3466250"/>
          </a:xfrm>
          <a:prstGeom prst="rect">
            <a:avLst/>
          </a:prstGeom>
          <a:ln>
            <a:solidFill>
              <a:schemeClr val="tx1"/>
            </a:solidFill>
          </a:ln>
        </p:spPr>
      </p:pic>
      <p:sp>
        <p:nvSpPr>
          <p:cNvPr id="63" name="正方形/長方形 62">
            <a:extLst>
              <a:ext uri="{FF2B5EF4-FFF2-40B4-BE49-F238E27FC236}">
                <a16:creationId xmlns:a16="http://schemas.microsoft.com/office/drawing/2014/main" id="{D917C977-6C60-4F1B-902D-5D7881E10D66}"/>
              </a:ext>
            </a:extLst>
          </p:cNvPr>
          <p:cNvSpPr/>
          <p:nvPr/>
        </p:nvSpPr>
        <p:spPr>
          <a:xfrm>
            <a:off x="5256000" y="2016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B619E243-D90B-4056-8324-45A7E33FD208}"/>
              </a:ext>
            </a:extLst>
          </p:cNvPr>
          <p:cNvSpPr/>
          <p:nvPr/>
        </p:nvSpPr>
        <p:spPr>
          <a:xfrm>
            <a:off x="6581954" y="5457825"/>
            <a:ext cx="441146" cy="400110"/>
          </a:xfrm>
          <a:prstGeom prst="rect">
            <a:avLst/>
          </a:prstGeom>
        </p:spPr>
        <p:txBody>
          <a:bodyPr wrap="square">
            <a:spAutoFit/>
          </a:bodyPr>
          <a:lstStyle/>
          <a:p>
            <a:r>
              <a:rPr lang="ja-JP" altLang="en-US" sz="2000" b="1" dirty="0">
                <a:solidFill>
                  <a:srgbClr val="009650"/>
                </a:solidFill>
                <a:effectLst>
                  <a:glow rad="25400">
                    <a:schemeClr val="bg1"/>
                  </a:glow>
                </a:effectLst>
                <a:latin typeface="Meiryo" charset="-128"/>
                <a:ea typeface="Meiryo" charset="-128"/>
                <a:cs typeface="Meiryo" charset="-128"/>
              </a:rPr>
              <a:t>❹</a:t>
            </a:r>
            <a:endParaRPr lang="en-US" altLang="ja-JP" sz="2000" b="1" dirty="0">
              <a:solidFill>
                <a:srgbClr val="009650"/>
              </a:solidFill>
              <a:effectLst>
                <a:glow rad="25400">
                  <a:schemeClr val="bg1"/>
                </a:glow>
              </a:effectLst>
              <a:latin typeface="Meiryo" charset="-128"/>
              <a:ea typeface="Meiryo" charset="-128"/>
              <a:cs typeface="Meiryo" charset="-128"/>
            </a:endParaRPr>
          </a:p>
        </p:txBody>
      </p:sp>
      <p:sp>
        <p:nvSpPr>
          <p:cNvPr id="65" name="四角形: 角を丸くする 64">
            <a:extLst>
              <a:ext uri="{FF2B5EF4-FFF2-40B4-BE49-F238E27FC236}">
                <a16:creationId xmlns:a16="http://schemas.microsoft.com/office/drawing/2014/main" id="{3F5CFC0F-5C93-44C2-A285-9819250D0AE4}"/>
              </a:ext>
            </a:extLst>
          </p:cNvPr>
          <p:cNvSpPr/>
          <p:nvPr/>
        </p:nvSpPr>
        <p:spPr>
          <a:xfrm>
            <a:off x="9581075" y="3400425"/>
            <a:ext cx="413825" cy="400110"/>
          </a:xfrm>
          <a:prstGeom prst="roundRect">
            <a:avLst/>
          </a:prstGeom>
          <a:noFill/>
          <a:ln w="38100">
            <a:solidFill>
              <a:srgbClr val="FF0000"/>
            </a:solidFill>
            <a:prstDash val="sysDash"/>
          </a:ln>
          <a:effectLst>
            <a:glow rad="1905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19050">
                  <a:schemeClr val="bg1"/>
                </a:glow>
              </a:effectLst>
            </a:endParaRPr>
          </a:p>
        </p:txBody>
      </p:sp>
      <p:sp>
        <p:nvSpPr>
          <p:cNvPr id="66" name="正方形/長方形 65">
            <a:extLst>
              <a:ext uri="{FF2B5EF4-FFF2-40B4-BE49-F238E27FC236}">
                <a16:creationId xmlns:a16="http://schemas.microsoft.com/office/drawing/2014/main" id="{20A36B6E-7479-4560-B652-C736EA1B6586}"/>
              </a:ext>
            </a:extLst>
          </p:cNvPr>
          <p:cNvSpPr/>
          <p:nvPr/>
        </p:nvSpPr>
        <p:spPr>
          <a:xfrm>
            <a:off x="7740000" y="2016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30" name="四角形: 角を丸くする 29">
            <a:extLst>
              <a:ext uri="{FF2B5EF4-FFF2-40B4-BE49-F238E27FC236}">
                <a16:creationId xmlns:a16="http://schemas.microsoft.com/office/drawing/2014/main" id="{29928E3A-276D-4CAF-81F5-EBB2DC7F8C3B}"/>
              </a:ext>
            </a:extLst>
          </p:cNvPr>
          <p:cNvSpPr/>
          <p:nvPr/>
        </p:nvSpPr>
        <p:spPr>
          <a:xfrm>
            <a:off x="8035435" y="4131516"/>
            <a:ext cx="1959465" cy="114518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839B1C28-1C65-4EEC-99E5-DCC0DB8995E9}"/>
              </a:ext>
            </a:extLst>
          </p:cNvPr>
          <p:cNvSpPr/>
          <p:nvPr/>
        </p:nvSpPr>
        <p:spPr>
          <a:xfrm>
            <a:off x="9934754" y="3305115"/>
            <a:ext cx="441146" cy="400110"/>
          </a:xfrm>
          <a:prstGeom prst="rect">
            <a:avLst/>
          </a:prstGeom>
        </p:spPr>
        <p:txBody>
          <a:bodyPr wrap="none">
            <a:spAutoFit/>
          </a:bodyPr>
          <a:lstStyle/>
          <a:p>
            <a:r>
              <a:rPr lang="ja-JP" altLang="en-US" sz="2000" b="1" dirty="0">
                <a:solidFill>
                  <a:srgbClr val="009650"/>
                </a:solidFill>
                <a:latin typeface="Meiryo" charset="-128"/>
                <a:ea typeface="Meiryo" charset="-128"/>
                <a:cs typeface="Meiryo" charset="-128"/>
              </a:rPr>
              <a:t>❺</a:t>
            </a:r>
            <a:endParaRPr lang="en-US" altLang="ja-JP" sz="2000" b="1" dirty="0">
              <a:solidFill>
                <a:srgbClr val="009650"/>
              </a:solidFill>
              <a:latin typeface="Meiryo" charset="-128"/>
              <a:ea typeface="Meiryo" charset="-128"/>
              <a:cs typeface="Meiryo" charset="-128"/>
            </a:endParaRPr>
          </a:p>
        </p:txBody>
      </p:sp>
      <p:sp>
        <p:nvSpPr>
          <p:cNvPr id="68" name="矢印: 右 67">
            <a:extLst>
              <a:ext uri="{FF2B5EF4-FFF2-40B4-BE49-F238E27FC236}">
                <a16:creationId xmlns:a16="http://schemas.microsoft.com/office/drawing/2014/main" id="{06006A2A-8A6F-45CB-8516-A3906F662B9E}"/>
              </a:ext>
            </a:extLst>
          </p:cNvPr>
          <p:cNvSpPr/>
          <p:nvPr/>
        </p:nvSpPr>
        <p:spPr>
          <a:xfrm>
            <a:off x="2679700" y="4537204"/>
            <a:ext cx="381000" cy="2348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矢印: 右 68">
            <a:extLst>
              <a:ext uri="{FF2B5EF4-FFF2-40B4-BE49-F238E27FC236}">
                <a16:creationId xmlns:a16="http://schemas.microsoft.com/office/drawing/2014/main" id="{7D2A44A5-B13F-4805-AAD1-CB71BF0C9F99}"/>
              </a:ext>
            </a:extLst>
          </p:cNvPr>
          <p:cNvSpPr/>
          <p:nvPr/>
        </p:nvSpPr>
        <p:spPr>
          <a:xfrm>
            <a:off x="7556500" y="4461004"/>
            <a:ext cx="381000" cy="2348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a:extLst>
              <a:ext uri="{FF2B5EF4-FFF2-40B4-BE49-F238E27FC236}">
                <a16:creationId xmlns:a16="http://schemas.microsoft.com/office/drawing/2014/main" id="{ED9DC77D-E9D2-4E94-B67F-B9D603D17CB2}"/>
              </a:ext>
            </a:extLst>
          </p:cNvPr>
          <p:cNvGrpSpPr/>
          <p:nvPr/>
        </p:nvGrpSpPr>
        <p:grpSpPr>
          <a:xfrm>
            <a:off x="702388" y="6041407"/>
            <a:ext cx="270000" cy="400110"/>
            <a:chOff x="5588889" y="3598762"/>
            <a:chExt cx="270000" cy="400110"/>
          </a:xfrm>
        </p:grpSpPr>
        <p:sp>
          <p:nvSpPr>
            <p:cNvPr id="47"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❶</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Tree>
    <p:extLst>
      <p:ext uri="{BB962C8B-B14F-4D97-AF65-F5344CB8AC3E}">
        <p14:creationId xmlns:p14="http://schemas.microsoft.com/office/powerpoint/2010/main" val="3765798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2255673" y="343605"/>
            <a:ext cx="7543000" cy="397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ja-JP" altLang="en-US" sz="15439" dirty="0">
                <a:solidFill>
                  <a:srgbClr val="009650"/>
                </a:solidFill>
              </a:rPr>
              <a:t>２</a:t>
            </a:r>
          </a:p>
          <a:p>
            <a:pPr>
              <a:lnSpc>
                <a:spcPct val="100000"/>
              </a:lnSpc>
            </a:pPr>
            <a:r>
              <a:rPr lang="ja-JP" altLang="en-US" sz="5400" dirty="0"/>
              <a:t>カメラの使い方</a:t>
            </a:r>
            <a:endParaRPr lang="en-US" altLang="ja-JP" sz="5400" dirty="0"/>
          </a:p>
        </p:txBody>
      </p:sp>
      <p:pic>
        <p:nvPicPr>
          <p:cNvPr id="2050" name="Picture 2" descr="料理の写真を撮影する人のイラスト">
            <a:extLst>
              <a:ext uri="{FF2B5EF4-FFF2-40B4-BE49-F238E27FC236}">
                <a16:creationId xmlns:a16="http://schemas.microsoft.com/office/drawing/2014/main" id="{C400815E-9777-424A-90C9-E3FEE55E5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4543425"/>
            <a:ext cx="18288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014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2812763-3772-4C50-BCCB-F9F031E1C236}"/>
              </a:ext>
            </a:extLst>
          </p:cNvPr>
          <p:cNvPicPr>
            <a:picLocks noChangeAspect="1"/>
          </p:cNvPicPr>
          <p:nvPr/>
        </p:nvPicPr>
        <p:blipFill>
          <a:blip r:embed="rId3"/>
          <a:stretch>
            <a:fillRect/>
          </a:stretch>
        </p:blipFill>
        <p:spPr>
          <a:xfrm>
            <a:off x="6054722" y="3177619"/>
            <a:ext cx="2017863" cy="3365931"/>
          </a:xfrm>
          <a:prstGeom prst="rect">
            <a:avLst/>
          </a:prstGeom>
        </p:spPr>
      </p:pic>
      <p:sp>
        <p:nvSpPr>
          <p:cNvPr id="4" name="Title 1"/>
          <p:cNvSpPr txBox="1">
            <a:spLocks/>
          </p:cNvSpPr>
          <p:nvPr/>
        </p:nvSpPr>
        <p:spPr>
          <a:xfrm>
            <a:off x="900000" y="540000"/>
            <a:ext cx="1141957"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2-A</a:t>
            </a:r>
            <a:endParaRPr lang="en-US" dirty="0"/>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2520000" y="3586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写真を撮ろう</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9445604" cy="1202510"/>
          </a:xfrm>
        </p:spPr>
        <p:txBody>
          <a:bodyPr wrap="square" lIns="90000" tIns="46800" rIns="90000" bIns="46800">
            <a:spAutoFit/>
          </a:bodyPr>
          <a:lstStyle/>
          <a:p>
            <a:r>
              <a:rPr lang="ja-JP" altLang="en-US" sz="2400" dirty="0"/>
              <a:t>「カメラ」アプリには、画面中央の上に自分を撮影できるカメラと背面カメラが搭載されています。撮影した写真・動画などは、写真のギャラリーまたはアルバムに保存されます。</a:t>
            </a:r>
          </a:p>
        </p:txBody>
      </p:sp>
      <p:sp>
        <p:nvSpPr>
          <p:cNvPr id="50" name="正方形/長方形 49">
            <a:extLst>
              <a:ext uri="{FF2B5EF4-FFF2-40B4-BE49-F238E27FC236}">
                <a16:creationId xmlns:a16="http://schemas.microsoft.com/office/drawing/2014/main" id="{AF2E2A0B-E39E-4299-B477-ABB373768BC7}"/>
              </a:ext>
            </a:extLst>
          </p:cNvPr>
          <p:cNvSpPr/>
          <p:nvPr/>
        </p:nvSpPr>
        <p:spPr>
          <a:xfrm>
            <a:off x="468000" y="2952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9" name="四角形: 角を丸くする 48">
            <a:extLst>
              <a:ext uri="{FF2B5EF4-FFF2-40B4-BE49-F238E27FC236}">
                <a16:creationId xmlns:a16="http://schemas.microsoft.com/office/drawing/2014/main" id="{F2BD025B-951A-4635-AEBA-DCFB0D14FAF6}"/>
              </a:ext>
            </a:extLst>
          </p:cNvPr>
          <p:cNvSpPr/>
          <p:nvPr/>
        </p:nvSpPr>
        <p:spPr>
          <a:xfrm>
            <a:off x="5300711" y="6066279"/>
            <a:ext cx="457200" cy="395382"/>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2FAD170B-5D51-44E2-8B49-4222CFF0E537}"/>
              </a:ext>
            </a:extLst>
          </p:cNvPr>
          <p:cNvSpPr txBox="1"/>
          <p:nvPr/>
        </p:nvSpPr>
        <p:spPr>
          <a:xfrm>
            <a:off x="936000" y="3060000"/>
            <a:ext cx="1915909" cy="646331"/>
          </a:xfrm>
          <a:prstGeom prst="rect">
            <a:avLst/>
          </a:prstGeom>
          <a:noFill/>
        </p:spPr>
        <p:txBody>
          <a:bodyPr wrap="none">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カメラ」アプリ</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をタップ</a:t>
            </a:r>
          </a:p>
        </p:txBody>
      </p:sp>
      <p:sp>
        <p:nvSpPr>
          <p:cNvPr id="61" name="四角形: 角を丸くする 60">
            <a:extLst>
              <a:ext uri="{FF2B5EF4-FFF2-40B4-BE49-F238E27FC236}">
                <a16:creationId xmlns:a16="http://schemas.microsoft.com/office/drawing/2014/main" id="{CC8E3E16-43FF-45B6-9EC0-2B7AC8AF081F}"/>
              </a:ext>
            </a:extLst>
          </p:cNvPr>
          <p:cNvSpPr/>
          <p:nvPr/>
        </p:nvSpPr>
        <p:spPr>
          <a:xfrm>
            <a:off x="6066152" y="5947877"/>
            <a:ext cx="1986164" cy="172607"/>
          </a:xfrm>
          <a:prstGeom prst="roundRect">
            <a:avLst/>
          </a:prstGeom>
          <a:noFill/>
          <a:ln w="254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楕円 64">
            <a:extLst>
              <a:ext uri="{FF2B5EF4-FFF2-40B4-BE49-F238E27FC236}">
                <a16:creationId xmlns:a16="http://schemas.microsoft.com/office/drawing/2014/main" id="{112C0F20-05B4-43AC-A9B3-65B2DD34AFD1}"/>
              </a:ext>
            </a:extLst>
          </p:cNvPr>
          <p:cNvSpPr/>
          <p:nvPr/>
        </p:nvSpPr>
        <p:spPr>
          <a:xfrm>
            <a:off x="6865620" y="6114540"/>
            <a:ext cx="381000" cy="400072"/>
          </a:xfrm>
          <a:prstGeom prst="ellipse">
            <a:avLst/>
          </a:prstGeom>
          <a:noFill/>
          <a:ln w="254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矢印: 左右 71">
            <a:extLst>
              <a:ext uri="{FF2B5EF4-FFF2-40B4-BE49-F238E27FC236}">
                <a16:creationId xmlns:a16="http://schemas.microsoft.com/office/drawing/2014/main" id="{FF7FDF66-0A51-4DB0-9554-9FF2FC292A51}"/>
              </a:ext>
            </a:extLst>
          </p:cNvPr>
          <p:cNvSpPr/>
          <p:nvPr/>
        </p:nvSpPr>
        <p:spPr>
          <a:xfrm rot="20079558">
            <a:off x="6162159" y="4291113"/>
            <a:ext cx="1010633" cy="236710"/>
          </a:xfrm>
          <a:prstGeom prst="leftRightArrow">
            <a:avLst/>
          </a:prstGeom>
          <a:gradFill flip="none" rotWithShape="1">
            <a:gsLst>
              <a:gs pos="0">
                <a:srgbClr val="00B0F0">
                  <a:lumMod val="20000"/>
                  <a:lumOff val="80000"/>
                </a:srgbClr>
              </a:gs>
              <a:gs pos="33000">
                <a:srgbClr val="00B0F0">
                  <a:lumMod val="75000"/>
                  <a:lumOff val="25000"/>
                </a:srgbClr>
              </a:gs>
              <a:gs pos="22000">
                <a:srgbClr val="00B0F0">
                  <a:lumMod val="20000"/>
                  <a:lumOff val="80000"/>
                </a:srgbClr>
              </a:gs>
              <a:gs pos="11000">
                <a:srgbClr val="00B0F0">
                  <a:lumMod val="85000"/>
                  <a:lumOff val="15000"/>
                </a:srgbClr>
              </a:gs>
              <a:gs pos="88000">
                <a:srgbClr val="00B0F0">
                  <a:lumMod val="20000"/>
                  <a:lumOff val="80000"/>
                </a:srgbClr>
              </a:gs>
              <a:gs pos="78000">
                <a:srgbClr val="00B0F0">
                  <a:lumMod val="85000"/>
                  <a:lumOff val="15000"/>
                </a:srgbClr>
              </a:gs>
              <a:gs pos="66000">
                <a:srgbClr val="00B0F0">
                  <a:lumMod val="20000"/>
                  <a:lumOff val="80000"/>
                </a:srgbClr>
              </a:gs>
              <a:gs pos="55000">
                <a:srgbClr val="00B0F0">
                  <a:lumMod val="60000"/>
                  <a:lumOff val="40000"/>
                </a:srgbClr>
              </a:gs>
              <a:gs pos="45000">
                <a:srgbClr val="00B0F0">
                  <a:lumMod val="20000"/>
                  <a:lumOff val="80000"/>
                </a:srgbClr>
              </a:gs>
              <a:gs pos="99000">
                <a:srgbClr val="00B0F0">
                  <a:lumMod val="90000"/>
                  <a:lumOff val="10000"/>
                </a:srgbClr>
              </a:gs>
            </a:gsLst>
            <a:lin ang="0" scaled="1"/>
            <a:tileRect/>
          </a:gradFill>
          <a:ln>
            <a:noFill/>
          </a:ln>
          <a:effectLst>
            <a:glow rad="25400">
              <a:schemeClr val="bg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1" name="図 70">
            <a:extLst>
              <a:ext uri="{FF2B5EF4-FFF2-40B4-BE49-F238E27FC236}">
                <a16:creationId xmlns:a16="http://schemas.microsoft.com/office/drawing/2014/main" id="{FDC891D6-816E-4170-9B5D-4E379CAEAAB8}"/>
              </a:ext>
            </a:extLst>
          </p:cNvPr>
          <p:cNvPicPr>
            <a:picLocks noChangeAspect="1"/>
          </p:cNvPicPr>
          <p:nvPr/>
        </p:nvPicPr>
        <p:blipFill>
          <a:blip r:embed="rId4"/>
          <a:stretch>
            <a:fillRect/>
          </a:stretch>
        </p:blipFill>
        <p:spPr>
          <a:xfrm rot="2390858">
            <a:off x="6369561" y="4325068"/>
            <a:ext cx="734921" cy="842773"/>
          </a:xfrm>
          <a:prstGeom prst="rect">
            <a:avLst/>
          </a:prstGeom>
        </p:spPr>
      </p:pic>
      <p:sp>
        <p:nvSpPr>
          <p:cNvPr id="80" name="矢印: 右 79">
            <a:extLst>
              <a:ext uri="{FF2B5EF4-FFF2-40B4-BE49-F238E27FC236}">
                <a16:creationId xmlns:a16="http://schemas.microsoft.com/office/drawing/2014/main" id="{CE60B065-F9B8-45B4-AADA-2CC87D88DE23}"/>
              </a:ext>
            </a:extLst>
          </p:cNvPr>
          <p:cNvSpPr/>
          <p:nvPr/>
        </p:nvSpPr>
        <p:spPr>
          <a:xfrm>
            <a:off x="5513093" y="4480298"/>
            <a:ext cx="443207" cy="2498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58431D5-DD78-45F7-AFA6-DA0ED1FC0777}"/>
              </a:ext>
            </a:extLst>
          </p:cNvPr>
          <p:cNvSpPr/>
          <p:nvPr/>
        </p:nvSpPr>
        <p:spPr>
          <a:xfrm>
            <a:off x="468000" y="3708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37" name="テキスト ボックス 36">
            <a:extLst>
              <a:ext uri="{FF2B5EF4-FFF2-40B4-BE49-F238E27FC236}">
                <a16:creationId xmlns:a16="http://schemas.microsoft.com/office/drawing/2014/main" id="{590C795F-C414-406F-A016-80B37A1F39C1}"/>
              </a:ext>
            </a:extLst>
          </p:cNvPr>
          <p:cNvSpPr txBox="1"/>
          <p:nvPr/>
        </p:nvSpPr>
        <p:spPr>
          <a:xfrm>
            <a:off x="936000" y="4536000"/>
            <a:ext cx="2377574" cy="923330"/>
          </a:xfrm>
          <a:prstGeom prst="rect">
            <a:avLst/>
          </a:prstGeom>
          <a:noFill/>
        </p:spPr>
        <p:txBody>
          <a:bodyPr wrap="none">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シャッターボタン」</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をタップして撮影</a:t>
            </a:r>
          </a:p>
          <a:p>
            <a:r>
              <a:rPr lang="ja-JP" altLang="en-US" b="1" dirty="0">
                <a:latin typeface="メイリオ" panose="020B0604030504040204" pitchFamily="50" charset="-128"/>
                <a:ea typeface="メイリオ" panose="020B0604030504040204" pitchFamily="50" charset="-128"/>
              </a:rPr>
              <a:t>シャツター音が鳴動</a:t>
            </a:r>
            <a:endParaRPr lang="ja-JP" altLang="en-US" dirty="0">
              <a:latin typeface="メイリオ" panose="020B0604030504040204" pitchFamily="50" charset="-128"/>
              <a:ea typeface="メイリオ" panose="020B0604030504040204" pitchFamily="50" charset="-128"/>
            </a:endParaRPr>
          </a:p>
        </p:txBody>
      </p:sp>
      <p:sp>
        <p:nvSpPr>
          <p:cNvPr id="38" name="正方形/長方形 37">
            <a:extLst>
              <a:ext uri="{FF2B5EF4-FFF2-40B4-BE49-F238E27FC236}">
                <a16:creationId xmlns:a16="http://schemas.microsoft.com/office/drawing/2014/main" id="{5DC8BE01-993B-4F8D-81B4-702837A90290}"/>
              </a:ext>
            </a:extLst>
          </p:cNvPr>
          <p:cNvSpPr/>
          <p:nvPr/>
        </p:nvSpPr>
        <p:spPr>
          <a:xfrm>
            <a:off x="468000" y="4428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79A3BFDE-19F8-44F5-BE41-D931DF5F94F7}"/>
              </a:ext>
            </a:extLst>
          </p:cNvPr>
          <p:cNvSpPr/>
          <p:nvPr/>
        </p:nvSpPr>
        <p:spPr>
          <a:xfrm>
            <a:off x="468000" y="5400000"/>
            <a:ext cx="524503"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E341A137-7452-46C6-8133-C2483BE915BB}"/>
              </a:ext>
            </a:extLst>
          </p:cNvPr>
          <p:cNvSpPr txBox="1"/>
          <p:nvPr/>
        </p:nvSpPr>
        <p:spPr>
          <a:xfrm>
            <a:off x="936000" y="5508000"/>
            <a:ext cx="2492990" cy="923330"/>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画面上を親指と人差し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指を広げるピンチアウ</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トで撮影範囲を拡大</a:t>
            </a:r>
            <a:endParaRPr lang="ja-JP" altLang="en-US"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CFA57BCF-44FD-43DC-B954-E0E1C7AF1B63}"/>
              </a:ext>
            </a:extLst>
          </p:cNvPr>
          <p:cNvSpPr txBox="1"/>
          <p:nvPr/>
        </p:nvSpPr>
        <p:spPr>
          <a:xfrm>
            <a:off x="936000" y="3816000"/>
            <a:ext cx="2377574" cy="646331"/>
          </a:xfrm>
          <a:prstGeom prst="rect">
            <a:avLst/>
          </a:prstGeom>
          <a:noFill/>
        </p:spPr>
        <p:txBody>
          <a:bodyPr wrap="none">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ビデオ」など撮影の</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モードはここで選択</a:t>
            </a:r>
          </a:p>
        </p:txBody>
      </p:sp>
      <p:sp>
        <p:nvSpPr>
          <p:cNvPr id="62" name="正方形/長方形 61">
            <a:extLst>
              <a:ext uri="{FF2B5EF4-FFF2-40B4-BE49-F238E27FC236}">
                <a16:creationId xmlns:a16="http://schemas.microsoft.com/office/drawing/2014/main" id="{549B1E60-A4FA-4CC1-9349-C0320BA46D68}"/>
              </a:ext>
            </a:extLst>
          </p:cNvPr>
          <p:cNvSpPr/>
          <p:nvPr/>
        </p:nvSpPr>
        <p:spPr>
          <a:xfrm>
            <a:off x="6545521" y="6128971"/>
            <a:ext cx="441146" cy="400110"/>
          </a:xfrm>
          <a:prstGeom prst="rect">
            <a:avLst/>
          </a:prstGeom>
        </p:spPr>
        <p:txBody>
          <a:bodyPr wrap="none">
            <a:spAutoFit/>
          </a:bodyPr>
          <a:lstStyle/>
          <a:p>
            <a:pPr algn="ctr"/>
            <a:r>
              <a:rPr lang="ja-JP" altLang="en-US" sz="2000" b="1" spc="-2000" dirty="0">
                <a:solidFill>
                  <a:schemeClr val="bg1"/>
                </a:solidFill>
                <a:latin typeface="Meiryo" charset="-128"/>
                <a:ea typeface="Meiryo" charset="-128"/>
                <a:cs typeface="Meiryo" charset="-128"/>
              </a:rPr>
              <a:t>●</a:t>
            </a: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nvGrpSpPr>
          <p:cNvPr id="66" name="グループ化 65">
            <a:extLst>
              <a:ext uri="{FF2B5EF4-FFF2-40B4-BE49-F238E27FC236}">
                <a16:creationId xmlns:a16="http://schemas.microsoft.com/office/drawing/2014/main" id="{35E9B40F-A6CA-445B-AC48-1E236FFC44D7}"/>
              </a:ext>
            </a:extLst>
          </p:cNvPr>
          <p:cNvGrpSpPr/>
          <p:nvPr/>
        </p:nvGrpSpPr>
        <p:grpSpPr>
          <a:xfrm>
            <a:off x="6504618" y="4634606"/>
            <a:ext cx="441146" cy="400110"/>
            <a:chOff x="4988923" y="3305555"/>
            <a:chExt cx="441146" cy="400110"/>
          </a:xfrm>
        </p:grpSpPr>
        <p:sp>
          <p:nvSpPr>
            <p:cNvPr id="67" name="円/楕円 40">
              <a:extLst>
                <a:ext uri="{FF2B5EF4-FFF2-40B4-BE49-F238E27FC236}">
                  <a16:creationId xmlns:a16="http://schemas.microsoft.com/office/drawing/2014/main" id="{06A405B8-369E-4396-94F4-80D35958B9C3}"/>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a:extLst>
                <a:ext uri="{FF2B5EF4-FFF2-40B4-BE49-F238E27FC236}">
                  <a16:creationId xmlns:a16="http://schemas.microsoft.com/office/drawing/2014/main" id="{E050E1D8-F494-4861-A66F-DEAC3CE9D909}"/>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❹</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grpSp>
        <p:nvGrpSpPr>
          <p:cNvPr id="63" name="グループ化 62">
            <a:extLst>
              <a:ext uri="{FF2B5EF4-FFF2-40B4-BE49-F238E27FC236}">
                <a16:creationId xmlns:a16="http://schemas.microsoft.com/office/drawing/2014/main" id="{19CD1AB5-8565-4195-8A5B-3D8C463AE633}"/>
              </a:ext>
            </a:extLst>
          </p:cNvPr>
          <p:cNvGrpSpPr/>
          <p:nvPr/>
        </p:nvGrpSpPr>
        <p:grpSpPr>
          <a:xfrm>
            <a:off x="3644445" y="3177619"/>
            <a:ext cx="1924197" cy="3417118"/>
            <a:chOff x="1927077" y="2733381"/>
            <a:chExt cx="1971823" cy="3943644"/>
          </a:xfrm>
        </p:grpSpPr>
        <p:sp>
          <p:nvSpPr>
            <p:cNvPr id="64" name="四角形: 角を丸くする 63">
              <a:extLst>
                <a:ext uri="{FF2B5EF4-FFF2-40B4-BE49-F238E27FC236}">
                  <a16:creationId xmlns:a16="http://schemas.microsoft.com/office/drawing/2014/main" id="{F832E833-0607-4D4C-B9EB-B2E1BF25711C}"/>
                </a:ext>
              </a:extLst>
            </p:cNvPr>
            <p:cNvSpPr/>
            <p:nvPr/>
          </p:nvSpPr>
          <p:spPr>
            <a:xfrm>
              <a:off x="2618009" y="6187731"/>
              <a:ext cx="417590" cy="27220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3" name="グループ化 72">
              <a:extLst>
                <a:ext uri="{FF2B5EF4-FFF2-40B4-BE49-F238E27FC236}">
                  <a16:creationId xmlns:a16="http://schemas.microsoft.com/office/drawing/2014/main" id="{8BCC5C60-733A-4187-ADA3-BCC4453AC630}"/>
                </a:ext>
              </a:extLst>
            </p:cNvPr>
            <p:cNvGrpSpPr/>
            <p:nvPr/>
          </p:nvGrpSpPr>
          <p:grpSpPr>
            <a:xfrm>
              <a:off x="1927077" y="2733381"/>
              <a:ext cx="1971823" cy="3943644"/>
              <a:chOff x="1108042" y="2746115"/>
              <a:chExt cx="1971823" cy="3943644"/>
            </a:xfrm>
          </p:grpSpPr>
          <p:pic>
            <p:nvPicPr>
              <p:cNvPr id="75" name="図 74">
                <a:extLst>
                  <a:ext uri="{FF2B5EF4-FFF2-40B4-BE49-F238E27FC236}">
                    <a16:creationId xmlns:a16="http://schemas.microsoft.com/office/drawing/2014/main" id="{49FEB4B8-8095-4702-808D-487A8AA56C98}"/>
                  </a:ext>
                </a:extLst>
              </p:cNvPr>
              <p:cNvPicPr>
                <a:picLocks noChangeAspect="1"/>
              </p:cNvPicPr>
              <p:nvPr/>
            </p:nvPicPr>
            <p:blipFill>
              <a:blip r:embed="rId5"/>
              <a:stretch>
                <a:fillRect/>
              </a:stretch>
            </p:blipFill>
            <p:spPr>
              <a:xfrm>
                <a:off x="1108042" y="2746115"/>
                <a:ext cx="1971823" cy="3943644"/>
              </a:xfrm>
              <a:prstGeom prst="rect">
                <a:avLst/>
              </a:prstGeom>
            </p:spPr>
          </p:pic>
          <p:sp>
            <p:nvSpPr>
              <p:cNvPr id="76" name="正方形/長方形 75">
                <a:extLst>
                  <a:ext uri="{FF2B5EF4-FFF2-40B4-BE49-F238E27FC236}">
                    <a16:creationId xmlns:a16="http://schemas.microsoft.com/office/drawing/2014/main" id="{78B7789F-5874-49A3-B53B-F6B8D5438664}"/>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74" name="図 73">
              <a:extLst>
                <a:ext uri="{FF2B5EF4-FFF2-40B4-BE49-F238E27FC236}">
                  <a16:creationId xmlns:a16="http://schemas.microsoft.com/office/drawing/2014/main" id="{D1934633-2E08-4A9E-83C1-DEB8D8A6320B}"/>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069581" y="3186455"/>
              <a:ext cx="1663200" cy="3005776"/>
            </a:xfrm>
            <a:prstGeom prst="rect">
              <a:avLst/>
            </a:prstGeom>
          </p:spPr>
        </p:pic>
      </p:grpSp>
      <p:sp>
        <p:nvSpPr>
          <p:cNvPr id="77" name="四角形: 角を丸くする 76">
            <a:extLst>
              <a:ext uri="{FF2B5EF4-FFF2-40B4-BE49-F238E27FC236}">
                <a16:creationId xmlns:a16="http://schemas.microsoft.com/office/drawing/2014/main" id="{9DB60B1C-34AD-4D38-AC95-6973A189CBE8}"/>
              </a:ext>
            </a:extLst>
          </p:cNvPr>
          <p:cNvSpPr/>
          <p:nvPr/>
        </p:nvSpPr>
        <p:spPr>
          <a:xfrm>
            <a:off x="4965700" y="3641025"/>
            <a:ext cx="440835" cy="395382"/>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33EBE288-EDDB-490F-AB2E-FB4EE7862086}"/>
              </a:ext>
            </a:extLst>
          </p:cNvPr>
          <p:cNvGrpSpPr/>
          <p:nvPr/>
        </p:nvGrpSpPr>
        <p:grpSpPr>
          <a:xfrm>
            <a:off x="5025900" y="3228915"/>
            <a:ext cx="320800" cy="400110"/>
            <a:chOff x="5538089" y="3598762"/>
            <a:chExt cx="320800" cy="400110"/>
          </a:xfrm>
        </p:grpSpPr>
        <p:sp>
          <p:nvSpPr>
            <p:cNvPr id="58" name="円/楕円 1">
              <a:extLst>
                <a:ext uri="{FF2B5EF4-FFF2-40B4-BE49-F238E27FC236}">
                  <a16:creationId xmlns:a16="http://schemas.microsoft.com/office/drawing/2014/main" id="{C59018FA-B969-448C-BD2D-FF8F1D4FD8B0}"/>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93EA71AD-8055-4ABF-9FC9-8A4DD10E068F}"/>
                </a:ext>
              </a:extLst>
            </p:cNvPr>
            <p:cNvSpPr/>
            <p:nvPr/>
          </p:nvSpPr>
          <p:spPr>
            <a:xfrm flipH="1">
              <a:off x="5538089" y="3598762"/>
              <a:ext cx="3208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85" name="テキスト ボックス 84">
            <a:extLst>
              <a:ext uri="{FF2B5EF4-FFF2-40B4-BE49-F238E27FC236}">
                <a16:creationId xmlns:a16="http://schemas.microsoft.com/office/drawing/2014/main" id="{AA713D09-6229-42C4-A5C8-0491EB742D7C}"/>
              </a:ext>
            </a:extLst>
          </p:cNvPr>
          <p:cNvSpPr txBox="1"/>
          <p:nvPr/>
        </p:nvSpPr>
        <p:spPr>
          <a:xfrm>
            <a:off x="6261100" y="6696075"/>
            <a:ext cx="1826141" cy="338554"/>
          </a:xfrm>
          <a:prstGeom prst="rect">
            <a:avLst/>
          </a:prstGeom>
          <a:noFill/>
        </p:spPr>
        <p:txBody>
          <a:bodyPr wrap="none">
            <a:spAutoFit/>
          </a:bodyPr>
          <a:lstStyle/>
          <a:p>
            <a:r>
              <a:rPr lang="ja-JP" altLang="en-US" sz="1600" b="1" dirty="0">
                <a:latin typeface="メイリオ" panose="020B0604030504040204" pitchFamily="50" charset="-128"/>
                <a:ea typeface="メイリオ" panose="020B0604030504040204" pitchFamily="50" charset="-128"/>
              </a:rPr>
              <a:t>シャッターボタン</a:t>
            </a:r>
            <a:endParaRPr lang="ja-JP" altLang="en-US" sz="1600" dirty="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EA8CD051-7F78-40E0-B6A2-148AB95462B3}"/>
              </a:ext>
            </a:extLst>
          </p:cNvPr>
          <p:cNvPicPr>
            <a:picLocks noChangeAspect="1"/>
          </p:cNvPicPr>
          <p:nvPr/>
        </p:nvPicPr>
        <p:blipFill>
          <a:blip r:embed="rId7"/>
          <a:stretch>
            <a:fillRect/>
          </a:stretch>
        </p:blipFill>
        <p:spPr>
          <a:xfrm>
            <a:off x="7866077" y="2678050"/>
            <a:ext cx="2049428" cy="2581242"/>
          </a:xfrm>
          <a:prstGeom prst="rect">
            <a:avLst/>
          </a:prstGeom>
        </p:spPr>
      </p:pic>
      <p:grpSp>
        <p:nvGrpSpPr>
          <p:cNvPr id="45" name="グループ化 44">
            <a:extLst>
              <a:ext uri="{FF2B5EF4-FFF2-40B4-BE49-F238E27FC236}">
                <a16:creationId xmlns:a16="http://schemas.microsoft.com/office/drawing/2014/main" id="{B724B28A-C967-4FD2-B302-3752B5E1A317}"/>
              </a:ext>
            </a:extLst>
          </p:cNvPr>
          <p:cNvGrpSpPr/>
          <p:nvPr/>
        </p:nvGrpSpPr>
        <p:grpSpPr>
          <a:xfrm>
            <a:off x="6642100" y="5682555"/>
            <a:ext cx="441146" cy="400110"/>
            <a:chOff x="5150197" y="4825443"/>
            <a:chExt cx="441146" cy="400110"/>
          </a:xfrm>
        </p:grpSpPr>
        <p:sp>
          <p:nvSpPr>
            <p:cNvPr id="46"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7" name="正方形/長方形 46">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❷</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cxnSp>
        <p:nvCxnSpPr>
          <p:cNvPr id="5" name="直線コネクタ 4">
            <a:extLst>
              <a:ext uri="{FF2B5EF4-FFF2-40B4-BE49-F238E27FC236}">
                <a16:creationId xmlns:a16="http://schemas.microsoft.com/office/drawing/2014/main" id="{27B512CB-9669-4D3A-BC2E-AE25C6C1FE0C}"/>
              </a:ext>
            </a:extLst>
          </p:cNvPr>
          <p:cNvCxnSpPr>
            <a:cxnSpLocks/>
          </p:cNvCxnSpPr>
          <p:nvPr/>
        </p:nvCxnSpPr>
        <p:spPr>
          <a:xfrm flipH="1">
            <a:off x="6851904" y="6314480"/>
            <a:ext cx="202768" cy="415504"/>
          </a:xfrm>
          <a:prstGeom prst="line">
            <a:avLst/>
          </a:prstGeom>
          <a:ln w="19050">
            <a:solidFill>
              <a:srgbClr val="FF0000"/>
            </a:solidFill>
            <a:head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942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08B54DE-E1A1-4505-B819-47BB2BFA4F9A}"/>
              </a:ext>
            </a:extLst>
          </p:cNvPr>
          <p:cNvPicPr>
            <a:picLocks noChangeAspect="1"/>
          </p:cNvPicPr>
          <p:nvPr/>
        </p:nvPicPr>
        <p:blipFill>
          <a:blip r:embed="rId3"/>
          <a:stretch>
            <a:fillRect/>
          </a:stretch>
        </p:blipFill>
        <p:spPr>
          <a:xfrm>
            <a:off x="4725165" y="2268775"/>
            <a:ext cx="2277586" cy="3790046"/>
          </a:xfrm>
          <a:prstGeom prst="rect">
            <a:avLst/>
          </a:prstGeom>
        </p:spPr>
      </p:pic>
      <p:sp>
        <p:nvSpPr>
          <p:cNvPr id="4" name="Title 1"/>
          <p:cNvSpPr txBox="1">
            <a:spLocks/>
          </p:cNvSpPr>
          <p:nvPr/>
        </p:nvSpPr>
        <p:spPr>
          <a:xfrm>
            <a:off x="900000" y="540000"/>
            <a:ext cx="1137148"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2-B</a:t>
            </a:r>
            <a:endParaRPr lang="en-US" dirty="0"/>
          </a:p>
        </p:txBody>
      </p:sp>
      <p:sp>
        <p:nvSpPr>
          <p:cNvPr id="32" name="タイトル 9">
            <a:extLst>
              <a:ext uri="{FF2B5EF4-FFF2-40B4-BE49-F238E27FC236}">
                <a16:creationId xmlns:a16="http://schemas.microsoft.com/office/drawing/2014/main" id="{CA2B6507-1ACA-453C-97C4-5D298B773253}"/>
              </a:ext>
            </a:extLst>
          </p:cNvPr>
          <p:cNvSpPr txBox="1">
            <a:spLocks/>
          </p:cNvSpPr>
          <p:nvPr/>
        </p:nvSpPr>
        <p:spPr>
          <a:xfrm>
            <a:off x="2520000" y="3586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自画像を撮ろう</a:t>
            </a:r>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6337289" cy="463846"/>
          </a:xfrm>
        </p:spPr>
        <p:txBody>
          <a:bodyPr wrap="none" lIns="90000" tIns="46800" rIns="90000" bIns="46800">
            <a:spAutoFit/>
          </a:bodyPr>
          <a:lstStyle/>
          <a:p>
            <a:r>
              <a:rPr lang="ja-JP" altLang="en-US" sz="2400" dirty="0"/>
              <a:t>前面カメラを使って自画像を取りましょう。</a:t>
            </a:r>
          </a:p>
        </p:txBody>
      </p:sp>
      <p:sp>
        <p:nvSpPr>
          <p:cNvPr id="50" name="正方形/長方形 49">
            <a:extLst>
              <a:ext uri="{FF2B5EF4-FFF2-40B4-BE49-F238E27FC236}">
                <a16:creationId xmlns:a16="http://schemas.microsoft.com/office/drawing/2014/main" id="{AF2E2A0B-E39E-4299-B477-ABB373768BC7}"/>
              </a:ext>
            </a:extLst>
          </p:cNvPr>
          <p:cNvSpPr/>
          <p:nvPr/>
        </p:nvSpPr>
        <p:spPr>
          <a:xfrm>
            <a:off x="648000" y="2700000"/>
            <a:ext cx="550595" cy="584775"/>
          </a:xfrm>
          <a:prstGeom prst="rect">
            <a:avLst/>
          </a:prstGeom>
        </p:spPr>
        <p:txBody>
          <a:bodyPr wrap="square">
            <a:spAutoFit/>
          </a:bodyPr>
          <a:lstStyle/>
          <a:p>
            <a:r>
              <a:rPr lang="ja-JP" altLang="en-US" sz="3200" b="1" dirty="0">
                <a:solidFill>
                  <a:srgbClr val="009650"/>
                </a:solidFill>
                <a:latin typeface="メイリオ" panose="020B0604030504040204" pitchFamily="50" charset="-128"/>
                <a:ea typeface="メイリオ" panose="020B0604030504040204" pitchFamily="50" charset="-128"/>
                <a:cs typeface="Meiryo" charset="-128"/>
              </a:rPr>
              <a:t>❶</a:t>
            </a:r>
            <a:endParaRPr lang="en-US" altLang="ja-JP" sz="3200" b="1" dirty="0">
              <a:solidFill>
                <a:srgbClr val="009650"/>
              </a:solidFill>
              <a:latin typeface="メイリオ" panose="020B0604030504040204" pitchFamily="50" charset="-128"/>
              <a:ea typeface="メイリオ" panose="020B0604030504040204" pitchFamily="50" charset="-128"/>
              <a:cs typeface="Meiryo" charset="-128"/>
            </a:endParaRPr>
          </a:p>
        </p:txBody>
      </p:sp>
      <p:sp>
        <p:nvSpPr>
          <p:cNvPr id="61" name="四角形: 角を丸くする 60">
            <a:extLst>
              <a:ext uri="{FF2B5EF4-FFF2-40B4-BE49-F238E27FC236}">
                <a16:creationId xmlns:a16="http://schemas.microsoft.com/office/drawing/2014/main" id="{CC8E3E16-43FF-45B6-9EC0-2B7AC8AF081F}"/>
              </a:ext>
            </a:extLst>
          </p:cNvPr>
          <p:cNvSpPr/>
          <p:nvPr/>
        </p:nvSpPr>
        <p:spPr>
          <a:xfrm>
            <a:off x="6561754" y="5610225"/>
            <a:ext cx="537546" cy="370071"/>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5" name="楕円 64">
            <a:extLst>
              <a:ext uri="{FF2B5EF4-FFF2-40B4-BE49-F238E27FC236}">
                <a16:creationId xmlns:a16="http://schemas.microsoft.com/office/drawing/2014/main" id="{112C0F20-05B4-43AC-A9B3-65B2DD34AFD1}"/>
              </a:ext>
            </a:extLst>
          </p:cNvPr>
          <p:cNvSpPr/>
          <p:nvPr/>
        </p:nvSpPr>
        <p:spPr>
          <a:xfrm>
            <a:off x="5574313" y="5516159"/>
            <a:ext cx="601019" cy="567329"/>
          </a:xfrm>
          <a:prstGeom prst="ellipse">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pic>
        <p:nvPicPr>
          <p:cNvPr id="8194" name="Picture 2" descr="スマホで撮影する人のイラスト（男性）">
            <a:extLst>
              <a:ext uri="{FF2B5EF4-FFF2-40B4-BE49-F238E27FC236}">
                <a16:creationId xmlns:a16="http://schemas.microsoft.com/office/drawing/2014/main" id="{A1573722-66B5-45F1-8F09-A60AEF09DE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2700" y="3353675"/>
            <a:ext cx="1257922" cy="1401585"/>
          </a:xfrm>
          <a:prstGeom prst="rect">
            <a:avLst/>
          </a:prstGeom>
          <a:noFill/>
          <a:extLst>
            <a:ext uri="{909E8E84-426E-40DD-AFC4-6F175D3DCCD1}">
              <a14:hiddenFill xmlns:a14="http://schemas.microsoft.com/office/drawing/2010/main">
                <a:solidFill>
                  <a:srgbClr val="FFFFFF"/>
                </a:solidFill>
              </a14:hiddenFill>
            </a:ext>
          </a:extLst>
        </p:spPr>
      </p:pic>
      <p:sp>
        <p:nvSpPr>
          <p:cNvPr id="44" name="正方形/長方形 43">
            <a:extLst>
              <a:ext uri="{FF2B5EF4-FFF2-40B4-BE49-F238E27FC236}">
                <a16:creationId xmlns:a16="http://schemas.microsoft.com/office/drawing/2014/main" id="{48317E11-1517-4360-8D6F-061EAD11DB69}"/>
              </a:ext>
            </a:extLst>
          </p:cNvPr>
          <p:cNvSpPr/>
          <p:nvPr/>
        </p:nvSpPr>
        <p:spPr>
          <a:xfrm>
            <a:off x="648000" y="4619625"/>
            <a:ext cx="595035" cy="584775"/>
          </a:xfrm>
          <a:prstGeom prst="rect">
            <a:avLst/>
          </a:prstGeom>
        </p:spPr>
        <p:txBody>
          <a:bodyPr wrap="none">
            <a:spAutoFit/>
          </a:bodyPr>
          <a:lstStyle/>
          <a:p>
            <a:r>
              <a:rPr lang="ja-JP" altLang="en-US" sz="3200" b="1" dirty="0">
                <a:solidFill>
                  <a:srgbClr val="009650"/>
                </a:solidFill>
                <a:latin typeface="メイリオ" panose="020B0604030504040204" pitchFamily="50" charset="-128"/>
                <a:ea typeface="メイリオ" panose="020B0604030504040204" pitchFamily="50" charset="-128"/>
                <a:cs typeface="Meiryo" charset="-128"/>
              </a:rPr>
              <a:t>❸</a:t>
            </a:r>
            <a:endParaRPr lang="en-US" altLang="ja-JP" sz="3200" b="1" dirty="0">
              <a:solidFill>
                <a:srgbClr val="009650"/>
              </a:solidFill>
              <a:latin typeface="メイリオ" panose="020B0604030504040204" pitchFamily="50" charset="-128"/>
              <a:ea typeface="メイリオ" panose="020B0604030504040204" pitchFamily="50" charset="-128"/>
              <a:cs typeface="Meiryo" charset="-128"/>
            </a:endParaRPr>
          </a:p>
        </p:txBody>
      </p:sp>
      <p:sp>
        <p:nvSpPr>
          <p:cNvPr id="67" name="正方形/長方形 66">
            <a:extLst>
              <a:ext uri="{FF2B5EF4-FFF2-40B4-BE49-F238E27FC236}">
                <a16:creationId xmlns:a16="http://schemas.microsoft.com/office/drawing/2014/main" id="{DF0ED8B3-82B4-49A0-863A-415915CDF940}"/>
              </a:ext>
            </a:extLst>
          </p:cNvPr>
          <p:cNvSpPr/>
          <p:nvPr/>
        </p:nvSpPr>
        <p:spPr>
          <a:xfrm>
            <a:off x="648000" y="3781425"/>
            <a:ext cx="596929" cy="584775"/>
          </a:xfrm>
          <a:prstGeom prst="rect">
            <a:avLst/>
          </a:prstGeom>
        </p:spPr>
        <p:txBody>
          <a:bodyPr wrap="square">
            <a:spAutoFit/>
          </a:bodyPr>
          <a:lstStyle/>
          <a:p>
            <a:r>
              <a:rPr lang="ja-JP" altLang="en-US" sz="3200" b="1" dirty="0">
                <a:solidFill>
                  <a:srgbClr val="009650"/>
                </a:solidFill>
                <a:latin typeface="メイリオ" panose="020B0604030504040204" pitchFamily="50" charset="-128"/>
                <a:ea typeface="メイリオ" panose="020B0604030504040204" pitchFamily="50" charset="-128"/>
                <a:cs typeface="Meiryo" charset="-128"/>
              </a:rPr>
              <a:t>❷</a:t>
            </a:r>
            <a:endParaRPr lang="en-US" altLang="ja-JP" sz="3200" b="1" dirty="0">
              <a:solidFill>
                <a:srgbClr val="009650"/>
              </a:solidFill>
              <a:latin typeface="メイリオ" panose="020B0604030504040204" pitchFamily="50" charset="-128"/>
              <a:ea typeface="メイリオ" panose="020B0604030504040204" pitchFamily="50" charset="-128"/>
              <a:cs typeface="Meiryo" charset="-128"/>
            </a:endParaRPr>
          </a:p>
        </p:txBody>
      </p:sp>
      <p:sp>
        <p:nvSpPr>
          <p:cNvPr id="68" name="テキスト ボックス 67">
            <a:extLst>
              <a:ext uri="{FF2B5EF4-FFF2-40B4-BE49-F238E27FC236}">
                <a16:creationId xmlns:a16="http://schemas.microsoft.com/office/drawing/2014/main" id="{6A6DEE40-E912-410F-9C87-C2BC5D560490}"/>
              </a:ext>
            </a:extLst>
          </p:cNvPr>
          <p:cNvSpPr txBox="1"/>
          <p:nvPr/>
        </p:nvSpPr>
        <p:spPr>
          <a:xfrm>
            <a:off x="1116000" y="3889425"/>
            <a:ext cx="2492990" cy="646331"/>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やや斜め上から撮ると</a:t>
            </a:r>
          </a:p>
          <a:p>
            <a:r>
              <a:rPr lang="ja-JP" altLang="en-US" b="1" dirty="0">
                <a:latin typeface="メイリオ" panose="020B0604030504040204" pitchFamily="50" charset="-128"/>
                <a:ea typeface="メイリオ" panose="020B0604030504040204" pitchFamily="50" charset="-128"/>
              </a:rPr>
              <a:t>上手く撮れます</a:t>
            </a:r>
          </a:p>
        </p:txBody>
      </p:sp>
      <p:sp>
        <p:nvSpPr>
          <p:cNvPr id="69" name="テキスト ボックス 68">
            <a:extLst>
              <a:ext uri="{FF2B5EF4-FFF2-40B4-BE49-F238E27FC236}">
                <a16:creationId xmlns:a16="http://schemas.microsoft.com/office/drawing/2014/main" id="{2C40BB0A-34E4-472D-9FB8-4EA2A26942EB}"/>
              </a:ext>
            </a:extLst>
          </p:cNvPr>
          <p:cNvSpPr txBox="1"/>
          <p:nvPr/>
        </p:nvSpPr>
        <p:spPr>
          <a:xfrm>
            <a:off x="1116000" y="4727625"/>
            <a:ext cx="2608406" cy="646331"/>
          </a:xfrm>
          <a:prstGeom prst="rect">
            <a:avLst/>
          </a:prstGeom>
          <a:noFill/>
        </p:spPr>
        <p:txBody>
          <a:bodyPr wrap="none">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シャッターボタン」を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タップします</a:t>
            </a:r>
          </a:p>
        </p:txBody>
      </p:sp>
      <p:sp>
        <p:nvSpPr>
          <p:cNvPr id="22" name="矢印: 左右 71">
            <a:extLst>
              <a:ext uri="{FF2B5EF4-FFF2-40B4-BE49-F238E27FC236}">
                <a16:creationId xmlns:a16="http://schemas.microsoft.com/office/drawing/2014/main" id="{FF7FDF66-0A51-4DB0-9554-9FF2FC292A51}"/>
              </a:ext>
            </a:extLst>
          </p:cNvPr>
          <p:cNvSpPr/>
          <p:nvPr/>
        </p:nvSpPr>
        <p:spPr>
          <a:xfrm rot="9619041">
            <a:off x="8234163" y="2995077"/>
            <a:ext cx="762219" cy="38294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25400">
                  <a:schemeClr val="bg1"/>
                </a:glow>
              </a:effectLst>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ED9DC77D-E9D2-4E94-B67F-B9D603D17CB2}"/>
              </a:ext>
            </a:extLst>
          </p:cNvPr>
          <p:cNvGrpSpPr/>
          <p:nvPr/>
        </p:nvGrpSpPr>
        <p:grpSpPr>
          <a:xfrm>
            <a:off x="6753100" y="5915025"/>
            <a:ext cx="270000" cy="400110"/>
            <a:chOff x="5588889" y="3598762"/>
            <a:chExt cx="270000" cy="400110"/>
          </a:xfrm>
        </p:grpSpPr>
        <p:sp>
          <p:nvSpPr>
            <p:cNvPr id="24"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effectLst>
                    <a:glow rad="25400">
                      <a:schemeClr val="bg1"/>
                    </a:glow>
                  </a:effectLst>
                  <a:latin typeface="メイリオ" panose="020B0604030504040204" pitchFamily="50" charset="-128"/>
                  <a:ea typeface="メイリオ" panose="020B0604030504040204" pitchFamily="50" charset="-128"/>
                  <a:cs typeface="Meiryo" charset="-128"/>
                </a:rPr>
                <a:t>❶</a:t>
              </a:r>
              <a:endParaRPr lang="en-US" altLang="ja-JP" sz="2000" b="1" dirty="0">
                <a:solidFill>
                  <a:srgbClr val="009650"/>
                </a:solidFill>
                <a:effectLst>
                  <a:glow rad="25400">
                    <a:schemeClr val="bg1"/>
                  </a:glow>
                </a:effectLst>
                <a:latin typeface="メイリオ" panose="020B0604030504040204" pitchFamily="50" charset="-128"/>
                <a:ea typeface="メイリオ" panose="020B0604030504040204" pitchFamily="50" charset="-128"/>
                <a:cs typeface="Meiryo" charset="-128"/>
              </a:endParaRPr>
            </a:p>
          </p:txBody>
        </p:sp>
      </p:grpSp>
      <p:grpSp>
        <p:nvGrpSpPr>
          <p:cNvPr id="26" name="グループ化 25">
            <a:extLst>
              <a:ext uri="{FF2B5EF4-FFF2-40B4-BE49-F238E27FC236}">
                <a16:creationId xmlns:a16="http://schemas.microsoft.com/office/drawing/2014/main" id="{54B0AC1D-4C32-4862-B196-1511FF91BF79}"/>
              </a:ext>
            </a:extLst>
          </p:cNvPr>
          <p:cNvGrpSpPr/>
          <p:nvPr/>
        </p:nvGrpSpPr>
        <p:grpSpPr>
          <a:xfrm>
            <a:off x="5404664" y="5873055"/>
            <a:ext cx="441146" cy="400110"/>
            <a:chOff x="4422686" y="1453207"/>
            <a:chExt cx="441146" cy="400110"/>
          </a:xfrm>
        </p:grpSpPr>
        <p:sp>
          <p:nvSpPr>
            <p:cNvPr id="27" name="円/楕円 48">
              <a:extLst>
                <a:ext uri="{FF2B5EF4-FFF2-40B4-BE49-F238E27FC236}">
                  <a16:creationId xmlns:a16="http://schemas.microsoft.com/office/drawing/2014/main" id="{46E7CBD0-3321-4C23-83E3-144CDEF2615D}"/>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549B1E60-A4FA-4CC1-9349-C0320BA46D6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メイリオ" panose="020B0604030504040204" pitchFamily="50" charset="-128"/>
                  <a:ea typeface="メイリオ" panose="020B0604030504040204" pitchFamily="50" charset="-128"/>
                  <a:cs typeface="Meiryo" charset="-128"/>
                </a:rPr>
                <a:t>❸</a:t>
              </a:r>
              <a:endParaRPr lang="en-US" altLang="ja-JP" sz="2000" b="1" dirty="0">
                <a:solidFill>
                  <a:srgbClr val="009650"/>
                </a:solidFill>
                <a:effectLst>
                  <a:glow rad="25400">
                    <a:schemeClr val="bg1"/>
                  </a:glow>
                </a:effectLst>
                <a:latin typeface="メイリオ" panose="020B0604030504040204" pitchFamily="50" charset="-128"/>
                <a:ea typeface="メイリオ" panose="020B0604030504040204" pitchFamily="50" charset="-128"/>
                <a:cs typeface="Meiryo" charset="-128"/>
              </a:endParaRPr>
            </a:p>
          </p:txBody>
        </p:sp>
      </p:grpSp>
      <p:grpSp>
        <p:nvGrpSpPr>
          <p:cNvPr id="29" name="グループ化 28">
            <a:extLst>
              <a:ext uri="{FF2B5EF4-FFF2-40B4-BE49-F238E27FC236}">
                <a16:creationId xmlns:a16="http://schemas.microsoft.com/office/drawing/2014/main" id="{B724B28A-C967-4FD2-B302-3752B5E1A317}"/>
              </a:ext>
            </a:extLst>
          </p:cNvPr>
          <p:cNvGrpSpPr/>
          <p:nvPr/>
        </p:nvGrpSpPr>
        <p:grpSpPr>
          <a:xfrm>
            <a:off x="8394700" y="2790825"/>
            <a:ext cx="441146" cy="400110"/>
            <a:chOff x="5150197" y="4825443"/>
            <a:chExt cx="441146" cy="400110"/>
          </a:xfrm>
        </p:grpSpPr>
        <p:sp>
          <p:nvSpPr>
            <p:cNvPr id="30"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メイリオ" panose="020B0604030504040204" pitchFamily="50" charset="-128"/>
                  <a:ea typeface="メイリオ" panose="020B0604030504040204" pitchFamily="50" charset="-128"/>
                  <a:cs typeface="Meiryo" charset="-128"/>
                </a:rPr>
                <a:t>❷</a:t>
              </a:r>
              <a:endParaRPr lang="en-US" altLang="ja-JP" sz="2000" b="1" dirty="0">
                <a:solidFill>
                  <a:srgbClr val="009650"/>
                </a:solidFill>
                <a:effectLst>
                  <a:glow rad="25400">
                    <a:schemeClr val="bg1"/>
                  </a:glow>
                </a:effectLst>
                <a:latin typeface="メイリオ" panose="020B0604030504040204" pitchFamily="50" charset="-128"/>
                <a:ea typeface="メイリオ" panose="020B0604030504040204" pitchFamily="50" charset="-128"/>
                <a:cs typeface="Meiryo" charset="-128"/>
              </a:endParaRPr>
            </a:p>
          </p:txBody>
        </p:sp>
      </p:grpSp>
      <p:sp>
        <p:nvSpPr>
          <p:cNvPr id="5" name="四角形: 角を丸くする 4">
            <a:extLst>
              <a:ext uri="{FF2B5EF4-FFF2-40B4-BE49-F238E27FC236}">
                <a16:creationId xmlns:a16="http://schemas.microsoft.com/office/drawing/2014/main" id="{B3FC90CD-20E3-4B0C-9281-2836DEBC4D18}"/>
              </a:ext>
            </a:extLst>
          </p:cNvPr>
          <p:cNvSpPr/>
          <p:nvPr/>
        </p:nvSpPr>
        <p:spPr>
          <a:xfrm>
            <a:off x="7414873" y="5281411"/>
            <a:ext cx="2656227" cy="1368000"/>
          </a:xfrm>
          <a:prstGeom prst="roundRect">
            <a:avLst>
              <a:gd name="adj" fmla="val 1123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600" b="1" dirty="0" err="1">
                <a:solidFill>
                  <a:schemeClr val="tx1"/>
                </a:solidFill>
                <a:latin typeface="メイリオ" panose="020B0604030504040204" pitchFamily="50" charset="-128"/>
                <a:ea typeface="メイリオ" panose="020B0604030504040204" pitchFamily="50" charset="-128"/>
              </a:rPr>
              <a:t>iPhoneX</a:t>
            </a:r>
            <a:r>
              <a:rPr lang="ja-JP" altLang="en-US" sz="1600" b="1" dirty="0">
                <a:solidFill>
                  <a:schemeClr val="tx1"/>
                </a:solidFill>
                <a:latin typeface="メイリオ" panose="020B0604030504040204" pitchFamily="50" charset="-128"/>
                <a:ea typeface="メイリオ" panose="020B0604030504040204" pitchFamily="50" charset="-128"/>
              </a:rPr>
              <a:t>以降ではカメラ</a:t>
            </a:r>
          </a:p>
          <a:p>
            <a:r>
              <a:rPr lang="ja-JP" altLang="en-US" sz="1600" b="1" dirty="0">
                <a:solidFill>
                  <a:schemeClr val="tx1"/>
                </a:solidFill>
                <a:latin typeface="メイリオ" panose="020B0604030504040204" pitchFamily="50" charset="-128"/>
                <a:ea typeface="メイリオ" panose="020B0604030504040204" pitchFamily="50" charset="-128"/>
              </a:rPr>
              <a:t>の前面</a:t>
            </a:r>
            <a:r>
              <a:rPr lang="en-US" altLang="ja-JP" sz="1600" b="1" dirty="0">
                <a:solidFill>
                  <a:schemeClr val="tx1"/>
                </a:solidFill>
                <a:latin typeface="メイリオ" panose="020B0604030504040204" pitchFamily="50" charset="-128"/>
                <a:ea typeface="メイリオ" panose="020B0604030504040204" pitchFamily="50" charset="-128"/>
              </a:rPr>
              <a:t>/</a:t>
            </a:r>
            <a:r>
              <a:rPr lang="ja-JP" altLang="en-US" sz="1600" b="1" dirty="0">
                <a:solidFill>
                  <a:schemeClr val="tx1"/>
                </a:solidFill>
                <a:latin typeface="メイリオ" panose="020B0604030504040204" pitchFamily="50" charset="-128"/>
                <a:ea typeface="メイリオ" panose="020B0604030504040204" pitchFamily="50" charset="-128"/>
              </a:rPr>
              <a:t>背面を切り替える</a:t>
            </a:r>
            <a:endParaRPr lang="en-US" altLang="ja-JP" sz="1600" b="1" dirty="0">
              <a:solidFill>
                <a:schemeClr val="tx1"/>
              </a:solidFill>
              <a:latin typeface="メイリオ" panose="020B0604030504040204" pitchFamily="50" charset="-128"/>
              <a:ea typeface="メイリオ" panose="020B0604030504040204" pitchFamily="50" charset="-128"/>
            </a:endParaRPr>
          </a:p>
          <a:p>
            <a:r>
              <a:rPr lang="ja-JP" altLang="en-US" sz="1600" b="1" dirty="0">
                <a:solidFill>
                  <a:schemeClr val="tx1"/>
                </a:solidFill>
                <a:latin typeface="メイリオ" panose="020B0604030504040204" pitchFamily="50" charset="-128"/>
                <a:ea typeface="メイリオ" panose="020B0604030504040204" pitchFamily="50" charset="-128"/>
              </a:rPr>
              <a:t>アイコン形状は以下です</a:t>
            </a:r>
          </a:p>
        </p:txBody>
      </p:sp>
      <p:sp>
        <p:nvSpPr>
          <p:cNvPr id="42" name="テキスト ボックス 41">
            <a:extLst>
              <a:ext uri="{FF2B5EF4-FFF2-40B4-BE49-F238E27FC236}">
                <a16:creationId xmlns:a16="http://schemas.microsoft.com/office/drawing/2014/main" id="{08AC5433-98CC-44E6-AE0D-4FBEA848F9B4}"/>
              </a:ext>
            </a:extLst>
          </p:cNvPr>
          <p:cNvSpPr txBox="1"/>
          <p:nvPr/>
        </p:nvSpPr>
        <p:spPr>
          <a:xfrm>
            <a:off x="1116000" y="2808000"/>
            <a:ext cx="3293567" cy="923330"/>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カメラのアイコンをタップし</a:t>
            </a:r>
          </a:p>
          <a:p>
            <a:r>
              <a:rPr lang="ja-JP" altLang="en-US" b="1" dirty="0">
                <a:latin typeface="メイリオ" panose="020B0604030504040204" pitchFamily="50" charset="-128"/>
                <a:ea typeface="メイリオ" panose="020B0604030504040204" pitchFamily="50" charset="-128"/>
              </a:rPr>
              <a:t>カメラの向きを背面から</a:t>
            </a:r>
          </a:p>
          <a:p>
            <a:r>
              <a:rPr lang="ja-JP" altLang="en-US" b="1" dirty="0">
                <a:latin typeface="メイリオ" panose="020B0604030504040204" pitchFamily="50" charset="-128"/>
                <a:ea typeface="メイリオ" panose="020B0604030504040204" pitchFamily="50" charset="-128"/>
              </a:rPr>
              <a:t>前面に変えます</a:t>
            </a:r>
          </a:p>
        </p:txBody>
      </p:sp>
      <p:sp>
        <p:nvSpPr>
          <p:cNvPr id="43" name="正方形/長方形 42">
            <a:extLst>
              <a:ext uri="{FF2B5EF4-FFF2-40B4-BE49-F238E27FC236}">
                <a16:creationId xmlns:a16="http://schemas.microsoft.com/office/drawing/2014/main" id="{28D6291D-D7EC-4CF6-B91B-B3FBC63E8635}"/>
              </a:ext>
            </a:extLst>
          </p:cNvPr>
          <p:cNvSpPr/>
          <p:nvPr/>
        </p:nvSpPr>
        <p:spPr>
          <a:xfrm>
            <a:off x="7571613" y="4924425"/>
            <a:ext cx="838200" cy="400110"/>
          </a:xfrm>
          <a:prstGeom prst="rect">
            <a:avLst/>
          </a:prstGeom>
        </p:spPr>
        <p:txBody>
          <a:bodyPr wrap="square">
            <a:spAutoFit/>
          </a:bodyPr>
          <a:lstStyle/>
          <a:p>
            <a:r>
              <a:rPr lang="ja-JP" altLang="en-US" sz="2000" b="1" dirty="0">
                <a:solidFill>
                  <a:srgbClr val="0070C0"/>
                </a:solidFill>
                <a:latin typeface="メイリオ" panose="020B0604030504040204" pitchFamily="50" charset="-128"/>
                <a:ea typeface="メイリオ" panose="020B0604030504040204" pitchFamily="50" charset="-128"/>
                <a:cs typeface="Meiryo" charset="-128"/>
              </a:rPr>
              <a:t>❶</a:t>
            </a:r>
            <a:r>
              <a:rPr lang="en-US" altLang="ja-JP" sz="2000" b="1" dirty="0">
                <a:solidFill>
                  <a:srgbClr val="0070C0"/>
                </a:solidFill>
                <a:latin typeface="メイリオ" panose="020B0604030504040204" pitchFamily="50" charset="-128"/>
                <a:ea typeface="メイリオ" panose="020B0604030504040204" pitchFamily="50" charset="-128"/>
                <a:cs typeface="Meiryo" charset="-128"/>
              </a:rPr>
              <a:t>’</a:t>
            </a:r>
          </a:p>
        </p:txBody>
      </p:sp>
      <p:pic>
        <p:nvPicPr>
          <p:cNvPr id="10" name="図 9">
            <a:extLst>
              <a:ext uri="{FF2B5EF4-FFF2-40B4-BE49-F238E27FC236}">
                <a16:creationId xmlns:a16="http://schemas.microsoft.com/office/drawing/2014/main" id="{463AB557-AFAB-4F9B-A18E-DF290939D995}"/>
              </a:ext>
            </a:extLst>
          </p:cNvPr>
          <p:cNvPicPr>
            <a:picLocks noChangeAspect="1"/>
          </p:cNvPicPr>
          <p:nvPr/>
        </p:nvPicPr>
        <p:blipFill>
          <a:blip r:embed="rId5"/>
          <a:stretch>
            <a:fillRect/>
          </a:stretch>
        </p:blipFill>
        <p:spPr>
          <a:xfrm>
            <a:off x="8572800" y="6134045"/>
            <a:ext cx="381053" cy="390580"/>
          </a:xfrm>
          <a:prstGeom prst="rect">
            <a:avLst/>
          </a:prstGeom>
        </p:spPr>
      </p:pic>
    </p:spTree>
    <p:extLst>
      <p:ext uri="{BB962C8B-B14F-4D97-AF65-F5344CB8AC3E}">
        <p14:creationId xmlns:p14="http://schemas.microsoft.com/office/powerpoint/2010/main" val="3580030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a:extLst>
              <a:ext uri="{FF2B5EF4-FFF2-40B4-BE49-F238E27FC236}">
                <a16:creationId xmlns:a16="http://schemas.microsoft.com/office/drawing/2014/main" id="{FE913D1C-9871-44BE-9F8B-B93EE4C13E86}"/>
              </a:ext>
            </a:extLst>
          </p:cNvPr>
          <p:cNvPicPr>
            <a:picLocks noChangeAspect="1"/>
          </p:cNvPicPr>
          <p:nvPr/>
        </p:nvPicPr>
        <p:blipFill>
          <a:blip r:embed="rId3"/>
          <a:stretch>
            <a:fillRect/>
          </a:stretch>
        </p:blipFill>
        <p:spPr>
          <a:xfrm>
            <a:off x="4279900" y="2638425"/>
            <a:ext cx="2266950" cy="3781425"/>
          </a:xfrm>
          <a:prstGeom prst="rect">
            <a:avLst/>
          </a:prstGeom>
        </p:spPr>
      </p:pic>
      <p:sp>
        <p:nvSpPr>
          <p:cNvPr id="4" name="Title 1"/>
          <p:cNvSpPr txBox="1">
            <a:spLocks/>
          </p:cNvSpPr>
          <p:nvPr/>
        </p:nvSpPr>
        <p:spPr>
          <a:xfrm>
            <a:off x="900000" y="538899"/>
            <a:ext cx="1116309"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2-C</a:t>
            </a:r>
            <a:endParaRPr lang="en-US" dirty="0"/>
          </a:p>
        </p:txBody>
      </p:sp>
      <p:sp>
        <p:nvSpPr>
          <p:cNvPr id="7" name="タイトル 9">
            <a:extLst>
              <a:ext uri="{FF2B5EF4-FFF2-40B4-BE49-F238E27FC236}">
                <a16:creationId xmlns:a16="http://schemas.microsoft.com/office/drawing/2014/main" id="{9AA8AFA8-34AA-47D8-AD5F-DE8B217B63AE}"/>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さまざまな操作アイコン</a:t>
            </a:r>
          </a:p>
        </p:txBody>
      </p:sp>
      <p:sp>
        <p:nvSpPr>
          <p:cNvPr id="61" name="object 11">
            <a:extLst>
              <a:ext uri="{FF2B5EF4-FFF2-40B4-BE49-F238E27FC236}">
                <a16:creationId xmlns:a16="http://schemas.microsoft.com/office/drawing/2014/main" id="{E3B2F594-ED07-4AD5-9699-BD3E9F2CEE1D}"/>
              </a:ext>
            </a:extLst>
          </p:cNvPr>
          <p:cNvSpPr txBox="1">
            <a:spLocks noGrp="1"/>
          </p:cNvSpPr>
          <p:nvPr>
            <p:ph type="subTitle" idx="1"/>
          </p:nvPr>
        </p:nvSpPr>
        <p:spPr>
          <a:xfrm>
            <a:off x="648000" y="1548000"/>
            <a:ext cx="6010276" cy="463846"/>
          </a:xfrm>
          <a:prstGeom prst="rect">
            <a:avLst/>
          </a:prstGeom>
        </p:spPr>
        <p:txBody>
          <a:bodyPr wrap="none" lIns="90000" tIns="46800" rIns="90000" bIns="46800">
            <a:spAutoFit/>
          </a:bodyPr>
          <a:lstStyle/>
          <a:p>
            <a:r>
              <a:rPr lang="en-US" sz="2400" dirty="0"/>
              <a:t>iPhone</a:t>
            </a:r>
            <a:r>
              <a:rPr lang="ja-JP" altLang="en-US" sz="2400" dirty="0"/>
              <a:t>の操作アイコン（</a:t>
            </a:r>
            <a:r>
              <a:rPr lang="en-US" altLang="ja-JP" sz="2400" dirty="0"/>
              <a:t>iPhone6</a:t>
            </a:r>
            <a:r>
              <a:rPr lang="ja-JP" altLang="en-US" sz="2400" dirty="0"/>
              <a:t>の例）</a:t>
            </a:r>
            <a:endParaRPr sz="2400" dirty="0"/>
          </a:p>
        </p:txBody>
      </p:sp>
      <p:sp>
        <p:nvSpPr>
          <p:cNvPr id="75" name="object 21">
            <a:extLst>
              <a:ext uri="{FF2B5EF4-FFF2-40B4-BE49-F238E27FC236}">
                <a16:creationId xmlns:a16="http://schemas.microsoft.com/office/drawing/2014/main" id="{3D5E9256-5500-4245-B3A4-A9DCB7F51F64}"/>
              </a:ext>
            </a:extLst>
          </p:cNvPr>
          <p:cNvSpPr/>
          <p:nvPr/>
        </p:nvSpPr>
        <p:spPr>
          <a:xfrm>
            <a:off x="5176369" y="5940088"/>
            <a:ext cx="475131" cy="472071"/>
          </a:xfrm>
          <a:custGeom>
            <a:avLst/>
            <a:gdLst/>
            <a:ahLst/>
            <a:cxnLst/>
            <a:rect l="l" t="t" r="r" b="b"/>
            <a:pathLst>
              <a:path w="641985" h="670559">
                <a:moveTo>
                  <a:pt x="0" y="335279"/>
                </a:moveTo>
                <a:lnTo>
                  <a:pt x="3504" y="285563"/>
                </a:lnTo>
                <a:lnTo>
                  <a:pt x="13680" y="238169"/>
                </a:lnTo>
                <a:lnTo>
                  <a:pt x="30018" y="193606"/>
                </a:lnTo>
                <a:lnTo>
                  <a:pt x="52010" y="152381"/>
                </a:lnTo>
                <a:lnTo>
                  <a:pt x="79148" y="115004"/>
                </a:lnTo>
                <a:lnTo>
                  <a:pt x="110923" y="81982"/>
                </a:lnTo>
                <a:lnTo>
                  <a:pt x="146827" y="53824"/>
                </a:lnTo>
                <a:lnTo>
                  <a:pt x="186351" y="31038"/>
                </a:lnTo>
                <a:lnTo>
                  <a:pt x="228988" y="14133"/>
                </a:lnTo>
                <a:lnTo>
                  <a:pt x="274228" y="3618"/>
                </a:lnTo>
                <a:lnTo>
                  <a:pt x="321564" y="0"/>
                </a:lnTo>
                <a:lnTo>
                  <a:pt x="368864" y="3618"/>
                </a:lnTo>
                <a:lnTo>
                  <a:pt x="414007" y="14133"/>
                </a:lnTo>
                <a:lnTo>
                  <a:pt x="456498" y="31038"/>
                </a:lnTo>
                <a:lnTo>
                  <a:pt x="495842" y="53824"/>
                </a:lnTo>
                <a:lnTo>
                  <a:pt x="531546" y="81982"/>
                </a:lnTo>
                <a:lnTo>
                  <a:pt x="563113" y="115004"/>
                </a:lnTo>
                <a:lnTo>
                  <a:pt x="590051" y="152381"/>
                </a:lnTo>
                <a:lnTo>
                  <a:pt x="611863" y="193606"/>
                </a:lnTo>
                <a:lnTo>
                  <a:pt x="628056" y="238169"/>
                </a:lnTo>
                <a:lnTo>
                  <a:pt x="638134" y="285563"/>
                </a:lnTo>
                <a:lnTo>
                  <a:pt x="641604" y="335279"/>
                </a:lnTo>
                <a:lnTo>
                  <a:pt x="638134" y="384996"/>
                </a:lnTo>
                <a:lnTo>
                  <a:pt x="628056" y="432390"/>
                </a:lnTo>
                <a:lnTo>
                  <a:pt x="611863" y="476953"/>
                </a:lnTo>
                <a:lnTo>
                  <a:pt x="590051" y="518178"/>
                </a:lnTo>
                <a:lnTo>
                  <a:pt x="563113" y="555555"/>
                </a:lnTo>
                <a:lnTo>
                  <a:pt x="531546" y="588577"/>
                </a:lnTo>
                <a:lnTo>
                  <a:pt x="495842" y="616735"/>
                </a:lnTo>
                <a:lnTo>
                  <a:pt x="456498" y="639521"/>
                </a:lnTo>
                <a:lnTo>
                  <a:pt x="414007" y="656426"/>
                </a:lnTo>
                <a:lnTo>
                  <a:pt x="368864" y="666941"/>
                </a:lnTo>
                <a:lnTo>
                  <a:pt x="321564" y="670559"/>
                </a:lnTo>
                <a:lnTo>
                  <a:pt x="274228" y="666941"/>
                </a:lnTo>
                <a:lnTo>
                  <a:pt x="228988" y="656426"/>
                </a:lnTo>
                <a:lnTo>
                  <a:pt x="186351" y="639521"/>
                </a:lnTo>
                <a:lnTo>
                  <a:pt x="146827" y="616735"/>
                </a:lnTo>
                <a:lnTo>
                  <a:pt x="110923" y="588577"/>
                </a:lnTo>
                <a:lnTo>
                  <a:pt x="79148" y="555555"/>
                </a:lnTo>
                <a:lnTo>
                  <a:pt x="52010" y="518178"/>
                </a:lnTo>
                <a:lnTo>
                  <a:pt x="30018" y="476953"/>
                </a:lnTo>
                <a:lnTo>
                  <a:pt x="13680" y="432390"/>
                </a:lnTo>
                <a:lnTo>
                  <a:pt x="3504" y="384996"/>
                </a:lnTo>
                <a:lnTo>
                  <a:pt x="0" y="335279"/>
                </a:lnTo>
              </a:path>
            </a:pathLst>
          </a:custGeom>
          <a:ln w="25908">
            <a:solidFill>
              <a:srgbClr val="FF0000"/>
            </a:solidFill>
          </a:ln>
          <a:effectLst>
            <a:glow rad="25400">
              <a:schemeClr val="bg1"/>
            </a:glow>
          </a:effectLst>
        </p:spPr>
        <p:txBody>
          <a:bodyPr wrap="square" lIns="0" tIns="0" rIns="0" bIns="0" rtlCol="0"/>
          <a:lstStyle/>
          <a:p>
            <a:endParaRPr sz="1272" dirty="0"/>
          </a:p>
        </p:txBody>
      </p:sp>
      <p:sp>
        <p:nvSpPr>
          <p:cNvPr id="79" name="object 25">
            <a:extLst>
              <a:ext uri="{FF2B5EF4-FFF2-40B4-BE49-F238E27FC236}">
                <a16:creationId xmlns:a16="http://schemas.microsoft.com/office/drawing/2014/main" id="{4CE77A20-BA31-4A36-9DC6-EAE9317C6DA3}"/>
              </a:ext>
            </a:extLst>
          </p:cNvPr>
          <p:cNvSpPr/>
          <p:nvPr/>
        </p:nvSpPr>
        <p:spPr>
          <a:xfrm>
            <a:off x="1870086" y="4086602"/>
            <a:ext cx="115618" cy="365335"/>
          </a:xfrm>
          <a:custGeom>
            <a:avLst/>
            <a:gdLst/>
            <a:ahLst/>
            <a:cxnLst/>
            <a:rect l="l" t="t" r="r" b="b"/>
            <a:pathLst>
              <a:path w="119380" h="419100">
                <a:moveTo>
                  <a:pt x="59436" y="419100"/>
                </a:moveTo>
                <a:lnTo>
                  <a:pt x="0" y="359664"/>
                </a:lnTo>
                <a:lnTo>
                  <a:pt x="28956" y="359664"/>
                </a:lnTo>
                <a:lnTo>
                  <a:pt x="28956" y="0"/>
                </a:lnTo>
                <a:lnTo>
                  <a:pt x="88392" y="0"/>
                </a:lnTo>
                <a:lnTo>
                  <a:pt x="88392" y="359664"/>
                </a:lnTo>
                <a:lnTo>
                  <a:pt x="118872" y="359664"/>
                </a:lnTo>
                <a:lnTo>
                  <a:pt x="59436" y="419100"/>
                </a:lnTo>
                <a:close/>
              </a:path>
            </a:pathLst>
          </a:custGeom>
          <a:ln w="25908">
            <a:noFill/>
          </a:ln>
        </p:spPr>
        <p:txBody>
          <a:bodyPr wrap="square" lIns="0" tIns="0" rIns="0" bIns="0" rtlCol="0"/>
          <a:lstStyle/>
          <a:p>
            <a:endParaRPr sz="1272" dirty="0"/>
          </a:p>
        </p:txBody>
      </p:sp>
      <p:sp>
        <p:nvSpPr>
          <p:cNvPr id="96" name="object 42">
            <a:extLst>
              <a:ext uri="{FF2B5EF4-FFF2-40B4-BE49-F238E27FC236}">
                <a16:creationId xmlns:a16="http://schemas.microsoft.com/office/drawing/2014/main" id="{7EB71D90-1E6E-4580-BF33-3F7128CFF352}"/>
              </a:ext>
            </a:extLst>
          </p:cNvPr>
          <p:cNvSpPr txBox="1"/>
          <p:nvPr/>
        </p:nvSpPr>
        <p:spPr>
          <a:xfrm>
            <a:off x="5499100" y="2257425"/>
            <a:ext cx="917099" cy="276613"/>
          </a:xfrm>
          <a:prstGeom prst="rect">
            <a:avLst/>
          </a:prstGeom>
          <a:ln w="22859">
            <a:noFill/>
          </a:ln>
        </p:spPr>
        <p:txBody>
          <a:bodyPr vert="horz" wrap="square" lIns="0" tIns="60578" rIns="0" bIns="0" rtlCol="0">
            <a:spAutoFit/>
          </a:bodyPr>
          <a:lstStyle/>
          <a:p>
            <a:pPr marL="75391">
              <a:spcBef>
                <a:spcPts val="477"/>
              </a:spcBef>
            </a:pPr>
            <a:r>
              <a:rPr sz="1400" b="1" spc="-180" dirty="0">
                <a:latin typeface="メイリオ" panose="020B0604030504040204" pitchFamily="50" charset="-128"/>
                <a:ea typeface="メイリオ" panose="020B0604030504040204" pitchFamily="50" charset="-128"/>
                <a:cs typeface="kiloji"/>
              </a:rPr>
              <a:t>タ</a:t>
            </a:r>
            <a:r>
              <a:rPr sz="1400" b="1" spc="-124" dirty="0">
                <a:latin typeface="メイリオ" panose="020B0604030504040204" pitchFamily="50" charset="-128"/>
                <a:ea typeface="メイリオ" panose="020B0604030504040204" pitchFamily="50" charset="-128"/>
                <a:cs typeface="kiloji"/>
              </a:rPr>
              <a:t>イ</a:t>
            </a:r>
            <a:r>
              <a:rPr sz="1400" b="1" spc="-74" dirty="0">
                <a:latin typeface="メイリオ" panose="020B0604030504040204" pitchFamily="50" charset="-128"/>
                <a:ea typeface="メイリオ" panose="020B0604030504040204" pitchFamily="50" charset="-128"/>
                <a:cs typeface="kiloji"/>
              </a:rPr>
              <a:t>マ</a:t>
            </a:r>
            <a:r>
              <a:rPr sz="1400" b="1" spc="-28" dirty="0">
                <a:latin typeface="メイリオ" panose="020B0604030504040204" pitchFamily="50" charset="-128"/>
                <a:ea typeface="メイリオ" panose="020B0604030504040204" pitchFamily="50" charset="-128"/>
                <a:cs typeface="kiloji"/>
              </a:rPr>
              <a:t>ー</a:t>
            </a:r>
            <a:endParaRPr sz="1400" b="1" dirty="0">
              <a:latin typeface="メイリオ" panose="020B0604030504040204" pitchFamily="50" charset="-128"/>
              <a:ea typeface="メイリオ" panose="020B0604030504040204" pitchFamily="50" charset="-128"/>
              <a:cs typeface="kiloji"/>
            </a:endParaRPr>
          </a:p>
        </p:txBody>
      </p:sp>
      <p:sp>
        <p:nvSpPr>
          <p:cNvPr id="173" name="object 22">
            <a:extLst>
              <a:ext uri="{FF2B5EF4-FFF2-40B4-BE49-F238E27FC236}">
                <a16:creationId xmlns:a16="http://schemas.microsoft.com/office/drawing/2014/main" id="{BA3248EC-3A0F-4B21-9C1D-99FA3DE4A879}"/>
              </a:ext>
            </a:extLst>
          </p:cNvPr>
          <p:cNvSpPr/>
          <p:nvPr/>
        </p:nvSpPr>
        <p:spPr>
          <a:xfrm>
            <a:off x="4203700" y="2562224"/>
            <a:ext cx="386775" cy="363311"/>
          </a:xfrm>
          <a:custGeom>
            <a:avLst/>
            <a:gdLst/>
            <a:ahLst/>
            <a:cxnLst/>
            <a:rect l="l" t="t" r="r" b="b"/>
            <a:pathLst>
              <a:path w="325119" h="347979">
                <a:moveTo>
                  <a:pt x="0" y="173736"/>
                </a:moveTo>
                <a:lnTo>
                  <a:pt x="5834" y="127529"/>
                </a:lnTo>
                <a:lnTo>
                  <a:pt x="22295" y="86021"/>
                </a:lnTo>
                <a:lnTo>
                  <a:pt x="47815" y="50863"/>
                </a:lnTo>
                <a:lnTo>
                  <a:pt x="80828" y="23706"/>
                </a:lnTo>
                <a:lnTo>
                  <a:pt x="119768" y="6201"/>
                </a:lnTo>
                <a:lnTo>
                  <a:pt x="163068" y="0"/>
                </a:lnTo>
                <a:lnTo>
                  <a:pt x="206255" y="6201"/>
                </a:lnTo>
                <a:lnTo>
                  <a:pt x="244912" y="23706"/>
                </a:lnTo>
                <a:lnTo>
                  <a:pt x="277558" y="50863"/>
                </a:lnTo>
                <a:lnTo>
                  <a:pt x="302711" y="86021"/>
                </a:lnTo>
                <a:lnTo>
                  <a:pt x="318889" y="127529"/>
                </a:lnTo>
                <a:lnTo>
                  <a:pt x="324612" y="173736"/>
                </a:lnTo>
                <a:lnTo>
                  <a:pt x="318889" y="219942"/>
                </a:lnTo>
                <a:lnTo>
                  <a:pt x="302711" y="261450"/>
                </a:lnTo>
                <a:lnTo>
                  <a:pt x="277558" y="296608"/>
                </a:lnTo>
                <a:lnTo>
                  <a:pt x="244912" y="323765"/>
                </a:lnTo>
                <a:lnTo>
                  <a:pt x="206255" y="341270"/>
                </a:lnTo>
                <a:lnTo>
                  <a:pt x="163068" y="347472"/>
                </a:lnTo>
                <a:lnTo>
                  <a:pt x="119768" y="341270"/>
                </a:lnTo>
                <a:lnTo>
                  <a:pt x="80828" y="323765"/>
                </a:lnTo>
                <a:lnTo>
                  <a:pt x="47815" y="296608"/>
                </a:lnTo>
                <a:lnTo>
                  <a:pt x="22295" y="261450"/>
                </a:lnTo>
                <a:lnTo>
                  <a:pt x="5834" y="219942"/>
                </a:lnTo>
                <a:lnTo>
                  <a:pt x="0" y="173736"/>
                </a:lnTo>
              </a:path>
            </a:pathLst>
          </a:custGeom>
          <a:ln w="19050">
            <a:solidFill>
              <a:srgbClr val="FF0000"/>
            </a:solidFill>
          </a:ln>
          <a:effectLst>
            <a:glow rad="25400">
              <a:schemeClr val="bg1"/>
            </a:glow>
          </a:effectLst>
        </p:spPr>
        <p:txBody>
          <a:bodyPr wrap="square" lIns="0" tIns="0" rIns="0" bIns="0" rtlCol="0"/>
          <a:lstStyle/>
          <a:p>
            <a:endParaRPr sz="1272" dirty="0"/>
          </a:p>
        </p:txBody>
      </p:sp>
      <p:sp>
        <p:nvSpPr>
          <p:cNvPr id="135" name="object 28">
            <a:extLst>
              <a:ext uri="{FF2B5EF4-FFF2-40B4-BE49-F238E27FC236}">
                <a16:creationId xmlns:a16="http://schemas.microsoft.com/office/drawing/2014/main" id="{BD436295-96C8-4920-810C-FC5C50FE9F3B}"/>
              </a:ext>
            </a:extLst>
          </p:cNvPr>
          <p:cNvSpPr txBox="1"/>
          <p:nvPr/>
        </p:nvSpPr>
        <p:spPr>
          <a:xfrm>
            <a:off x="4584700" y="2285612"/>
            <a:ext cx="898799" cy="276613"/>
          </a:xfrm>
          <a:prstGeom prst="rect">
            <a:avLst/>
          </a:prstGeom>
          <a:ln w="22859">
            <a:noFill/>
          </a:ln>
        </p:spPr>
        <p:txBody>
          <a:bodyPr vert="horz" wrap="square" lIns="0" tIns="60578" rIns="0" bIns="0" rtlCol="0">
            <a:spAutoFit/>
          </a:bodyPr>
          <a:lstStyle/>
          <a:p>
            <a:pPr marL="71801">
              <a:spcBef>
                <a:spcPts val="477"/>
              </a:spcBef>
            </a:pPr>
            <a:r>
              <a:rPr lang="ja-JP" altLang="en-US" sz="1400" b="1" spc="-141" dirty="0">
                <a:latin typeface="メイリオ" panose="020B0604030504040204" pitchFamily="50" charset="-128"/>
                <a:ea typeface="メイリオ" panose="020B0604030504040204" pitchFamily="50" charset="-128"/>
                <a:cs typeface="kiloji"/>
              </a:rPr>
              <a:t>ＨＤＲ</a:t>
            </a:r>
            <a:endParaRPr sz="1400" b="1" dirty="0">
              <a:latin typeface="メイリオ" panose="020B0604030504040204" pitchFamily="50" charset="-128"/>
              <a:ea typeface="メイリオ" panose="020B0604030504040204" pitchFamily="50" charset="-128"/>
              <a:cs typeface="kiloji"/>
            </a:endParaRPr>
          </a:p>
        </p:txBody>
      </p:sp>
      <p:sp>
        <p:nvSpPr>
          <p:cNvPr id="136" name="object 22">
            <a:extLst>
              <a:ext uri="{FF2B5EF4-FFF2-40B4-BE49-F238E27FC236}">
                <a16:creationId xmlns:a16="http://schemas.microsoft.com/office/drawing/2014/main" id="{C1BB9954-401C-47E2-ACAA-59DA63894B13}"/>
              </a:ext>
            </a:extLst>
          </p:cNvPr>
          <p:cNvSpPr/>
          <p:nvPr/>
        </p:nvSpPr>
        <p:spPr>
          <a:xfrm>
            <a:off x="4731325" y="2562225"/>
            <a:ext cx="386775" cy="363311"/>
          </a:xfrm>
          <a:custGeom>
            <a:avLst/>
            <a:gdLst/>
            <a:ahLst/>
            <a:cxnLst/>
            <a:rect l="l" t="t" r="r" b="b"/>
            <a:pathLst>
              <a:path w="325119" h="347979">
                <a:moveTo>
                  <a:pt x="0" y="173736"/>
                </a:moveTo>
                <a:lnTo>
                  <a:pt x="5834" y="127529"/>
                </a:lnTo>
                <a:lnTo>
                  <a:pt x="22295" y="86021"/>
                </a:lnTo>
                <a:lnTo>
                  <a:pt x="47815" y="50863"/>
                </a:lnTo>
                <a:lnTo>
                  <a:pt x="80828" y="23706"/>
                </a:lnTo>
                <a:lnTo>
                  <a:pt x="119768" y="6201"/>
                </a:lnTo>
                <a:lnTo>
                  <a:pt x="163068" y="0"/>
                </a:lnTo>
                <a:lnTo>
                  <a:pt x="206255" y="6201"/>
                </a:lnTo>
                <a:lnTo>
                  <a:pt x="244912" y="23706"/>
                </a:lnTo>
                <a:lnTo>
                  <a:pt x="277558" y="50863"/>
                </a:lnTo>
                <a:lnTo>
                  <a:pt x="302711" y="86021"/>
                </a:lnTo>
                <a:lnTo>
                  <a:pt x="318889" y="127529"/>
                </a:lnTo>
                <a:lnTo>
                  <a:pt x="324612" y="173736"/>
                </a:lnTo>
                <a:lnTo>
                  <a:pt x="318889" y="219942"/>
                </a:lnTo>
                <a:lnTo>
                  <a:pt x="302711" y="261450"/>
                </a:lnTo>
                <a:lnTo>
                  <a:pt x="277558" y="296608"/>
                </a:lnTo>
                <a:lnTo>
                  <a:pt x="244912" y="323765"/>
                </a:lnTo>
                <a:lnTo>
                  <a:pt x="206255" y="341270"/>
                </a:lnTo>
                <a:lnTo>
                  <a:pt x="163068" y="347472"/>
                </a:lnTo>
                <a:lnTo>
                  <a:pt x="119768" y="341270"/>
                </a:lnTo>
                <a:lnTo>
                  <a:pt x="80828" y="323765"/>
                </a:lnTo>
                <a:lnTo>
                  <a:pt x="47815" y="296608"/>
                </a:lnTo>
                <a:lnTo>
                  <a:pt x="22295" y="261450"/>
                </a:lnTo>
                <a:lnTo>
                  <a:pt x="5834" y="219942"/>
                </a:lnTo>
                <a:lnTo>
                  <a:pt x="0" y="173736"/>
                </a:lnTo>
              </a:path>
            </a:pathLst>
          </a:custGeom>
          <a:ln w="19050">
            <a:solidFill>
              <a:srgbClr val="FF0000"/>
            </a:solidFill>
          </a:ln>
          <a:effectLst>
            <a:glow rad="25400">
              <a:schemeClr val="bg1"/>
            </a:glow>
          </a:effectLst>
        </p:spPr>
        <p:txBody>
          <a:bodyPr wrap="square" lIns="0" tIns="0" rIns="0" bIns="0" rtlCol="0"/>
          <a:lstStyle/>
          <a:p>
            <a:endParaRPr sz="1272" dirty="0"/>
          </a:p>
        </p:txBody>
      </p:sp>
      <p:sp>
        <p:nvSpPr>
          <p:cNvPr id="137" name="object 22">
            <a:extLst>
              <a:ext uri="{FF2B5EF4-FFF2-40B4-BE49-F238E27FC236}">
                <a16:creationId xmlns:a16="http://schemas.microsoft.com/office/drawing/2014/main" id="{B4885419-19EC-480F-9224-1D448C975530}"/>
              </a:ext>
            </a:extLst>
          </p:cNvPr>
          <p:cNvSpPr/>
          <p:nvPr/>
        </p:nvSpPr>
        <p:spPr>
          <a:xfrm>
            <a:off x="5225840" y="2562224"/>
            <a:ext cx="386775" cy="363311"/>
          </a:xfrm>
          <a:custGeom>
            <a:avLst/>
            <a:gdLst/>
            <a:ahLst/>
            <a:cxnLst/>
            <a:rect l="l" t="t" r="r" b="b"/>
            <a:pathLst>
              <a:path w="325119" h="347979">
                <a:moveTo>
                  <a:pt x="0" y="173736"/>
                </a:moveTo>
                <a:lnTo>
                  <a:pt x="5834" y="127529"/>
                </a:lnTo>
                <a:lnTo>
                  <a:pt x="22295" y="86021"/>
                </a:lnTo>
                <a:lnTo>
                  <a:pt x="47815" y="50863"/>
                </a:lnTo>
                <a:lnTo>
                  <a:pt x="80828" y="23706"/>
                </a:lnTo>
                <a:lnTo>
                  <a:pt x="119768" y="6201"/>
                </a:lnTo>
                <a:lnTo>
                  <a:pt x="163068" y="0"/>
                </a:lnTo>
                <a:lnTo>
                  <a:pt x="206255" y="6201"/>
                </a:lnTo>
                <a:lnTo>
                  <a:pt x="244912" y="23706"/>
                </a:lnTo>
                <a:lnTo>
                  <a:pt x="277558" y="50863"/>
                </a:lnTo>
                <a:lnTo>
                  <a:pt x="302711" y="86021"/>
                </a:lnTo>
                <a:lnTo>
                  <a:pt x="318889" y="127529"/>
                </a:lnTo>
                <a:lnTo>
                  <a:pt x="324612" y="173736"/>
                </a:lnTo>
                <a:lnTo>
                  <a:pt x="318889" y="219942"/>
                </a:lnTo>
                <a:lnTo>
                  <a:pt x="302711" y="261450"/>
                </a:lnTo>
                <a:lnTo>
                  <a:pt x="277558" y="296608"/>
                </a:lnTo>
                <a:lnTo>
                  <a:pt x="244912" y="323765"/>
                </a:lnTo>
                <a:lnTo>
                  <a:pt x="206255" y="341270"/>
                </a:lnTo>
                <a:lnTo>
                  <a:pt x="163068" y="347472"/>
                </a:lnTo>
                <a:lnTo>
                  <a:pt x="119768" y="341270"/>
                </a:lnTo>
                <a:lnTo>
                  <a:pt x="80828" y="323765"/>
                </a:lnTo>
                <a:lnTo>
                  <a:pt x="47815" y="296608"/>
                </a:lnTo>
                <a:lnTo>
                  <a:pt x="22295" y="261450"/>
                </a:lnTo>
                <a:lnTo>
                  <a:pt x="5834" y="219942"/>
                </a:lnTo>
                <a:lnTo>
                  <a:pt x="0" y="173736"/>
                </a:lnTo>
              </a:path>
            </a:pathLst>
          </a:custGeom>
          <a:ln w="19050">
            <a:solidFill>
              <a:srgbClr val="FF0000"/>
            </a:solidFill>
          </a:ln>
          <a:effectLst>
            <a:glow rad="25400">
              <a:schemeClr val="bg1"/>
            </a:glow>
          </a:effectLst>
        </p:spPr>
        <p:txBody>
          <a:bodyPr wrap="square" lIns="0" tIns="0" rIns="0" bIns="0" rtlCol="0"/>
          <a:lstStyle/>
          <a:p>
            <a:endParaRPr sz="1272" dirty="0"/>
          </a:p>
        </p:txBody>
      </p:sp>
      <p:sp>
        <p:nvSpPr>
          <p:cNvPr id="138" name="object 22">
            <a:extLst>
              <a:ext uri="{FF2B5EF4-FFF2-40B4-BE49-F238E27FC236}">
                <a16:creationId xmlns:a16="http://schemas.microsoft.com/office/drawing/2014/main" id="{49999364-CB71-4771-9D12-02914956CB31}"/>
              </a:ext>
            </a:extLst>
          </p:cNvPr>
          <p:cNvSpPr/>
          <p:nvPr/>
        </p:nvSpPr>
        <p:spPr>
          <a:xfrm>
            <a:off x="5727700" y="2562225"/>
            <a:ext cx="386775" cy="363311"/>
          </a:xfrm>
          <a:custGeom>
            <a:avLst/>
            <a:gdLst/>
            <a:ahLst/>
            <a:cxnLst/>
            <a:rect l="l" t="t" r="r" b="b"/>
            <a:pathLst>
              <a:path w="325119" h="347979">
                <a:moveTo>
                  <a:pt x="0" y="173736"/>
                </a:moveTo>
                <a:lnTo>
                  <a:pt x="5834" y="127529"/>
                </a:lnTo>
                <a:lnTo>
                  <a:pt x="22295" y="86021"/>
                </a:lnTo>
                <a:lnTo>
                  <a:pt x="47815" y="50863"/>
                </a:lnTo>
                <a:lnTo>
                  <a:pt x="80828" y="23706"/>
                </a:lnTo>
                <a:lnTo>
                  <a:pt x="119768" y="6201"/>
                </a:lnTo>
                <a:lnTo>
                  <a:pt x="163068" y="0"/>
                </a:lnTo>
                <a:lnTo>
                  <a:pt x="206255" y="6201"/>
                </a:lnTo>
                <a:lnTo>
                  <a:pt x="244912" y="23706"/>
                </a:lnTo>
                <a:lnTo>
                  <a:pt x="277558" y="50863"/>
                </a:lnTo>
                <a:lnTo>
                  <a:pt x="302711" y="86021"/>
                </a:lnTo>
                <a:lnTo>
                  <a:pt x="318889" y="127529"/>
                </a:lnTo>
                <a:lnTo>
                  <a:pt x="324612" y="173736"/>
                </a:lnTo>
                <a:lnTo>
                  <a:pt x="318889" y="219942"/>
                </a:lnTo>
                <a:lnTo>
                  <a:pt x="302711" y="261450"/>
                </a:lnTo>
                <a:lnTo>
                  <a:pt x="277558" y="296608"/>
                </a:lnTo>
                <a:lnTo>
                  <a:pt x="244912" y="323765"/>
                </a:lnTo>
                <a:lnTo>
                  <a:pt x="206255" y="341270"/>
                </a:lnTo>
                <a:lnTo>
                  <a:pt x="163068" y="347472"/>
                </a:lnTo>
                <a:lnTo>
                  <a:pt x="119768" y="341270"/>
                </a:lnTo>
                <a:lnTo>
                  <a:pt x="80828" y="323765"/>
                </a:lnTo>
                <a:lnTo>
                  <a:pt x="47815" y="296608"/>
                </a:lnTo>
                <a:lnTo>
                  <a:pt x="22295" y="261450"/>
                </a:lnTo>
                <a:lnTo>
                  <a:pt x="5834" y="219942"/>
                </a:lnTo>
                <a:lnTo>
                  <a:pt x="0" y="173736"/>
                </a:lnTo>
              </a:path>
            </a:pathLst>
          </a:custGeom>
          <a:ln w="19050">
            <a:solidFill>
              <a:srgbClr val="FF0000"/>
            </a:solidFill>
          </a:ln>
          <a:effectLst>
            <a:glow rad="25400">
              <a:schemeClr val="bg1"/>
            </a:glow>
          </a:effectLst>
        </p:spPr>
        <p:txBody>
          <a:bodyPr wrap="square" lIns="0" tIns="0" rIns="0" bIns="0" rtlCol="0"/>
          <a:lstStyle/>
          <a:p>
            <a:endParaRPr sz="1272" dirty="0"/>
          </a:p>
        </p:txBody>
      </p:sp>
      <p:sp>
        <p:nvSpPr>
          <p:cNvPr id="139" name="object 22">
            <a:extLst>
              <a:ext uri="{FF2B5EF4-FFF2-40B4-BE49-F238E27FC236}">
                <a16:creationId xmlns:a16="http://schemas.microsoft.com/office/drawing/2014/main" id="{AA9915AC-3A48-4729-923E-645C74D17D43}"/>
              </a:ext>
            </a:extLst>
          </p:cNvPr>
          <p:cNvSpPr/>
          <p:nvPr/>
        </p:nvSpPr>
        <p:spPr>
          <a:xfrm>
            <a:off x="6255325" y="2562225"/>
            <a:ext cx="386775" cy="363311"/>
          </a:xfrm>
          <a:custGeom>
            <a:avLst/>
            <a:gdLst/>
            <a:ahLst/>
            <a:cxnLst/>
            <a:rect l="l" t="t" r="r" b="b"/>
            <a:pathLst>
              <a:path w="325119" h="347979">
                <a:moveTo>
                  <a:pt x="0" y="173736"/>
                </a:moveTo>
                <a:lnTo>
                  <a:pt x="5834" y="127529"/>
                </a:lnTo>
                <a:lnTo>
                  <a:pt x="22295" y="86021"/>
                </a:lnTo>
                <a:lnTo>
                  <a:pt x="47815" y="50863"/>
                </a:lnTo>
                <a:lnTo>
                  <a:pt x="80828" y="23706"/>
                </a:lnTo>
                <a:lnTo>
                  <a:pt x="119768" y="6201"/>
                </a:lnTo>
                <a:lnTo>
                  <a:pt x="163068" y="0"/>
                </a:lnTo>
                <a:lnTo>
                  <a:pt x="206255" y="6201"/>
                </a:lnTo>
                <a:lnTo>
                  <a:pt x="244912" y="23706"/>
                </a:lnTo>
                <a:lnTo>
                  <a:pt x="277558" y="50863"/>
                </a:lnTo>
                <a:lnTo>
                  <a:pt x="302711" y="86021"/>
                </a:lnTo>
                <a:lnTo>
                  <a:pt x="318889" y="127529"/>
                </a:lnTo>
                <a:lnTo>
                  <a:pt x="324612" y="173736"/>
                </a:lnTo>
                <a:lnTo>
                  <a:pt x="318889" y="219942"/>
                </a:lnTo>
                <a:lnTo>
                  <a:pt x="302711" y="261450"/>
                </a:lnTo>
                <a:lnTo>
                  <a:pt x="277558" y="296608"/>
                </a:lnTo>
                <a:lnTo>
                  <a:pt x="244912" y="323765"/>
                </a:lnTo>
                <a:lnTo>
                  <a:pt x="206255" y="341270"/>
                </a:lnTo>
                <a:lnTo>
                  <a:pt x="163068" y="347472"/>
                </a:lnTo>
                <a:lnTo>
                  <a:pt x="119768" y="341270"/>
                </a:lnTo>
                <a:lnTo>
                  <a:pt x="80828" y="323765"/>
                </a:lnTo>
                <a:lnTo>
                  <a:pt x="47815" y="296608"/>
                </a:lnTo>
                <a:lnTo>
                  <a:pt x="22295" y="261450"/>
                </a:lnTo>
                <a:lnTo>
                  <a:pt x="5834" y="219942"/>
                </a:lnTo>
                <a:lnTo>
                  <a:pt x="0" y="173736"/>
                </a:lnTo>
              </a:path>
            </a:pathLst>
          </a:custGeom>
          <a:ln w="19050">
            <a:solidFill>
              <a:srgbClr val="FF0000"/>
            </a:solidFill>
          </a:ln>
          <a:effectLst>
            <a:glow rad="25400">
              <a:schemeClr val="bg1"/>
            </a:glow>
          </a:effectLst>
        </p:spPr>
        <p:txBody>
          <a:bodyPr wrap="square" lIns="0" tIns="0" rIns="0" bIns="0" rtlCol="0"/>
          <a:lstStyle/>
          <a:p>
            <a:endParaRPr sz="1272" dirty="0"/>
          </a:p>
        </p:txBody>
      </p:sp>
      <p:sp>
        <p:nvSpPr>
          <p:cNvPr id="140" name="角丸四角形 10393">
            <a:extLst>
              <a:ext uri="{FF2B5EF4-FFF2-40B4-BE49-F238E27FC236}">
                <a16:creationId xmlns:a16="http://schemas.microsoft.com/office/drawing/2014/main" id="{BE57CD26-5C1E-46F1-9C44-444D839A0D7A}"/>
              </a:ext>
            </a:extLst>
          </p:cNvPr>
          <p:cNvSpPr/>
          <p:nvPr/>
        </p:nvSpPr>
        <p:spPr>
          <a:xfrm>
            <a:off x="4133819" y="5686425"/>
            <a:ext cx="2517488" cy="264362"/>
          </a:xfrm>
          <a:prstGeom prst="roundRect">
            <a:avLst/>
          </a:prstGeom>
          <a:noFill/>
          <a:ln w="28575">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1" name="object 28">
            <a:extLst>
              <a:ext uri="{FF2B5EF4-FFF2-40B4-BE49-F238E27FC236}">
                <a16:creationId xmlns:a16="http://schemas.microsoft.com/office/drawing/2014/main" id="{E48A63BD-7B2A-4CD7-A126-694D7F884A88}"/>
              </a:ext>
            </a:extLst>
          </p:cNvPr>
          <p:cNvSpPr txBox="1"/>
          <p:nvPr/>
        </p:nvSpPr>
        <p:spPr>
          <a:xfrm>
            <a:off x="5041900" y="2971413"/>
            <a:ext cx="741786" cy="276613"/>
          </a:xfrm>
          <a:prstGeom prst="rect">
            <a:avLst/>
          </a:prstGeom>
          <a:noFill/>
          <a:ln w="22859">
            <a:noFill/>
          </a:ln>
        </p:spPr>
        <p:txBody>
          <a:bodyPr vert="horz" wrap="square" lIns="0" tIns="60578" rIns="0" bIns="0" rtlCol="0">
            <a:spAutoFit/>
          </a:bodyPr>
          <a:lstStyle/>
          <a:p>
            <a:pPr marL="71801">
              <a:spcBef>
                <a:spcPts val="477"/>
              </a:spcBef>
            </a:pPr>
            <a:r>
              <a:rPr lang="ja-JP" altLang="en-US" sz="1400" b="1" spc="-141" dirty="0">
                <a:effectLst>
                  <a:glow rad="63500">
                    <a:schemeClr val="bg1"/>
                  </a:glow>
                </a:effectLst>
                <a:latin typeface="メイリオ" panose="020B0604030504040204" pitchFamily="50" charset="-128"/>
                <a:ea typeface="メイリオ" panose="020B0604030504040204" pitchFamily="50" charset="-128"/>
                <a:cs typeface="kiloji"/>
              </a:rPr>
              <a:t>ＬＩＶＥ</a:t>
            </a:r>
            <a:endParaRPr sz="1400" b="1" dirty="0">
              <a:effectLst>
                <a:glow rad="63500">
                  <a:schemeClr val="bg1"/>
                </a:glow>
              </a:effectLst>
              <a:latin typeface="メイリオ" panose="020B0604030504040204" pitchFamily="50" charset="-128"/>
              <a:ea typeface="メイリオ" panose="020B0604030504040204" pitchFamily="50" charset="-128"/>
              <a:cs typeface="kiloji"/>
            </a:endParaRPr>
          </a:p>
        </p:txBody>
      </p:sp>
      <p:sp>
        <p:nvSpPr>
          <p:cNvPr id="143" name="object 22">
            <a:extLst>
              <a:ext uri="{FF2B5EF4-FFF2-40B4-BE49-F238E27FC236}">
                <a16:creationId xmlns:a16="http://schemas.microsoft.com/office/drawing/2014/main" id="{BD19222C-72D8-42E6-92C0-69CFC04E634A}"/>
              </a:ext>
            </a:extLst>
          </p:cNvPr>
          <p:cNvSpPr/>
          <p:nvPr/>
        </p:nvSpPr>
        <p:spPr>
          <a:xfrm>
            <a:off x="6145572" y="5969586"/>
            <a:ext cx="386775" cy="363311"/>
          </a:xfrm>
          <a:custGeom>
            <a:avLst/>
            <a:gdLst/>
            <a:ahLst/>
            <a:cxnLst/>
            <a:rect l="l" t="t" r="r" b="b"/>
            <a:pathLst>
              <a:path w="325119" h="347979">
                <a:moveTo>
                  <a:pt x="0" y="173736"/>
                </a:moveTo>
                <a:lnTo>
                  <a:pt x="5834" y="127529"/>
                </a:lnTo>
                <a:lnTo>
                  <a:pt x="22295" y="86021"/>
                </a:lnTo>
                <a:lnTo>
                  <a:pt x="47815" y="50863"/>
                </a:lnTo>
                <a:lnTo>
                  <a:pt x="80828" y="23706"/>
                </a:lnTo>
                <a:lnTo>
                  <a:pt x="119768" y="6201"/>
                </a:lnTo>
                <a:lnTo>
                  <a:pt x="163068" y="0"/>
                </a:lnTo>
                <a:lnTo>
                  <a:pt x="206255" y="6201"/>
                </a:lnTo>
                <a:lnTo>
                  <a:pt x="244912" y="23706"/>
                </a:lnTo>
                <a:lnTo>
                  <a:pt x="277558" y="50863"/>
                </a:lnTo>
                <a:lnTo>
                  <a:pt x="302711" y="86021"/>
                </a:lnTo>
                <a:lnTo>
                  <a:pt x="318889" y="127529"/>
                </a:lnTo>
                <a:lnTo>
                  <a:pt x="324612" y="173736"/>
                </a:lnTo>
                <a:lnTo>
                  <a:pt x="318889" y="219942"/>
                </a:lnTo>
                <a:lnTo>
                  <a:pt x="302711" y="261450"/>
                </a:lnTo>
                <a:lnTo>
                  <a:pt x="277558" y="296608"/>
                </a:lnTo>
                <a:lnTo>
                  <a:pt x="244912" y="323765"/>
                </a:lnTo>
                <a:lnTo>
                  <a:pt x="206255" y="341270"/>
                </a:lnTo>
                <a:lnTo>
                  <a:pt x="163068" y="347472"/>
                </a:lnTo>
                <a:lnTo>
                  <a:pt x="119768" y="341270"/>
                </a:lnTo>
                <a:lnTo>
                  <a:pt x="80828" y="323765"/>
                </a:lnTo>
                <a:lnTo>
                  <a:pt x="47815" y="296608"/>
                </a:lnTo>
                <a:lnTo>
                  <a:pt x="22295" y="261450"/>
                </a:lnTo>
                <a:lnTo>
                  <a:pt x="5834" y="219942"/>
                </a:lnTo>
                <a:lnTo>
                  <a:pt x="0" y="173736"/>
                </a:lnTo>
              </a:path>
            </a:pathLst>
          </a:custGeom>
          <a:ln w="25908">
            <a:solidFill>
              <a:srgbClr val="FF0000"/>
            </a:solidFill>
          </a:ln>
          <a:effectLst>
            <a:glow rad="25400">
              <a:schemeClr val="bg1"/>
            </a:glow>
          </a:effectLst>
        </p:spPr>
        <p:txBody>
          <a:bodyPr wrap="square" lIns="0" tIns="0" rIns="0" bIns="0" rtlCol="0"/>
          <a:lstStyle/>
          <a:p>
            <a:endParaRPr sz="1272" dirty="0"/>
          </a:p>
        </p:txBody>
      </p:sp>
      <p:sp>
        <p:nvSpPr>
          <p:cNvPr id="144" name="テキスト ボックス 10388">
            <a:extLst>
              <a:ext uri="{FF2B5EF4-FFF2-40B4-BE49-F238E27FC236}">
                <a16:creationId xmlns:a16="http://schemas.microsoft.com/office/drawing/2014/main" id="{073E0D35-D335-446A-92FF-501EA77DC020}"/>
              </a:ext>
            </a:extLst>
          </p:cNvPr>
          <p:cNvSpPr txBox="1"/>
          <p:nvPr/>
        </p:nvSpPr>
        <p:spPr>
          <a:xfrm>
            <a:off x="7082804" y="4701529"/>
            <a:ext cx="2654781" cy="806450"/>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撮影モード</a:t>
            </a:r>
          </a:p>
          <a:p>
            <a:pPr algn="just"/>
            <a:r>
              <a:rPr lang="ja-JP" sz="1600" kern="100" dirty="0">
                <a:effectLst/>
                <a:ea typeface="HG丸ｺﾞｼｯｸM-PRO" panose="020F0600000000000000" pitchFamily="50" charset="-128"/>
                <a:cs typeface="Times New Roman" panose="02020603050405020304" pitchFamily="18" charset="0"/>
              </a:rPr>
              <a:t>画面を左右にドラッグして</a:t>
            </a:r>
            <a:endParaRPr lang="ja-JP" sz="1600" kern="100" dirty="0">
              <a:effectLst/>
              <a:ea typeface="ＭＳ 明朝" panose="02020609040205080304" pitchFamily="17" charset="-128"/>
              <a:cs typeface="Times New Roman" panose="02020603050405020304" pitchFamily="18" charset="0"/>
            </a:endParaRPr>
          </a:p>
          <a:p>
            <a:pPr algn="just"/>
            <a:r>
              <a:rPr lang="ja-JP" sz="1600" kern="100" dirty="0">
                <a:effectLst/>
                <a:ea typeface="HG丸ｺﾞｼｯｸM-PRO" panose="020F0600000000000000" pitchFamily="50" charset="-128"/>
                <a:cs typeface="Times New Roman" panose="02020603050405020304" pitchFamily="18" charset="0"/>
              </a:rPr>
              <a:t>撮影の種類の選択</a:t>
            </a:r>
            <a:endParaRPr lang="ja-JP" sz="1600" kern="100" dirty="0">
              <a:effectLst/>
              <a:ea typeface="ＭＳ 明朝" panose="02020609040205080304" pitchFamily="17" charset="-128"/>
              <a:cs typeface="Times New Roman" panose="02020603050405020304" pitchFamily="18" charset="0"/>
            </a:endParaRPr>
          </a:p>
        </p:txBody>
      </p:sp>
      <p:sp>
        <p:nvSpPr>
          <p:cNvPr id="147" name="テキスト ボックス 10395">
            <a:extLst>
              <a:ext uri="{FF2B5EF4-FFF2-40B4-BE49-F238E27FC236}">
                <a16:creationId xmlns:a16="http://schemas.microsoft.com/office/drawing/2014/main" id="{48395DAE-2997-46A8-ADD4-72D6E09389B0}"/>
              </a:ext>
            </a:extLst>
          </p:cNvPr>
          <p:cNvSpPr txBox="1"/>
          <p:nvPr/>
        </p:nvSpPr>
        <p:spPr>
          <a:xfrm>
            <a:off x="7087757" y="5810859"/>
            <a:ext cx="2517489" cy="1012175"/>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カメラの切り替え</a:t>
            </a: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背面</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前面</a:t>
            </a:r>
          </a:p>
          <a:p>
            <a:pPr algn="just"/>
            <a:r>
              <a:rPr 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iPhoneX</a:t>
            </a:r>
            <a:r>
              <a:rPr lang="ja-JP" altLang="en-US"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rPr>
              <a:t>以降でのカメラのアイコンは</a:t>
            </a:r>
            <a:r>
              <a:rPr lang="ja-JP" altLang="en-US"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この形です</a:t>
            </a:r>
            <a:r>
              <a:rPr lang="en-US" altLang="ja-JP" sz="1600" kern="100" dirty="0">
                <a:solidFill>
                  <a:schemeClr val="tx1"/>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sz="1600" kern="100" dirty="0">
              <a:solidFill>
                <a:schemeClr val="tx1"/>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8" name="テキスト ボックス 164">
            <a:extLst>
              <a:ext uri="{FF2B5EF4-FFF2-40B4-BE49-F238E27FC236}">
                <a16:creationId xmlns:a16="http://schemas.microsoft.com/office/drawing/2014/main" id="{86CB40FC-9FB5-4A21-A704-2825C9B09F82}"/>
              </a:ext>
            </a:extLst>
          </p:cNvPr>
          <p:cNvSpPr txBox="1"/>
          <p:nvPr/>
        </p:nvSpPr>
        <p:spPr>
          <a:xfrm>
            <a:off x="4556203" y="6595086"/>
            <a:ext cx="1925465" cy="276612"/>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シャッターボタン</a:t>
            </a:r>
            <a:endParaRPr lang="ja-JP" sz="1600"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49" name="テキスト ボックス 10359">
            <a:extLst>
              <a:ext uri="{FF2B5EF4-FFF2-40B4-BE49-F238E27FC236}">
                <a16:creationId xmlns:a16="http://schemas.microsoft.com/office/drawing/2014/main" id="{54D2FB17-BB0E-4B42-B05E-BC18F8EAD6DC}"/>
              </a:ext>
            </a:extLst>
          </p:cNvPr>
          <p:cNvSpPr txBox="1"/>
          <p:nvPr/>
        </p:nvSpPr>
        <p:spPr>
          <a:xfrm>
            <a:off x="1906493" y="2139039"/>
            <a:ext cx="1997811" cy="577215"/>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フラッシュ</a:t>
            </a:r>
            <a:endParaRPr lang="ja-JP" sz="1600"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（自動</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オン</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オフ）</a:t>
            </a:r>
          </a:p>
        </p:txBody>
      </p:sp>
      <p:sp>
        <p:nvSpPr>
          <p:cNvPr id="150" name="テキスト ボックス 10387">
            <a:extLst>
              <a:ext uri="{FF2B5EF4-FFF2-40B4-BE49-F238E27FC236}">
                <a16:creationId xmlns:a16="http://schemas.microsoft.com/office/drawing/2014/main" id="{3575F2AD-92A0-407D-8E4F-A6C807E37026}"/>
              </a:ext>
            </a:extLst>
          </p:cNvPr>
          <p:cNvSpPr txBox="1"/>
          <p:nvPr/>
        </p:nvSpPr>
        <p:spPr>
          <a:xfrm>
            <a:off x="737349" y="2914822"/>
            <a:ext cx="3166955" cy="1354447"/>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HDR</a:t>
            </a:r>
            <a:endParaRPr lang="ja-JP" sz="1600"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極端に明るさが違う場合</a:t>
            </a: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バランスよく調節（オン</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オフ）</a:t>
            </a:r>
            <a:endParaRPr lang="en-US" alt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ここにアイコンがない場合は</a:t>
            </a:r>
            <a: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t/>
            </a:r>
            <a:br>
              <a:rPr lang="en-US" altLang="ja-JP" sz="1600" kern="100" dirty="0">
                <a:latin typeface="メイリオ" panose="020B0604030504040204" pitchFamily="50" charset="-128"/>
                <a:ea typeface="メイリオ" panose="020B0604030504040204" pitchFamily="50" charset="-128"/>
                <a:cs typeface="Times New Roman" panose="02020603050405020304" pitchFamily="18" charset="0"/>
              </a:rPr>
            </a:br>
            <a:r>
              <a:rPr lang="ja-JP" altLang="en-US" sz="1600" kern="100" dirty="0">
                <a:latin typeface="メイリオ" panose="020B0604030504040204" pitchFamily="50" charset="-128"/>
                <a:ea typeface="メイリオ" panose="020B0604030504040204" pitchFamily="50" charset="-128"/>
                <a:cs typeface="Times New Roman" panose="02020603050405020304" pitchFamily="18" charset="0"/>
              </a:rPr>
              <a:t>自動設定でオンになる</a:t>
            </a:r>
          </a:p>
          <a:p>
            <a:pPr algn="just"/>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51" name="テキスト ボックス 10353">
            <a:extLst>
              <a:ext uri="{FF2B5EF4-FFF2-40B4-BE49-F238E27FC236}">
                <a16:creationId xmlns:a16="http://schemas.microsoft.com/office/drawing/2014/main" id="{AD859A19-1035-48BE-858B-D2133C4DE429}"/>
              </a:ext>
            </a:extLst>
          </p:cNvPr>
          <p:cNvSpPr txBox="1"/>
          <p:nvPr/>
        </p:nvSpPr>
        <p:spPr>
          <a:xfrm>
            <a:off x="566229" y="4536202"/>
            <a:ext cx="3014218" cy="1165842"/>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LIVE</a:t>
            </a:r>
          </a:p>
          <a:p>
            <a:pPr algn="just"/>
            <a:r>
              <a:rPr lang="ja-JP" altLang="en-US" sz="1600" b="0" i="0" dirty="0">
                <a:solidFill>
                  <a:srgbClr val="000000"/>
                </a:solidFill>
                <a:effectLst/>
                <a:latin typeface="メイリオ" panose="020B0604030504040204" pitchFamily="50" charset="-128"/>
                <a:ea typeface="メイリオ" panose="020B0604030504040204" pitchFamily="50" charset="-128"/>
              </a:rPr>
              <a:t>撮影した前後</a:t>
            </a:r>
            <a:r>
              <a:rPr lang="en-US" altLang="ja-JP" sz="1600" b="0" i="0" dirty="0">
                <a:solidFill>
                  <a:srgbClr val="000000"/>
                </a:solidFill>
                <a:effectLst/>
                <a:latin typeface="メイリオ" panose="020B0604030504040204" pitchFamily="50" charset="-128"/>
                <a:ea typeface="メイリオ" panose="020B0604030504040204" pitchFamily="50" charset="-128"/>
              </a:rPr>
              <a:t>1.5</a:t>
            </a:r>
            <a:r>
              <a:rPr lang="ja-JP" altLang="en-US" sz="1600" b="0" i="0" dirty="0">
                <a:solidFill>
                  <a:srgbClr val="000000"/>
                </a:solidFill>
                <a:effectLst/>
                <a:latin typeface="メイリオ" panose="020B0604030504040204" pitchFamily="50" charset="-128"/>
                <a:ea typeface="メイリオ" panose="020B0604030504040204" pitchFamily="50" charset="-128"/>
              </a:rPr>
              <a:t>秒ずつ、合計</a:t>
            </a:r>
            <a:r>
              <a:rPr lang="en-US" altLang="ja-JP" sz="1600" b="0" i="0" dirty="0">
                <a:solidFill>
                  <a:srgbClr val="000000"/>
                </a:solidFill>
                <a:effectLst/>
                <a:latin typeface="メイリオ" panose="020B0604030504040204" pitchFamily="50" charset="-128"/>
                <a:ea typeface="メイリオ" panose="020B0604030504040204" pitchFamily="50" charset="-128"/>
              </a:rPr>
              <a:t>3</a:t>
            </a:r>
            <a:r>
              <a:rPr lang="ja-JP" altLang="en-US" sz="1600" b="0" i="0" dirty="0">
                <a:solidFill>
                  <a:srgbClr val="000000"/>
                </a:solidFill>
                <a:effectLst/>
                <a:latin typeface="メイリオ" panose="020B0604030504040204" pitchFamily="50" charset="-128"/>
                <a:ea typeface="メイリオ" panose="020B0604030504040204" pitchFamily="50" charset="-128"/>
              </a:rPr>
              <a:t>秒間の映像と音声も保存する、</a:t>
            </a:r>
            <a:r>
              <a:rPr lang="ja-JP" altLang="en-US" sz="1600" i="0" dirty="0">
                <a:solidFill>
                  <a:srgbClr val="000000"/>
                </a:solidFill>
                <a:effectLst/>
                <a:latin typeface="メイリオ" panose="020B0604030504040204" pitchFamily="50" charset="-128"/>
                <a:ea typeface="メイリオ" panose="020B0604030504040204" pitchFamily="50" charset="-128"/>
              </a:rPr>
              <a:t>“動く写真”を撮影できる機能</a:t>
            </a:r>
            <a:endParaRPr lang="en-US" altLang="ja-JP" sz="16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endParaRPr lang="ja-JP" sz="1050" kern="100" dirty="0">
              <a:effectLst/>
              <a:ea typeface="ＭＳ 明朝" panose="02020609040205080304" pitchFamily="17" charset="-128"/>
              <a:cs typeface="Times New Roman" panose="02020603050405020304" pitchFamily="18" charset="0"/>
            </a:endParaRPr>
          </a:p>
        </p:txBody>
      </p:sp>
      <p:sp>
        <p:nvSpPr>
          <p:cNvPr id="152" name="テキスト ボックス 10386">
            <a:extLst>
              <a:ext uri="{FF2B5EF4-FFF2-40B4-BE49-F238E27FC236}">
                <a16:creationId xmlns:a16="http://schemas.microsoft.com/office/drawing/2014/main" id="{012A645B-D5C8-46BA-AB33-AE43474F3592}"/>
              </a:ext>
            </a:extLst>
          </p:cNvPr>
          <p:cNvSpPr txBox="1"/>
          <p:nvPr/>
        </p:nvSpPr>
        <p:spPr>
          <a:xfrm>
            <a:off x="7022784" y="3438866"/>
            <a:ext cx="2277541" cy="628650"/>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セルフタイマー</a:t>
            </a: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（オフ</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/3</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秒</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/10</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秒）</a:t>
            </a:r>
          </a:p>
        </p:txBody>
      </p:sp>
      <p:sp>
        <p:nvSpPr>
          <p:cNvPr id="153" name="テキスト ボックス 4">
            <a:extLst>
              <a:ext uri="{FF2B5EF4-FFF2-40B4-BE49-F238E27FC236}">
                <a16:creationId xmlns:a16="http://schemas.microsoft.com/office/drawing/2014/main" id="{E63CB513-556C-4E8B-84B3-2D49055AFF15}"/>
              </a:ext>
            </a:extLst>
          </p:cNvPr>
          <p:cNvSpPr txBox="1"/>
          <p:nvPr/>
        </p:nvSpPr>
        <p:spPr>
          <a:xfrm>
            <a:off x="6989496" y="2562224"/>
            <a:ext cx="1337624" cy="352598"/>
          </a:xfrm>
          <a:prstGeom prst="rect">
            <a:avLst/>
          </a:prstGeom>
          <a:solidFill>
            <a:sysClr val="window" lastClr="FFFFFF"/>
          </a:solidFill>
          <a:ln w="28575">
            <a:solidFill>
              <a:srgbClr val="00B050"/>
            </a:solid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フィルター</a:t>
            </a:r>
            <a:endParaRPr lang="ja-JP" sz="1600"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8" name="図 7">
            <a:extLst>
              <a:ext uri="{FF2B5EF4-FFF2-40B4-BE49-F238E27FC236}">
                <a16:creationId xmlns:a16="http://schemas.microsoft.com/office/drawing/2014/main" id="{F48A1644-9F8F-4D57-87DE-90A3414EA455}"/>
              </a:ext>
            </a:extLst>
          </p:cNvPr>
          <p:cNvPicPr>
            <a:picLocks noChangeAspect="1"/>
          </p:cNvPicPr>
          <p:nvPr/>
        </p:nvPicPr>
        <p:blipFill>
          <a:blip r:embed="rId4"/>
          <a:stretch>
            <a:fillRect/>
          </a:stretch>
        </p:blipFill>
        <p:spPr>
          <a:xfrm>
            <a:off x="9004300" y="5905445"/>
            <a:ext cx="381053" cy="390580"/>
          </a:xfrm>
          <a:prstGeom prst="rect">
            <a:avLst/>
          </a:prstGeom>
        </p:spPr>
      </p:pic>
      <p:sp>
        <p:nvSpPr>
          <p:cNvPr id="154" name="テキスト ボックス 10394">
            <a:extLst>
              <a:ext uri="{FF2B5EF4-FFF2-40B4-BE49-F238E27FC236}">
                <a16:creationId xmlns:a16="http://schemas.microsoft.com/office/drawing/2014/main" id="{D0A7A090-CCBB-4213-8220-D9D5900C405E}"/>
              </a:ext>
            </a:extLst>
          </p:cNvPr>
          <p:cNvSpPr txBox="1"/>
          <p:nvPr/>
        </p:nvSpPr>
        <p:spPr>
          <a:xfrm>
            <a:off x="1691786" y="5984273"/>
            <a:ext cx="2163003" cy="806450"/>
          </a:xfrm>
          <a:prstGeom prst="rect">
            <a:avLst/>
          </a:prstGeom>
          <a:solidFill>
            <a:schemeClr val="lt1"/>
          </a:solidFill>
          <a:ln w="28575">
            <a:solidFill>
              <a:srgbClr val="00B050"/>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ja-JP" sz="1600" b="1"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rPr>
              <a:t>サムネイル</a:t>
            </a:r>
            <a:endParaRPr lang="ja-JP" sz="1600" kern="100" dirty="0">
              <a:solidFill>
                <a:srgbClr val="00B05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撮った写真</a:t>
            </a:r>
            <a:r>
              <a:rPr lang="en-US" sz="1600"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ビデオを</a:t>
            </a:r>
          </a:p>
          <a:p>
            <a:pPr algn="just"/>
            <a:r>
              <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rPr>
              <a:t>チェックする</a:t>
            </a:r>
          </a:p>
        </p:txBody>
      </p:sp>
      <p:cxnSp>
        <p:nvCxnSpPr>
          <p:cNvPr id="12" name="直線矢印コネクタ 11">
            <a:extLst>
              <a:ext uri="{FF2B5EF4-FFF2-40B4-BE49-F238E27FC236}">
                <a16:creationId xmlns:a16="http://schemas.microsoft.com/office/drawing/2014/main" id="{38114C7F-1B75-4D14-B9DB-51D74B4B9CF2}"/>
              </a:ext>
            </a:extLst>
          </p:cNvPr>
          <p:cNvCxnSpPr>
            <a:stCxn id="149" idx="3"/>
          </p:cNvCxnSpPr>
          <p:nvPr/>
        </p:nvCxnSpPr>
        <p:spPr>
          <a:xfrm>
            <a:off x="3904304" y="2427647"/>
            <a:ext cx="368569" cy="1345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コネクタ: カギ線 16">
            <a:extLst>
              <a:ext uri="{FF2B5EF4-FFF2-40B4-BE49-F238E27FC236}">
                <a16:creationId xmlns:a16="http://schemas.microsoft.com/office/drawing/2014/main" id="{8F25994C-02C0-4D5E-966B-1CAFBCB10A4B}"/>
              </a:ext>
            </a:extLst>
          </p:cNvPr>
          <p:cNvCxnSpPr>
            <a:cxnSpLocks/>
            <a:stCxn id="150" idx="3"/>
          </p:cNvCxnSpPr>
          <p:nvPr/>
        </p:nvCxnSpPr>
        <p:spPr>
          <a:xfrm flipV="1">
            <a:off x="3904304" y="2949120"/>
            <a:ext cx="1020408" cy="642926"/>
          </a:xfrm>
          <a:prstGeom prst="bentConnector3">
            <a:avLst>
              <a:gd name="adj1" fmla="val 5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矢印: 左右 18">
            <a:extLst>
              <a:ext uri="{FF2B5EF4-FFF2-40B4-BE49-F238E27FC236}">
                <a16:creationId xmlns:a16="http://schemas.microsoft.com/office/drawing/2014/main" id="{D269FAFD-E3FF-4C55-B473-DA04F0E940D1}"/>
              </a:ext>
            </a:extLst>
          </p:cNvPr>
          <p:cNvSpPr/>
          <p:nvPr/>
        </p:nvSpPr>
        <p:spPr>
          <a:xfrm>
            <a:off x="4807525" y="5381625"/>
            <a:ext cx="1301175" cy="264362"/>
          </a:xfrm>
          <a:prstGeom prst="lef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コネクタ: カギ線 20">
            <a:extLst>
              <a:ext uri="{FF2B5EF4-FFF2-40B4-BE49-F238E27FC236}">
                <a16:creationId xmlns:a16="http://schemas.microsoft.com/office/drawing/2014/main" id="{FA69A0FD-B0DC-4056-A693-8512002CFD44}"/>
              </a:ext>
            </a:extLst>
          </p:cNvPr>
          <p:cNvCxnSpPr/>
          <p:nvPr/>
        </p:nvCxnSpPr>
        <p:spPr>
          <a:xfrm flipV="1">
            <a:off x="3580447" y="3248026"/>
            <a:ext cx="1918653" cy="1600199"/>
          </a:xfrm>
          <a:prstGeom prst="bentConnector3">
            <a:avLst>
              <a:gd name="adj1" fmla="val 9910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DFE2D900-70D4-4A1F-A097-DB381CFEB529}"/>
              </a:ext>
            </a:extLst>
          </p:cNvPr>
          <p:cNvCxnSpPr>
            <a:stCxn id="153" idx="1"/>
          </p:cNvCxnSpPr>
          <p:nvPr/>
        </p:nvCxnSpPr>
        <p:spPr>
          <a:xfrm flipH="1">
            <a:off x="6651307" y="2738523"/>
            <a:ext cx="338189" cy="14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コネクタ: カギ線 26">
            <a:extLst>
              <a:ext uri="{FF2B5EF4-FFF2-40B4-BE49-F238E27FC236}">
                <a16:creationId xmlns:a16="http://schemas.microsoft.com/office/drawing/2014/main" id="{7E65BCA7-1DAD-45FE-B484-813D413FA97C}"/>
              </a:ext>
            </a:extLst>
          </p:cNvPr>
          <p:cNvCxnSpPr>
            <a:cxnSpLocks/>
          </p:cNvCxnSpPr>
          <p:nvPr/>
        </p:nvCxnSpPr>
        <p:spPr>
          <a:xfrm rot="10800000">
            <a:off x="5976239" y="2984328"/>
            <a:ext cx="990284" cy="781778"/>
          </a:xfrm>
          <a:prstGeom prst="bentConnector3">
            <a:avLst>
              <a:gd name="adj1" fmla="val 100366"/>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5AE3231A-68E4-45FF-A4EC-0ED2077A02DC}"/>
              </a:ext>
            </a:extLst>
          </p:cNvPr>
          <p:cNvCxnSpPr>
            <a:stCxn id="144" idx="1"/>
          </p:cNvCxnSpPr>
          <p:nvPr/>
        </p:nvCxnSpPr>
        <p:spPr>
          <a:xfrm flipH="1">
            <a:off x="6108700" y="5104754"/>
            <a:ext cx="974104" cy="59936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7D771EDB-937C-4DB9-B555-ACBB7B6E9742}"/>
              </a:ext>
            </a:extLst>
          </p:cNvPr>
          <p:cNvCxnSpPr/>
          <p:nvPr/>
        </p:nvCxnSpPr>
        <p:spPr>
          <a:xfrm flipH="1">
            <a:off x="6642100" y="6176123"/>
            <a:ext cx="440704" cy="243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ACA9161D-28A7-4C44-BFB3-4C57FB1DF6E0}"/>
              </a:ext>
            </a:extLst>
          </p:cNvPr>
          <p:cNvSpPr/>
          <p:nvPr/>
        </p:nvSpPr>
        <p:spPr>
          <a:xfrm>
            <a:off x="4272873" y="5997279"/>
            <a:ext cx="452369" cy="374946"/>
          </a:xfrm>
          <a:prstGeom prst="rect">
            <a:avLst/>
          </a:prstGeom>
          <a:noFill/>
          <a:ln>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矢印コネクタ 35">
            <a:extLst>
              <a:ext uri="{FF2B5EF4-FFF2-40B4-BE49-F238E27FC236}">
                <a16:creationId xmlns:a16="http://schemas.microsoft.com/office/drawing/2014/main" id="{F5774657-9ACF-4CE1-B9FA-E2605150ACA1}"/>
              </a:ext>
            </a:extLst>
          </p:cNvPr>
          <p:cNvCxnSpPr>
            <a:cxnSpLocks/>
          </p:cNvCxnSpPr>
          <p:nvPr/>
        </p:nvCxnSpPr>
        <p:spPr>
          <a:xfrm flipV="1">
            <a:off x="5403236" y="6153457"/>
            <a:ext cx="0" cy="432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98272FAE-D3C2-4B5C-9CD8-5D01EE54BAA0}"/>
              </a:ext>
            </a:extLst>
          </p:cNvPr>
          <p:cNvCxnSpPr>
            <a:cxnSpLocks/>
          </p:cNvCxnSpPr>
          <p:nvPr/>
        </p:nvCxnSpPr>
        <p:spPr>
          <a:xfrm flipV="1">
            <a:off x="3854789" y="6219825"/>
            <a:ext cx="348911" cy="152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49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900000" y="538899"/>
            <a:ext cx="1116309"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2-C</a:t>
            </a:r>
            <a:endParaRPr lang="en-US" dirty="0"/>
          </a:p>
        </p:txBody>
      </p:sp>
      <p:sp>
        <p:nvSpPr>
          <p:cNvPr id="7" name="タイトル 9">
            <a:extLst>
              <a:ext uri="{FF2B5EF4-FFF2-40B4-BE49-F238E27FC236}">
                <a16:creationId xmlns:a16="http://schemas.microsoft.com/office/drawing/2014/main" id="{9AA8AFA8-34AA-47D8-AD5F-DE8B217B63AE}"/>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さまざまな操作アイコン</a:t>
            </a:r>
          </a:p>
        </p:txBody>
      </p:sp>
      <p:sp>
        <p:nvSpPr>
          <p:cNvPr id="61" name="object 11">
            <a:extLst>
              <a:ext uri="{FF2B5EF4-FFF2-40B4-BE49-F238E27FC236}">
                <a16:creationId xmlns:a16="http://schemas.microsoft.com/office/drawing/2014/main" id="{E3B2F594-ED07-4AD5-9699-BD3E9F2CEE1D}"/>
              </a:ext>
            </a:extLst>
          </p:cNvPr>
          <p:cNvSpPr txBox="1">
            <a:spLocks noGrp="1"/>
          </p:cNvSpPr>
          <p:nvPr>
            <p:ph type="subTitle" idx="1"/>
          </p:nvPr>
        </p:nvSpPr>
        <p:spPr>
          <a:xfrm>
            <a:off x="648000" y="1548000"/>
            <a:ext cx="9424032" cy="822919"/>
          </a:xfrm>
          <a:prstGeom prst="rect">
            <a:avLst/>
          </a:prstGeom>
        </p:spPr>
        <p:txBody>
          <a:bodyPr vert="horz" wrap="none" lIns="90000" tIns="46800" rIns="90000" bIns="46800" rtlCol="0">
            <a:spAutoFit/>
          </a:bodyPr>
          <a:lstStyle/>
          <a:p>
            <a:pPr>
              <a:spcBef>
                <a:spcPts val="450"/>
              </a:spcBef>
            </a:pPr>
            <a:r>
              <a:rPr lang="en-US" sz="2400" dirty="0">
                <a:latin typeface="メイリオ" panose="020B0604030504040204" pitchFamily="50" charset="-128"/>
                <a:ea typeface="メイリオ" panose="020B0604030504040204" pitchFamily="50" charset="-128"/>
                <a:cs typeface="Schoolbook Uralic"/>
              </a:rPr>
              <a:t>iPhone</a:t>
            </a:r>
            <a:r>
              <a:rPr lang="ja-JP" altLang="en-US" sz="2400" dirty="0">
                <a:latin typeface="メイリオ" panose="020B0604030504040204" pitchFamily="50" charset="-128"/>
                <a:ea typeface="メイリオ" panose="020B0604030504040204" pitchFamily="50" charset="-128"/>
                <a:cs typeface="Schoolbook Uralic"/>
              </a:rPr>
              <a:t>の操作アイコン（</a:t>
            </a:r>
            <a:r>
              <a:rPr lang="en-US" altLang="ja-JP" sz="2400" dirty="0">
                <a:latin typeface="メイリオ" panose="020B0604030504040204" pitchFamily="50" charset="-128"/>
                <a:ea typeface="メイリオ" panose="020B0604030504040204" pitchFamily="50" charset="-128"/>
                <a:cs typeface="Schoolbook Uralic"/>
              </a:rPr>
              <a:t>iPhone12</a:t>
            </a:r>
            <a:r>
              <a:rPr lang="ja-JP" altLang="en-US" sz="2400" dirty="0">
                <a:latin typeface="メイリオ" panose="020B0604030504040204" pitchFamily="50" charset="-128"/>
                <a:ea typeface="メイリオ" panose="020B0604030504040204" pitchFamily="50" charset="-128"/>
                <a:cs typeface="Schoolbook Uralic"/>
              </a:rPr>
              <a:t>の例）</a:t>
            </a:r>
            <a:endParaRPr lang="en-US" altLang="ja-JP" sz="2400" dirty="0">
              <a:latin typeface="メイリオ" panose="020B0604030504040204" pitchFamily="50" charset="-128"/>
              <a:ea typeface="メイリオ" panose="020B0604030504040204" pitchFamily="50" charset="-128"/>
              <a:cs typeface="Schoolbook Uralic"/>
            </a:endParaRPr>
          </a:p>
          <a:p>
            <a:pPr marL="8975">
              <a:spcBef>
                <a:spcPts val="449"/>
              </a:spcBef>
            </a:pPr>
            <a:r>
              <a:rPr lang="ja-JP" altLang="en-US" sz="2000" dirty="0">
                <a:latin typeface="メイリオ" panose="020B0604030504040204" pitchFamily="50" charset="-128"/>
                <a:ea typeface="メイリオ" panose="020B0604030504040204" pitchFamily="50" charset="-128"/>
                <a:cs typeface="Schoolbook Uralic"/>
              </a:rPr>
              <a:t>機能はそれほど違いがありませんがアイコンの表示位置などが変わっています。</a:t>
            </a:r>
            <a:endParaRPr sz="1000" dirty="0">
              <a:latin typeface="メイリオ" panose="020B0604030504040204" pitchFamily="50" charset="-128"/>
              <a:ea typeface="メイリオ" panose="020B0604030504040204" pitchFamily="50" charset="-128"/>
              <a:cs typeface="kiloji"/>
            </a:endParaRPr>
          </a:p>
        </p:txBody>
      </p:sp>
      <p:pic>
        <p:nvPicPr>
          <p:cNvPr id="6" name="図 5">
            <a:extLst>
              <a:ext uri="{FF2B5EF4-FFF2-40B4-BE49-F238E27FC236}">
                <a16:creationId xmlns:a16="http://schemas.microsoft.com/office/drawing/2014/main" id="{951B2FF3-E616-4C86-8FF4-F1625691F0A8}"/>
              </a:ext>
            </a:extLst>
          </p:cNvPr>
          <p:cNvPicPr>
            <a:picLocks noChangeAspect="1"/>
          </p:cNvPicPr>
          <p:nvPr/>
        </p:nvPicPr>
        <p:blipFill>
          <a:blip r:embed="rId3"/>
          <a:stretch>
            <a:fillRect/>
          </a:stretch>
        </p:blipFill>
        <p:spPr>
          <a:xfrm>
            <a:off x="2470854" y="2984327"/>
            <a:ext cx="1774897" cy="3765661"/>
          </a:xfrm>
          <a:prstGeom prst="rect">
            <a:avLst/>
          </a:prstGeom>
        </p:spPr>
      </p:pic>
      <p:pic>
        <p:nvPicPr>
          <p:cNvPr id="10" name="図 9">
            <a:extLst>
              <a:ext uri="{FF2B5EF4-FFF2-40B4-BE49-F238E27FC236}">
                <a16:creationId xmlns:a16="http://schemas.microsoft.com/office/drawing/2014/main" id="{3432955B-F2C4-48A3-8ADA-1B3B3DEF6771}"/>
              </a:ext>
            </a:extLst>
          </p:cNvPr>
          <p:cNvPicPr>
            <a:picLocks noChangeAspect="1"/>
          </p:cNvPicPr>
          <p:nvPr/>
        </p:nvPicPr>
        <p:blipFill>
          <a:blip r:embed="rId4"/>
          <a:stretch>
            <a:fillRect/>
          </a:stretch>
        </p:blipFill>
        <p:spPr>
          <a:xfrm>
            <a:off x="5560202" y="2984327"/>
            <a:ext cx="1774897" cy="3786044"/>
          </a:xfrm>
          <a:prstGeom prst="rect">
            <a:avLst/>
          </a:prstGeom>
        </p:spPr>
      </p:pic>
      <p:sp>
        <p:nvSpPr>
          <p:cNvPr id="11" name="四角形: 角を丸くする 10">
            <a:extLst>
              <a:ext uri="{FF2B5EF4-FFF2-40B4-BE49-F238E27FC236}">
                <a16:creationId xmlns:a16="http://schemas.microsoft.com/office/drawing/2014/main" id="{BFC92876-D00A-42A4-B825-8FFECC75DAC9}"/>
              </a:ext>
            </a:extLst>
          </p:cNvPr>
          <p:cNvSpPr/>
          <p:nvPr/>
        </p:nvSpPr>
        <p:spPr>
          <a:xfrm>
            <a:off x="3127068" y="3087566"/>
            <a:ext cx="442806" cy="263699"/>
          </a:xfrm>
          <a:prstGeom prst="roundRect">
            <a:avLst/>
          </a:prstGeom>
          <a:noFill/>
          <a:ln w="254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FB282F30-75DB-4DBA-A976-1CBAEF379DE4}"/>
              </a:ext>
            </a:extLst>
          </p:cNvPr>
          <p:cNvSpPr/>
          <p:nvPr/>
        </p:nvSpPr>
        <p:spPr>
          <a:xfrm>
            <a:off x="1656000" y="2304000"/>
            <a:ext cx="550595" cy="523220"/>
          </a:xfrm>
          <a:prstGeom prst="rect">
            <a:avLst/>
          </a:prstGeom>
        </p:spPr>
        <p:txBody>
          <a:bodyPr wrap="square">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p:txBody>
      </p:sp>
      <p:sp>
        <p:nvSpPr>
          <p:cNvPr id="47" name="テキスト ボックス 46">
            <a:extLst>
              <a:ext uri="{FF2B5EF4-FFF2-40B4-BE49-F238E27FC236}">
                <a16:creationId xmlns:a16="http://schemas.microsoft.com/office/drawing/2014/main" id="{44EC487A-8819-48C7-9A16-0C50435AFAAC}"/>
              </a:ext>
            </a:extLst>
          </p:cNvPr>
          <p:cNvSpPr txBox="1"/>
          <p:nvPr/>
        </p:nvSpPr>
        <p:spPr>
          <a:xfrm>
            <a:off x="2088000" y="2376000"/>
            <a:ext cx="3259405" cy="64633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タップすると色々なアイ</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コンが下部に表示される</a:t>
            </a:r>
          </a:p>
        </p:txBody>
      </p:sp>
      <p:sp>
        <p:nvSpPr>
          <p:cNvPr id="48" name="矢印: 右 47">
            <a:extLst>
              <a:ext uri="{FF2B5EF4-FFF2-40B4-BE49-F238E27FC236}">
                <a16:creationId xmlns:a16="http://schemas.microsoft.com/office/drawing/2014/main" id="{9BD69BE1-A997-47BE-BCD7-869F348318BD}"/>
              </a:ext>
            </a:extLst>
          </p:cNvPr>
          <p:cNvSpPr/>
          <p:nvPr/>
        </p:nvSpPr>
        <p:spPr>
          <a:xfrm>
            <a:off x="4592982" y="4209812"/>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10393">
            <a:extLst>
              <a:ext uri="{FF2B5EF4-FFF2-40B4-BE49-F238E27FC236}">
                <a16:creationId xmlns:a16="http://schemas.microsoft.com/office/drawing/2014/main" id="{EAA17503-7076-4A08-BE56-9CBECEECED54}"/>
              </a:ext>
            </a:extLst>
          </p:cNvPr>
          <p:cNvSpPr/>
          <p:nvPr/>
        </p:nvSpPr>
        <p:spPr>
          <a:xfrm>
            <a:off x="2458720" y="5902989"/>
            <a:ext cx="1794651" cy="184756"/>
          </a:xfrm>
          <a:prstGeom prst="roundRect">
            <a:avLst/>
          </a:prstGeom>
          <a:noFill/>
          <a:ln w="19050">
            <a:solidFill>
              <a:srgbClr val="FF0000"/>
            </a:solidFill>
            <a:prstDash val="dash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3" name="角丸四角形 10393">
            <a:extLst>
              <a:ext uri="{FF2B5EF4-FFF2-40B4-BE49-F238E27FC236}">
                <a16:creationId xmlns:a16="http://schemas.microsoft.com/office/drawing/2014/main" id="{7E73780C-F2F5-419D-A635-49906277737A}"/>
              </a:ext>
            </a:extLst>
          </p:cNvPr>
          <p:cNvSpPr/>
          <p:nvPr/>
        </p:nvSpPr>
        <p:spPr>
          <a:xfrm>
            <a:off x="5537342" y="5872509"/>
            <a:ext cx="1794651" cy="184756"/>
          </a:xfrm>
          <a:prstGeom prst="roundRect">
            <a:avLst/>
          </a:prstGeom>
          <a:noFill/>
          <a:ln w="19050">
            <a:solidFill>
              <a:srgbClr val="FF0000"/>
            </a:solidFill>
            <a:prstDash val="dashDot"/>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14" name="四角形: 角を丸くする 13">
            <a:extLst>
              <a:ext uri="{FF2B5EF4-FFF2-40B4-BE49-F238E27FC236}">
                <a16:creationId xmlns:a16="http://schemas.microsoft.com/office/drawing/2014/main" id="{87ACB209-D17F-4E2B-BB59-6EAC16D67824}"/>
              </a:ext>
            </a:extLst>
          </p:cNvPr>
          <p:cNvSpPr/>
          <p:nvPr/>
        </p:nvSpPr>
        <p:spPr>
          <a:xfrm>
            <a:off x="6213264" y="3026606"/>
            <a:ext cx="442806" cy="263699"/>
          </a:xfrm>
          <a:prstGeom prst="roundRect">
            <a:avLst/>
          </a:prstGeom>
          <a:noFill/>
          <a:ln w="254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07C39E9B-20CE-43BC-B3AA-432E55B4CD6D}"/>
              </a:ext>
            </a:extLst>
          </p:cNvPr>
          <p:cNvSpPr/>
          <p:nvPr/>
        </p:nvSpPr>
        <p:spPr>
          <a:xfrm>
            <a:off x="5194300" y="2304000"/>
            <a:ext cx="550595" cy="523220"/>
          </a:xfrm>
          <a:prstGeom prst="rect">
            <a:avLst/>
          </a:prstGeom>
        </p:spPr>
        <p:txBody>
          <a:bodyPr wrap="square">
            <a:spAutoFit/>
          </a:bodyPr>
          <a:lstStyle/>
          <a:p>
            <a:r>
              <a:rPr lang="ja-JP" altLang="en-US" sz="2800" b="1" dirty="0">
                <a:solidFill>
                  <a:srgbClr val="009650"/>
                </a:solidFill>
                <a:latin typeface="Meiryo" charset="-128"/>
                <a:ea typeface="Meiryo" charset="-128"/>
                <a:cs typeface="Meiryo" charset="-128"/>
              </a:rPr>
              <a:t>➋</a:t>
            </a:r>
            <a:endParaRPr lang="en-US" altLang="ja-JP" sz="2800" b="1" dirty="0">
              <a:solidFill>
                <a:srgbClr val="009650"/>
              </a:solidFill>
              <a:latin typeface="Meiryo" charset="-128"/>
              <a:ea typeface="Meiryo" charset="-128"/>
              <a:cs typeface="Meiryo" charset="-128"/>
            </a:endParaRPr>
          </a:p>
        </p:txBody>
      </p:sp>
      <p:sp>
        <p:nvSpPr>
          <p:cNvPr id="16" name="テキスト ボックス 15">
            <a:extLst>
              <a:ext uri="{FF2B5EF4-FFF2-40B4-BE49-F238E27FC236}">
                <a16:creationId xmlns:a16="http://schemas.microsoft.com/office/drawing/2014/main" id="{475D4573-535A-492F-BEF9-F5BEDD637006}"/>
              </a:ext>
            </a:extLst>
          </p:cNvPr>
          <p:cNvSpPr txBox="1"/>
          <p:nvPr/>
        </p:nvSpPr>
        <p:spPr>
          <a:xfrm>
            <a:off x="5626301" y="2376000"/>
            <a:ext cx="1800493" cy="646331"/>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もう一度タップ</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して戻る</a:t>
            </a:r>
          </a:p>
        </p:txBody>
      </p:sp>
    </p:spTree>
    <p:extLst>
      <p:ext uri="{BB962C8B-B14F-4D97-AF65-F5344CB8AC3E}">
        <p14:creationId xmlns:p14="http://schemas.microsoft.com/office/powerpoint/2010/main" val="1463787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AD9D5E3-2CA5-49AE-9ECD-E57A54B36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116" y="3151640"/>
            <a:ext cx="1948481" cy="3473614"/>
          </a:xfrm>
          <a:prstGeom prst="rect">
            <a:avLst/>
          </a:prstGeom>
          <a:ln>
            <a:solidFill>
              <a:schemeClr val="tx1"/>
            </a:solidFill>
          </a:ln>
        </p:spPr>
      </p:pic>
      <p:sp>
        <p:nvSpPr>
          <p:cNvPr id="4" name="Title 1"/>
          <p:cNvSpPr txBox="1">
            <a:spLocks/>
          </p:cNvSpPr>
          <p:nvPr/>
        </p:nvSpPr>
        <p:spPr>
          <a:xfrm>
            <a:off x="900000" y="540000"/>
            <a:ext cx="1167605"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2-D</a:t>
            </a:r>
            <a:endParaRPr lang="en-US"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5106183" cy="463846"/>
          </a:xfrm>
        </p:spPr>
        <p:txBody>
          <a:bodyPr wrap="none" lIns="90000" tIns="46800" rIns="90000" bIns="46800">
            <a:spAutoFit/>
          </a:bodyPr>
          <a:lstStyle/>
          <a:p>
            <a:r>
              <a:rPr lang="ja-JP" altLang="en-US" sz="2400" dirty="0"/>
              <a:t>今</a:t>
            </a:r>
            <a:r>
              <a:rPr lang="ja-JP" altLang="en-US" sz="2400" dirty="0" smtClean="0"/>
              <a:t>までに撮った写真</a:t>
            </a:r>
            <a:r>
              <a:rPr lang="ja-JP" altLang="en-US" sz="2400" dirty="0"/>
              <a:t>を見ましょう。</a:t>
            </a:r>
          </a:p>
        </p:txBody>
      </p:sp>
      <p:sp>
        <p:nvSpPr>
          <p:cNvPr id="25" name="タイトル 9">
            <a:extLst>
              <a:ext uri="{FF2B5EF4-FFF2-40B4-BE49-F238E27FC236}">
                <a16:creationId xmlns:a16="http://schemas.microsoft.com/office/drawing/2014/main" id="{D8084F92-326B-47CB-9DE4-8854917A0D46}"/>
              </a:ext>
            </a:extLst>
          </p:cNvPr>
          <p:cNvSpPr txBox="1">
            <a:spLocks/>
          </p:cNvSpPr>
          <p:nvPr/>
        </p:nvSpPr>
        <p:spPr>
          <a:xfrm>
            <a:off x="2520000" y="359671"/>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撮った写真を見る</a:t>
            </a:r>
          </a:p>
        </p:txBody>
      </p:sp>
      <p:sp>
        <p:nvSpPr>
          <p:cNvPr id="38" name="object 23">
            <a:extLst>
              <a:ext uri="{FF2B5EF4-FFF2-40B4-BE49-F238E27FC236}">
                <a16:creationId xmlns:a16="http://schemas.microsoft.com/office/drawing/2014/main" id="{28EF1525-B57B-47CC-8615-71FC680D6A38}"/>
              </a:ext>
            </a:extLst>
          </p:cNvPr>
          <p:cNvSpPr/>
          <p:nvPr/>
        </p:nvSpPr>
        <p:spPr>
          <a:xfrm>
            <a:off x="3268323" y="6142550"/>
            <a:ext cx="381295" cy="407355"/>
          </a:xfrm>
          <a:custGeom>
            <a:avLst/>
            <a:gdLst/>
            <a:ahLst/>
            <a:cxnLst/>
            <a:rect l="l" t="t" r="r" b="b"/>
            <a:pathLst>
              <a:path w="407035" h="381000">
                <a:moveTo>
                  <a:pt x="0" y="64008"/>
                </a:moveTo>
                <a:lnTo>
                  <a:pt x="5072" y="39219"/>
                </a:lnTo>
                <a:lnTo>
                  <a:pt x="18859" y="18859"/>
                </a:lnTo>
                <a:lnTo>
                  <a:pt x="39219" y="5072"/>
                </a:lnTo>
                <a:lnTo>
                  <a:pt x="64008" y="0"/>
                </a:lnTo>
                <a:lnTo>
                  <a:pt x="342900" y="0"/>
                </a:lnTo>
                <a:lnTo>
                  <a:pt x="367688" y="5072"/>
                </a:lnTo>
                <a:lnTo>
                  <a:pt x="388048" y="18859"/>
                </a:lnTo>
                <a:lnTo>
                  <a:pt x="401835" y="39219"/>
                </a:lnTo>
                <a:lnTo>
                  <a:pt x="406908" y="64008"/>
                </a:lnTo>
                <a:lnTo>
                  <a:pt x="406908" y="318516"/>
                </a:lnTo>
                <a:lnTo>
                  <a:pt x="401835" y="343066"/>
                </a:lnTo>
                <a:lnTo>
                  <a:pt x="388048" y="362902"/>
                </a:lnTo>
                <a:lnTo>
                  <a:pt x="367688" y="376166"/>
                </a:lnTo>
                <a:lnTo>
                  <a:pt x="342900" y="381000"/>
                </a:lnTo>
                <a:lnTo>
                  <a:pt x="64008" y="381000"/>
                </a:lnTo>
                <a:lnTo>
                  <a:pt x="39219" y="376166"/>
                </a:lnTo>
                <a:lnTo>
                  <a:pt x="18859" y="362902"/>
                </a:lnTo>
                <a:lnTo>
                  <a:pt x="5072" y="343066"/>
                </a:lnTo>
                <a:lnTo>
                  <a:pt x="0" y="318516"/>
                </a:lnTo>
                <a:lnTo>
                  <a:pt x="0" y="64008"/>
                </a:lnTo>
                <a:close/>
              </a:path>
            </a:pathLst>
          </a:custGeom>
          <a:ln w="38100">
            <a:solidFill>
              <a:schemeClr val="bg1"/>
            </a:solidFill>
            <a:prstDash val="sysDash"/>
          </a:ln>
        </p:spPr>
        <p:txBody>
          <a:bodyPr wrap="square" lIns="0" tIns="0" rIns="0" bIns="0" rtlCol="0"/>
          <a:lstStyle/>
          <a:p>
            <a:endParaRPr sz="1272" dirty="0"/>
          </a:p>
        </p:txBody>
      </p:sp>
      <p:sp>
        <p:nvSpPr>
          <p:cNvPr id="51" name="矢印: 右 50">
            <a:extLst>
              <a:ext uri="{FF2B5EF4-FFF2-40B4-BE49-F238E27FC236}">
                <a16:creationId xmlns:a16="http://schemas.microsoft.com/office/drawing/2014/main" id="{AED2342F-C026-425B-B819-7544542EA69A}"/>
              </a:ext>
            </a:extLst>
          </p:cNvPr>
          <p:cNvSpPr/>
          <p:nvPr/>
        </p:nvSpPr>
        <p:spPr>
          <a:xfrm>
            <a:off x="2984500" y="4805737"/>
            <a:ext cx="519726" cy="2241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02EA8954-C2D3-4D44-A01A-002356C300A4}"/>
              </a:ext>
            </a:extLst>
          </p:cNvPr>
          <p:cNvSpPr/>
          <p:nvPr/>
        </p:nvSpPr>
        <p:spPr>
          <a:xfrm>
            <a:off x="977699" y="2255749"/>
            <a:ext cx="550595" cy="553998"/>
          </a:xfrm>
          <a:prstGeom prst="rect">
            <a:avLst/>
          </a:prstGeom>
        </p:spPr>
        <p:txBody>
          <a:bodyPr wrap="square">
            <a:spAutoFit/>
          </a:bodyPr>
          <a:lstStyle/>
          <a:p>
            <a:r>
              <a:rPr lang="ja-JP" altLang="en-US" sz="3000" b="1" dirty="0">
                <a:solidFill>
                  <a:srgbClr val="009650"/>
                </a:solidFill>
                <a:latin typeface="Meiryo" charset="-128"/>
                <a:ea typeface="Meiryo" charset="-128"/>
                <a:cs typeface="Meiryo" charset="-128"/>
              </a:rPr>
              <a:t>❶</a:t>
            </a:r>
            <a:endParaRPr lang="en-US" altLang="ja-JP" sz="3000" b="1" dirty="0">
              <a:solidFill>
                <a:srgbClr val="009650"/>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E03C2A6C-1287-42B3-9D37-70F02E9D66C7}"/>
              </a:ext>
            </a:extLst>
          </p:cNvPr>
          <p:cNvSpPr txBox="1"/>
          <p:nvPr/>
        </p:nvSpPr>
        <p:spPr>
          <a:xfrm>
            <a:off x="1461014" y="2336322"/>
            <a:ext cx="1569660" cy="369332"/>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写真をタップ</a:t>
            </a:r>
          </a:p>
        </p:txBody>
      </p:sp>
      <p:sp>
        <p:nvSpPr>
          <p:cNvPr id="28" name="正方形/長方形 27">
            <a:extLst>
              <a:ext uri="{FF2B5EF4-FFF2-40B4-BE49-F238E27FC236}">
                <a16:creationId xmlns:a16="http://schemas.microsoft.com/office/drawing/2014/main" id="{1E1E3D50-24B5-4685-A372-2313C8A3D73C}"/>
              </a:ext>
            </a:extLst>
          </p:cNvPr>
          <p:cNvSpPr/>
          <p:nvPr/>
        </p:nvSpPr>
        <p:spPr>
          <a:xfrm>
            <a:off x="3035622" y="2223349"/>
            <a:ext cx="596929" cy="553998"/>
          </a:xfrm>
          <a:prstGeom prst="rect">
            <a:avLst/>
          </a:prstGeom>
        </p:spPr>
        <p:txBody>
          <a:bodyPr wrap="square">
            <a:spAutoFit/>
          </a:bodyPr>
          <a:lstStyle/>
          <a:p>
            <a:r>
              <a:rPr lang="ja-JP" altLang="en-US" sz="3000" b="1" dirty="0">
                <a:solidFill>
                  <a:srgbClr val="009650"/>
                </a:solidFill>
                <a:latin typeface="Meiryo" charset="-128"/>
                <a:ea typeface="Meiryo" charset="-128"/>
                <a:cs typeface="Meiryo" charset="-128"/>
              </a:rPr>
              <a:t>❷</a:t>
            </a:r>
            <a:endParaRPr lang="en-US" altLang="ja-JP" sz="3000" b="1" dirty="0">
              <a:solidFill>
                <a:srgbClr val="009650"/>
              </a:solidFill>
              <a:latin typeface="Meiryo" charset="-128"/>
              <a:ea typeface="Meiryo" charset="-128"/>
              <a:cs typeface="Meiryo" charset="-128"/>
            </a:endParaRPr>
          </a:p>
        </p:txBody>
      </p:sp>
      <p:sp>
        <p:nvSpPr>
          <p:cNvPr id="29" name="テキスト ボックス 28">
            <a:extLst>
              <a:ext uri="{FF2B5EF4-FFF2-40B4-BE49-F238E27FC236}">
                <a16:creationId xmlns:a16="http://schemas.microsoft.com/office/drawing/2014/main" id="{837021E8-277C-4644-8662-E7E4FA4B6FC8}"/>
              </a:ext>
            </a:extLst>
          </p:cNvPr>
          <p:cNvSpPr txBox="1"/>
          <p:nvPr/>
        </p:nvSpPr>
        <p:spPr>
          <a:xfrm>
            <a:off x="3541580" y="2238764"/>
            <a:ext cx="1800493" cy="923330"/>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アルバムの画面</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で</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最近の項目</a:t>
            </a:r>
            <a:r>
              <a:rPr lang="en-US" altLang="ja-JP" b="1" dirty="0">
                <a:latin typeface="メイリオ" panose="020B0604030504040204" pitchFamily="50" charset="-128"/>
                <a:ea typeface="メイリオ" panose="020B0604030504040204" pitchFamily="50" charset="-128"/>
              </a:rPr>
              <a:t>｣</a:t>
            </a:r>
          </a:p>
          <a:p>
            <a:r>
              <a:rPr lang="ja-JP" altLang="en-US" b="1" dirty="0">
                <a:latin typeface="メイリオ" panose="020B0604030504040204" pitchFamily="50" charset="-128"/>
                <a:ea typeface="メイリオ" panose="020B0604030504040204" pitchFamily="50" charset="-128"/>
              </a:rPr>
              <a:t>をタップ</a:t>
            </a:r>
          </a:p>
        </p:txBody>
      </p:sp>
      <p:sp>
        <p:nvSpPr>
          <p:cNvPr id="36" name="正方形/長方形 35">
            <a:extLst>
              <a:ext uri="{FF2B5EF4-FFF2-40B4-BE49-F238E27FC236}">
                <a16:creationId xmlns:a16="http://schemas.microsoft.com/office/drawing/2014/main" id="{F5CCAF45-10A2-44FB-8371-C496DC19CB18}"/>
              </a:ext>
            </a:extLst>
          </p:cNvPr>
          <p:cNvSpPr/>
          <p:nvPr/>
        </p:nvSpPr>
        <p:spPr>
          <a:xfrm>
            <a:off x="5416473" y="2195979"/>
            <a:ext cx="569387" cy="553998"/>
          </a:xfrm>
          <a:prstGeom prst="rect">
            <a:avLst/>
          </a:prstGeom>
        </p:spPr>
        <p:txBody>
          <a:bodyPr wrap="none">
            <a:spAutoFit/>
          </a:bodyPr>
          <a:lstStyle/>
          <a:p>
            <a:r>
              <a:rPr lang="ja-JP" altLang="en-US" sz="3000" b="1" dirty="0">
                <a:solidFill>
                  <a:srgbClr val="009650"/>
                </a:solidFill>
                <a:latin typeface="Meiryo" charset="-128"/>
                <a:ea typeface="Meiryo" charset="-128"/>
                <a:cs typeface="Meiryo" charset="-128"/>
              </a:rPr>
              <a:t>❸</a:t>
            </a:r>
            <a:endParaRPr lang="en-US" altLang="ja-JP" sz="3000" b="1" dirty="0">
              <a:solidFill>
                <a:srgbClr val="009650"/>
              </a:solidFill>
              <a:latin typeface="Meiryo" charset="-128"/>
              <a:ea typeface="Meiryo" charset="-128"/>
              <a:cs typeface="Meiryo" charset="-128"/>
            </a:endParaRPr>
          </a:p>
        </p:txBody>
      </p:sp>
      <p:sp>
        <p:nvSpPr>
          <p:cNvPr id="39" name="テキスト ボックス 38">
            <a:extLst>
              <a:ext uri="{FF2B5EF4-FFF2-40B4-BE49-F238E27FC236}">
                <a16:creationId xmlns:a16="http://schemas.microsoft.com/office/drawing/2014/main" id="{CC6EE21A-F651-43CC-9A21-E21634CBF6E2}"/>
              </a:ext>
            </a:extLst>
          </p:cNvPr>
          <p:cNvSpPr txBox="1"/>
          <p:nvPr/>
        </p:nvSpPr>
        <p:spPr>
          <a:xfrm>
            <a:off x="5848031" y="2257416"/>
            <a:ext cx="2812208" cy="923330"/>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一覧表示される写真</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から見たい写真を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タップして拡大表示</a:t>
            </a:r>
          </a:p>
        </p:txBody>
      </p:sp>
      <p:grpSp>
        <p:nvGrpSpPr>
          <p:cNvPr id="54" name="グループ化 53">
            <a:extLst>
              <a:ext uri="{FF2B5EF4-FFF2-40B4-BE49-F238E27FC236}">
                <a16:creationId xmlns:a16="http://schemas.microsoft.com/office/drawing/2014/main" id="{B724B28A-C967-4FD2-B302-3752B5E1A317}"/>
              </a:ext>
            </a:extLst>
          </p:cNvPr>
          <p:cNvGrpSpPr/>
          <p:nvPr/>
        </p:nvGrpSpPr>
        <p:grpSpPr>
          <a:xfrm>
            <a:off x="4219754" y="3400425"/>
            <a:ext cx="441146" cy="400110"/>
            <a:chOff x="5150197" y="4825443"/>
            <a:chExt cx="441146" cy="400110"/>
          </a:xfrm>
        </p:grpSpPr>
        <p:sp>
          <p:nvSpPr>
            <p:cNvPr id="55"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6" name="正方形/長方形 55">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grpSp>
        <p:nvGrpSpPr>
          <p:cNvPr id="30" name="グループ化 29">
            <a:extLst>
              <a:ext uri="{FF2B5EF4-FFF2-40B4-BE49-F238E27FC236}">
                <a16:creationId xmlns:a16="http://schemas.microsoft.com/office/drawing/2014/main" id="{48774ED7-24A8-4525-8AF1-7483824F2346}"/>
              </a:ext>
            </a:extLst>
          </p:cNvPr>
          <p:cNvGrpSpPr/>
          <p:nvPr/>
        </p:nvGrpSpPr>
        <p:grpSpPr>
          <a:xfrm>
            <a:off x="1146248" y="3125754"/>
            <a:ext cx="1986963" cy="3525385"/>
            <a:chOff x="1927077" y="2733381"/>
            <a:chExt cx="1971823" cy="3943644"/>
          </a:xfrm>
        </p:grpSpPr>
        <p:sp>
          <p:nvSpPr>
            <p:cNvPr id="41" name="四角形: 角を丸くする 40">
              <a:extLst>
                <a:ext uri="{FF2B5EF4-FFF2-40B4-BE49-F238E27FC236}">
                  <a16:creationId xmlns:a16="http://schemas.microsoft.com/office/drawing/2014/main" id="{41B46B6B-87EF-4CEE-8B07-6EB1B2D75661}"/>
                </a:ext>
              </a:extLst>
            </p:cNvPr>
            <p:cNvSpPr/>
            <p:nvPr/>
          </p:nvSpPr>
          <p:spPr>
            <a:xfrm>
              <a:off x="2618009" y="6187731"/>
              <a:ext cx="417590" cy="27220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7817394A-68B0-424A-B650-E5F9A95315B8}"/>
                </a:ext>
              </a:extLst>
            </p:cNvPr>
            <p:cNvGrpSpPr/>
            <p:nvPr/>
          </p:nvGrpSpPr>
          <p:grpSpPr>
            <a:xfrm>
              <a:off x="1927077" y="2733381"/>
              <a:ext cx="1971823" cy="3943644"/>
              <a:chOff x="1108042" y="2746115"/>
              <a:chExt cx="1971823" cy="3943644"/>
            </a:xfrm>
          </p:grpSpPr>
          <p:pic>
            <p:nvPicPr>
              <p:cNvPr id="44" name="図 43">
                <a:extLst>
                  <a:ext uri="{FF2B5EF4-FFF2-40B4-BE49-F238E27FC236}">
                    <a16:creationId xmlns:a16="http://schemas.microsoft.com/office/drawing/2014/main" id="{A87C5A15-E4D8-44CA-B2C1-5C24A73BDE98}"/>
                  </a:ext>
                </a:extLst>
              </p:cNvPr>
              <p:cNvPicPr>
                <a:picLocks noChangeAspect="1"/>
              </p:cNvPicPr>
              <p:nvPr/>
            </p:nvPicPr>
            <p:blipFill>
              <a:blip r:embed="rId4"/>
              <a:stretch>
                <a:fillRect/>
              </a:stretch>
            </p:blipFill>
            <p:spPr>
              <a:xfrm>
                <a:off x="1108042" y="2746115"/>
                <a:ext cx="1971823" cy="3943644"/>
              </a:xfrm>
              <a:prstGeom prst="rect">
                <a:avLst/>
              </a:prstGeom>
            </p:spPr>
          </p:pic>
          <p:sp>
            <p:nvSpPr>
              <p:cNvPr id="45" name="正方形/長方形 44">
                <a:extLst>
                  <a:ext uri="{FF2B5EF4-FFF2-40B4-BE49-F238E27FC236}">
                    <a16:creationId xmlns:a16="http://schemas.microsoft.com/office/drawing/2014/main" id="{80FACA40-52F1-4EFF-BC51-CB439A6C9C36}"/>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図 42">
              <a:extLst>
                <a:ext uri="{FF2B5EF4-FFF2-40B4-BE49-F238E27FC236}">
                  <a16:creationId xmlns:a16="http://schemas.microsoft.com/office/drawing/2014/main" id="{21751F66-5D40-41A8-B7AB-CB21406C7BDE}"/>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069581" y="3186455"/>
              <a:ext cx="1663200" cy="3005776"/>
            </a:xfrm>
            <a:prstGeom prst="rect">
              <a:avLst/>
            </a:prstGeom>
          </p:spPr>
        </p:pic>
      </p:grpSp>
      <p:sp>
        <p:nvSpPr>
          <p:cNvPr id="46" name="四角形: 角を丸くする 45">
            <a:extLst>
              <a:ext uri="{FF2B5EF4-FFF2-40B4-BE49-F238E27FC236}">
                <a16:creationId xmlns:a16="http://schemas.microsoft.com/office/drawing/2014/main" id="{91FC7197-B48B-4337-8C89-6AEDCE66BE8C}"/>
              </a:ext>
            </a:extLst>
          </p:cNvPr>
          <p:cNvSpPr/>
          <p:nvPr/>
        </p:nvSpPr>
        <p:spPr>
          <a:xfrm>
            <a:off x="2078920" y="3544637"/>
            <a:ext cx="537546" cy="48288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a:extLst>
              <a:ext uri="{FF2B5EF4-FFF2-40B4-BE49-F238E27FC236}">
                <a16:creationId xmlns:a16="http://schemas.microsoft.com/office/drawing/2014/main" id="{ED9DC77D-E9D2-4E94-B67F-B9D603D17CB2}"/>
              </a:ext>
            </a:extLst>
          </p:cNvPr>
          <p:cNvGrpSpPr/>
          <p:nvPr/>
        </p:nvGrpSpPr>
        <p:grpSpPr>
          <a:xfrm>
            <a:off x="2515534" y="3226459"/>
            <a:ext cx="453360" cy="400110"/>
            <a:chOff x="5368320" y="3673581"/>
            <a:chExt cx="453360" cy="400110"/>
          </a:xfrm>
        </p:grpSpPr>
        <p:sp>
          <p:nvSpPr>
            <p:cNvPr id="52"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A272D10D-F4C9-4F59-B2C8-B9A5A326BCD3}"/>
                </a:ext>
              </a:extLst>
            </p:cNvPr>
            <p:cNvSpPr/>
            <p:nvPr/>
          </p:nvSpPr>
          <p:spPr>
            <a:xfrm flipH="1">
              <a:off x="5368320" y="3673581"/>
              <a:ext cx="270000" cy="400110"/>
            </a:xfrm>
            <a:prstGeom prst="rect">
              <a:avLst/>
            </a:prstGeom>
          </p:spPr>
          <p:txBody>
            <a:bodyPr wrap="squar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❶</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
        <p:nvSpPr>
          <p:cNvPr id="35" name="object 12">
            <a:extLst>
              <a:ext uri="{FF2B5EF4-FFF2-40B4-BE49-F238E27FC236}">
                <a16:creationId xmlns:a16="http://schemas.microsoft.com/office/drawing/2014/main" id="{BFF50C55-B16E-44DB-9D08-8846C5753E62}"/>
              </a:ext>
            </a:extLst>
          </p:cNvPr>
          <p:cNvSpPr/>
          <p:nvPr/>
        </p:nvSpPr>
        <p:spPr>
          <a:xfrm>
            <a:off x="3517900" y="3665417"/>
            <a:ext cx="914400" cy="1030408"/>
          </a:xfrm>
          <a:custGeom>
            <a:avLst/>
            <a:gdLst/>
            <a:ahLst/>
            <a:cxnLst/>
            <a:rect l="l" t="t" r="r" b="b"/>
            <a:pathLst>
              <a:path w="622300" h="788035">
                <a:moveTo>
                  <a:pt x="0" y="85344"/>
                </a:moveTo>
                <a:lnTo>
                  <a:pt x="6691" y="52077"/>
                </a:lnTo>
                <a:lnTo>
                  <a:pt x="24955" y="24955"/>
                </a:lnTo>
                <a:lnTo>
                  <a:pt x="52077" y="6691"/>
                </a:lnTo>
                <a:lnTo>
                  <a:pt x="85344" y="0"/>
                </a:lnTo>
                <a:lnTo>
                  <a:pt x="537972" y="0"/>
                </a:lnTo>
                <a:lnTo>
                  <a:pt x="570999" y="6691"/>
                </a:lnTo>
                <a:lnTo>
                  <a:pt x="597598" y="24955"/>
                </a:lnTo>
                <a:lnTo>
                  <a:pt x="615338" y="52077"/>
                </a:lnTo>
                <a:lnTo>
                  <a:pt x="621792" y="85344"/>
                </a:lnTo>
                <a:lnTo>
                  <a:pt x="621792" y="702564"/>
                </a:lnTo>
                <a:lnTo>
                  <a:pt x="615338" y="735830"/>
                </a:lnTo>
                <a:lnTo>
                  <a:pt x="597598" y="762952"/>
                </a:lnTo>
                <a:lnTo>
                  <a:pt x="570999" y="781216"/>
                </a:lnTo>
                <a:lnTo>
                  <a:pt x="537972" y="787908"/>
                </a:lnTo>
                <a:lnTo>
                  <a:pt x="85344" y="787908"/>
                </a:lnTo>
                <a:lnTo>
                  <a:pt x="52077" y="781216"/>
                </a:lnTo>
                <a:lnTo>
                  <a:pt x="24955" y="762952"/>
                </a:lnTo>
                <a:lnTo>
                  <a:pt x="6691" y="735830"/>
                </a:lnTo>
                <a:lnTo>
                  <a:pt x="0" y="702564"/>
                </a:lnTo>
                <a:lnTo>
                  <a:pt x="0" y="85344"/>
                </a:lnTo>
                <a:close/>
              </a:path>
            </a:pathLst>
          </a:custGeom>
          <a:ln w="38100">
            <a:solidFill>
              <a:srgbClr val="FF0000"/>
            </a:solidFill>
            <a:prstDash val="dash"/>
          </a:ln>
        </p:spPr>
        <p:txBody>
          <a:bodyPr wrap="square" lIns="0" tIns="0" rIns="0" bIns="0" rtlCol="0"/>
          <a:lstStyle/>
          <a:p>
            <a:endParaRPr sz="1272" dirty="0"/>
          </a:p>
        </p:txBody>
      </p:sp>
      <p:pic>
        <p:nvPicPr>
          <p:cNvPr id="8" name="図 7">
            <a:extLst>
              <a:ext uri="{FF2B5EF4-FFF2-40B4-BE49-F238E27FC236}">
                <a16:creationId xmlns:a16="http://schemas.microsoft.com/office/drawing/2014/main" id="{AD8F5FB4-DB7D-4F1E-96B2-121FF089D2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230" y="3171825"/>
            <a:ext cx="1948481" cy="3473616"/>
          </a:xfrm>
          <a:prstGeom prst="rect">
            <a:avLst/>
          </a:prstGeom>
        </p:spPr>
      </p:pic>
      <p:pic>
        <p:nvPicPr>
          <p:cNvPr id="12" name="図 11">
            <a:extLst>
              <a:ext uri="{FF2B5EF4-FFF2-40B4-BE49-F238E27FC236}">
                <a16:creationId xmlns:a16="http://schemas.microsoft.com/office/drawing/2014/main" id="{D43070F1-8902-4922-8A65-937D7BDF4E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51" y="3084167"/>
            <a:ext cx="1606359" cy="2863704"/>
          </a:xfrm>
          <a:prstGeom prst="rect">
            <a:avLst/>
          </a:prstGeom>
          <a:ln>
            <a:solidFill>
              <a:schemeClr val="tx1"/>
            </a:solidFill>
          </a:ln>
        </p:spPr>
      </p:pic>
      <p:sp>
        <p:nvSpPr>
          <p:cNvPr id="37" name="四角形: 角を丸くする 36">
            <a:extLst>
              <a:ext uri="{FF2B5EF4-FFF2-40B4-BE49-F238E27FC236}">
                <a16:creationId xmlns:a16="http://schemas.microsoft.com/office/drawing/2014/main" id="{B43684ED-1786-4795-B1C7-89906728A94B}"/>
              </a:ext>
            </a:extLst>
          </p:cNvPr>
          <p:cNvSpPr/>
          <p:nvPr/>
        </p:nvSpPr>
        <p:spPr>
          <a:xfrm>
            <a:off x="7251699" y="4517742"/>
            <a:ext cx="747011" cy="71148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11D46DFF-C2F0-4199-9EF1-BC0FE3D8E8EA}"/>
              </a:ext>
            </a:extLst>
          </p:cNvPr>
          <p:cNvGrpSpPr/>
          <p:nvPr/>
        </p:nvGrpSpPr>
        <p:grpSpPr>
          <a:xfrm>
            <a:off x="7039154" y="4295715"/>
            <a:ext cx="441146" cy="400110"/>
            <a:chOff x="4422686" y="1453207"/>
            <a:chExt cx="441146" cy="400110"/>
          </a:xfrm>
          <a:effectLst>
            <a:glow rad="12700">
              <a:schemeClr val="bg1">
                <a:lumMod val="95000"/>
              </a:schemeClr>
            </a:glow>
          </a:effectLst>
        </p:grpSpPr>
        <p:sp>
          <p:nvSpPr>
            <p:cNvPr id="48" name="円/楕円 48">
              <a:extLst>
                <a:ext uri="{FF2B5EF4-FFF2-40B4-BE49-F238E27FC236}">
                  <a16:creationId xmlns:a16="http://schemas.microsoft.com/office/drawing/2014/main" id="{01D301B1-0DB1-461E-9A84-1D07EBAFA351}"/>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9" name="正方形/長方形 48">
              <a:extLst>
                <a:ext uri="{FF2B5EF4-FFF2-40B4-BE49-F238E27FC236}">
                  <a16:creationId xmlns:a16="http://schemas.microsoft.com/office/drawing/2014/main" id="{F5614644-FB60-46F9-8853-0F4F3E4FA559}"/>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❸</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cxnSp>
        <p:nvCxnSpPr>
          <p:cNvPr id="14" name="直線矢印コネクタ 13">
            <a:extLst>
              <a:ext uri="{FF2B5EF4-FFF2-40B4-BE49-F238E27FC236}">
                <a16:creationId xmlns:a16="http://schemas.microsoft.com/office/drawing/2014/main" id="{53ADFC57-6B20-4BB5-A866-19426E225361}"/>
              </a:ext>
            </a:extLst>
          </p:cNvPr>
          <p:cNvCxnSpPr/>
          <p:nvPr/>
        </p:nvCxnSpPr>
        <p:spPr>
          <a:xfrm flipV="1">
            <a:off x="8089900" y="4391172"/>
            <a:ext cx="762000" cy="6387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矢印: 右 49">
            <a:extLst>
              <a:ext uri="{FF2B5EF4-FFF2-40B4-BE49-F238E27FC236}">
                <a16:creationId xmlns:a16="http://schemas.microsoft.com/office/drawing/2014/main" id="{4F1C9C88-6296-44A8-9148-E6999F2C24C1}"/>
              </a:ext>
            </a:extLst>
          </p:cNvPr>
          <p:cNvSpPr/>
          <p:nvPr/>
        </p:nvSpPr>
        <p:spPr>
          <a:xfrm>
            <a:off x="5565305" y="4772025"/>
            <a:ext cx="390995" cy="22418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67958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DD61FA3-4EE8-43EC-945D-99D32D4BF27E}"/>
              </a:ext>
            </a:extLst>
          </p:cNvPr>
          <p:cNvPicPr>
            <a:picLocks noChangeAspect="1"/>
          </p:cNvPicPr>
          <p:nvPr/>
        </p:nvPicPr>
        <p:blipFill>
          <a:blip r:embed="rId3"/>
          <a:stretch>
            <a:fillRect/>
          </a:stretch>
        </p:blipFill>
        <p:spPr>
          <a:xfrm>
            <a:off x="7349348" y="4943535"/>
            <a:ext cx="1947009" cy="864717"/>
          </a:xfrm>
          <a:prstGeom prst="rect">
            <a:avLst/>
          </a:prstGeom>
        </p:spPr>
      </p:pic>
      <p:pic>
        <p:nvPicPr>
          <p:cNvPr id="3" name="図 2">
            <a:extLst>
              <a:ext uri="{FF2B5EF4-FFF2-40B4-BE49-F238E27FC236}">
                <a16:creationId xmlns:a16="http://schemas.microsoft.com/office/drawing/2014/main" id="{61C41863-0EF3-4B7C-B12B-09650AE05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544" y="2273254"/>
            <a:ext cx="1993960" cy="3534998"/>
          </a:xfrm>
          <a:prstGeom prst="rect">
            <a:avLst/>
          </a:prstGeom>
          <a:ln>
            <a:solidFill>
              <a:schemeClr val="tx1"/>
            </a:solidFill>
          </a:ln>
        </p:spPr>
      </p:pic>
      <p:sp>
        <p:nvSpPr>
          <p:cNvPr id="4" name="Title 1"/>
          <p:cNvSpPr txBox="1">
            <a:spLocks/>
          </p:cNvSpPr>
          <p:nvPr/>
        </p:nvSpPr>
        <p:spPr>
          <a:xfrm>
            <a:off x="900000" y="540000"/>
            <a:ext cx="1097073"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2-E</a:t>
            </a:r>
            <a:endParaRPr lang="en-US"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4490630" cy="463846"/>
          </a:xfrm>
        </p:spPr>
        <p:txBody>
          <a:bodyPr wrap="none" lIns="90000" tIns="46800" rIns="90000" bIns="46800">
            <a:spAutoFit/>
          </a:bodyPr>
          <a:lstStyle/>
          <a:p>
            <a:r>
              <a:rPr lang="ja-JP" altLang="en-US" sz="2400" dirty="0"/>
              <a:t>不要な写真を削除しましょう。</a:t>
            </a:r>
          </a:p>
        </p:txBody>
      </p:sp>
      <p:sp>
        <p:nvSpPr>
          <p:cNvPr id="25" name="タイトル 9">
            <a:extLst>
              <a:ext uri="{FF2B5EF4-FFF2-40B4-BE49-F238E27FC236}">
                <a16:creationId xmlns:a16="http://schemas.microsoft.com/office/drawing/2014/main" id="{A4BDA34B-9DA9-4C22-A718-417A662E0804}"/>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写真の削除</a:t>
            </a:r>
          </a:p>
        </p:txBody>
      </p:sp>
      <p:sp>
        <p:nvSpPr>
          <p:cNvPr id="30" name="object 16">
            <a:extLst>
              <a:ext uri="{FF2B5EF4-FFF2-40B4-BE49-F238E27FC236}">
                <a16:creationId xmlns:a16="http://schemas.microsoft.com/office/drawing/2014/main" id="{031DCA57-DEC8-41B9-BA99-F5FF8CDAC75F}"/>
              </a:ext>
            </a:extLst>
          </p:cNvPr>
          <p:cNvSpPr/>
          <p:nvPr/>
        </p:nvSpPr>
        <p:spPr>
          <a:xfrm>
            <a:off x="4432300" y="3999612"/>
            <a:ext cx="611490" cy="620013"/>
          </a:xfrm>
          <a:custGeom>
            <a:avLst/>
            <a:gdLst/>
            <a:ahLst/>
            <a:cxnLst/>
            <a:rect l="l" t="t" r="r" b="b"/>
            <a:pathLst>
              <a:path w="565785" h="609600">
                <a:moveTo>
                  <a:pt x="0" y="94487"/>
                </a:moveTo>
                <a:lnTo>
                  <a:pt x="7477" y="57864"/>
                </a:lnTo>
                <a:lnTo>
                  <a:pt x="27813" y="27812"/>
                </a:lnTo>
                <a:lnTo>
                  <a:pt x="57864" y="7477"/>
                </a:lnTo>
                <a:lnTo>
                  <a:pt x="94488" y="0"/>
                </a:lnTo>
                <a:lnTo>
                  <a:pt x="470916" y="0"/>
                </a:lnTo>
                <a:lnTo>
                  <a:pt x="507539" y="7477"/>
                </a:lnTo>
                <a:lnTo>
                  <a:pt x="537591" y="27812"/>
                </a:lnTo>
                <a:lnTo>
                  <a:pt x="557926" y="57864"/>
                </a:lnTo>
                <a:lnTo>
                  <a:pt x="565404" y="94487"/>
                </a:lnTo>
                <a:lnTo>
                  <a:pt x="565404" y="515111"/>
                </a:lnTo>
                <a:lnTo>
                  <a:pt x="557926" y="551735"/>
                </a:lnTo>
                <a:lnTo>
                  <a:pt x="537591" y="581786"/>
                </a:lnTo>
                <a:lnTo>
                  <a:pt x="507539" y="602122"/>
                </a:lnTo>
                <a:lnTo>
                  <a:pt x="470916" y="609599"/>
                </a:lnTo>
                <a:lnTo>
                  <a:pt x="94488" y="609599"/>
                </a:lnTo>
                <a:lnTo>
                  <a:pt x="57864" y="602122"/>
                </a:lnTo>
                <a:lnTo>
                  <a:pt x="27813" y="581786"/>
                </a:lnTo>
                <a:lnTo>
                  <a:pt x="7477" y="551735"/>
                </a:lnTo>
                <a:lnTo>
                  <a:pt x="0" y="515111"/>
                </a:lnTo>
                <a:lnTo>
                  <a:pt x="0" y="94487"/>
                </a:lnTo>
                <a:close/>
              </a:path>
            </a:pathLst>
          </a:custGeom>
          <a:ln w="38100">
            <a:solidFill>
              <a:srgbClr val="FF0000"/>
            </a:solidFill>
            <a:prstDash val="sysDash"/>
          </a:ln>
        </p:spPr>
        <p:txBody>
          <a:bodyPr wrap="square" lIns="0" tIns="0" rIns="0" bIns="0" rtlCol="0"/>
          <a:lstStyle/>
          <a:p>
            <a:endParaRPr sz="1272" dirty="0"/>
          </a:p>
        </p:txBody>
      </p:sp>
      <p:sp>
        <p:nvSpPr>
          <p:cNvPr id="46" name="object 34">
            <a:extLst>
              <a:ext uri="{FF2B5EF4-FFF2-40B4-BE49-F238E27FC236}">
                <a16:creationId xmlns:a16="http://schemas.microsoft.com/office/drawing/2014/main" id="{50FA9DE7-2EE7-47D4-B953-4467CA78F702}"/>
              </a:ext>
            </a:extLst>
          </p:cNvPr>
          <p:cNvSpPr txBox="1"/>
          <p:nvPr/>
        </p:nvSpPr>
        <p:spPr>
          <a:xfrm>
            <a:off x="1423917" y="6464419"/>
            <a:ext cx="2684068" cy="517406"/>
          </a:xfrm>
          <a:prstGeom prst="rect">
            <a:avLst/>
          </a:prstGeom>
        </p:spPr>
        <p:txBody>
          <a:bodyPr vert="horz" wrap="none" lIns="0" tIns="8974" rIns="0" bIns="0" rtlCol="0">
            <a:spAutoFit/>
          </a:bodyPr>
          <a:lstStyle/>
          <a:p>
            <a:pPr marL="8525" marR="3590">
              <a:lnSpc>
                <a:spcPct val="115399"/>
              </a:lnSpc>
              <a:spcBef>
                <a:spcPts val="71"/>
              </a:spcBef>
              <a:tabLst>
                <a:tab pos="183550" algn="l"/>
              </a:tabLst>
            </a:pPr>
            <a:r>
              <a:rPr lang="ja-JP" altLang="en-US" sz="1400" b="1" spc="-11" dirty="0">
                <a:latin typeface="メイリオ" panose="020B0604030504040204" pitchFamily="50" charset="-128"/>
                <a:ea typeface="メイリオ" panose="020B0604030504040204" pitchFamily="50" charset="-128"/>
                <a:cs typeface="AoyagiKouzanFontT"/>
              </a:rPr>
              <a:t>削除した写真も、完全削除までの</a:t>
            </a:r>
            <a:endParaRPr lang="en-US" altLang="ja-JP" sz="1400" b="1" spc="-11" dirty="0">
              <a:latin typeface="メイリオ" panose="020B0604030504040204" pitchFamily="50" charset="-128"/>
              <a:ea typeface="メイリオ" panose="020B0604030504040204" pitchFamily="50" charset="-128"/>
              <a:cs typeface="AoyagiKouzanFontT"/>
            </a:endParaRPr>
          </a:p>
          <a:p>
            <a:pPr marL="8525" marR="3590">
              <a:lnSpc>
                <a:spcPct val="115399"/>
              </a:lnSpc>
              <a:spcBef>
                <a:spcPts val="71"/>
              </a:spcBef>
              <a:tabLst>
                <a:tab pos="183550" algn="l"/>
              </a:tabLst>
            </a:pPr>
            <a:r>
              <a:rPr lang="ja-JP" altLang="en-US" sz="1400" b="1" spc="-11" dirty="0">
                <a:latin typeface="メイリオ" panose="020B0604030504040204" pitchFamily="50" charset="-128"/>
                <a:ea typeface="メイリオ" panose="020B0604030504040204" pitchFamily="50" charset="-128"/>
                <a:cs typeface="AoyagiKouzanFontT"/>
              </a:rPr>
              <a:t>日数以内であればもとに戻せます</a:t>
            </a:r>
            <a:endParaRPr sz="1400" b="1" dirty="0">
              <a:latin typeface="メイリオ" panose="020B0604030504040204" pitchFamily="50" charset="-128"/>
              <a:ea typeface="メイリオ" panose="020B0604030504040204" pitchFamily="50" charset="-128"/>
              <a:cs typeface="AoyagiKouzanFontT"/>
            </a:endParaRPr>
          </a:p>
        </p:txBody>
      </p:sp>
      <p:sp>
        <p:nvSpPr>
          <p:cNvPr id="47" name="正方形/長方形 46">
            <a:extLst>
              <a:ext uri="{FF2B5EF4-FFF2-40B4-BE49-F238E27FC236}">
                <a16:creationId xmlns:a16="http://schemas.microsoft.com/office/drawing/2014/main" id="{1C065A51-05D3-4EDA-91B2-9F62D705044B}"/>
              </a:ext>
            </a:extLst>
          </p:cNvPr>
          <p:cNvSpPr/>
          <p:nvPr/>
        </p:nvSpPr>
        <p:spPr>
          <a:xfrm>
            <a:off x="576000" y="2016000"/>
            <a:ext cx="550595" cy="523220"/>
          </a:xfrm>
          <a:prstGeom prst="rect">
            <a:avLst/>
          </a:prstGeom>
        </p:spPr>
        <p:txBody>
          <a:bodyPr wrap="square">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32D5A350-D6D3-4A26-906A-EEAEBFC9D900}"/>
              </a:ext>
            </a:extLst>
          </p:cNvPr>
          <p:cNvSpPr txBox="1"/>
          <p:nvPr/>
        </p:nvSpPr>
        <p:spPr>
          <a:xfrm>
            <a:off x="1080000" y="2088000"/>
            <a:ext cx="2723823" cy="646331"/>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不用な写真をタップして</a:t>
            </a:r>
          </a:p>
          <a:p>
            <a:r>
              <a:rPr lang="ja-JP" altLang="en-US" b="1" dirty="0">
                <a:latin typeface="メイリオ" panose="020B0604030504040204" pitchFamily="50" charset="-128"/>
                <a:ea typeface="メイリオ" panose="020B0604030504040204" pitchFamily="50" charset="-128"/>
              </a:rPr>
              <a:t>拡大表示</a:t>
            </a:r>
            <a:endParaRPr lang="ja-JP" altLang="en-US" dirty="0">
              <a:latin typeface="メイリオ" panose="020B0604030504040204" pitchFamily="50" charset="-128"/>
              <a:ea typeface="メイリオ" panose="020B0604030504040204" pitchFamily="50" charset="-128"/>
            </a:endParaRPr>
          </a:p>
        </p:txBody>
      </p:sp>
      <p:sp>
        <p:nvSpPr>
          <p:cNvPr id="59" name="正方形/長方形 58">
            <a:extLst>
              <a:ext uri="{FF2B5EF4-FFF2-40B4-BE49-F238E27FC236}">
                <a16:creationId xmlns:a16="http://schemas.microsoft.com/office/drawing/2014/main" id="{3356E1F1-8F01-4EFB-A8B3-D458F3E52152}"/>
              </a:ext>
            </a:extLst>
          </p:cNvPr>
          <p:cNvSpPr/>
          <p:nvPr/>
        </p:nvSpPr>
        <p:spPr>
          <a:xfrm>
            <a:off x="576000" y="2628000"/>
            <a:ext cx="596929" cy="523220"/>
          </a:xfrm>
          <a:prstGeom prst="rect">
            <a:avLst/>
          </a:prstGeom>
        </p:spPr>
        <p:txBody>
          <a:bodyPr wrap="square">
            <a:spAutoFit/>
          </a:bodyPr>
          <a:lstStyle/>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A4C6125D-E47C-4D4C-B1B0-2DDEE2C98C4C}"/>
              </a:ext>
            </a:extLst>
          </p:cNvPr>
          <p:cNvSpPr txBox="1"/>
          <p:nvPr/>
        </p:nvSpPr>
        <p:spPr>
          <a:xfrm>
            <a:off x="1080000" y="2700000"/>
            <a:ext cx="2954655" cy="646331"/>
          </a:xfrm>
          <a:prstGeom prst="rect">
            <a:avLst/>
          </a:prstGeom>
          <a:noFill/>
        </p:spPr>
        <p:txBody>
          <a:bodyPr wrap="none">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削除</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ゴミ箱のアイコンを</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タップ</a:t>
            </a:r>
          </a:p>
        </p:txBody>
      </p:sp>
      <p:sp>
        <p:nvSpPr>
          <p:cNvPr id="61" name="正方形/長方形 60">
            <a:extLst>
              <a:ext uri="{FF2B5EF4-FFF2-40B4-BE49-F238E27FC236}">
                <a16:creationId xmlns:a16="http://schemas.microsoft.com/office/drawing/2014/main" id="{6659E1FD-16BA-4142-8DB6-72EB02D13E10}"/>
              </a:ext>
            </a:extLst>
          </p:cNvPr>
          <p:cNvSpPr/>
          <p:nvPr/>
        </p:nvSpPr>
        <p:spPr>
          <a:xfrm>
            <a:off x="576000" y="3240000"/>
            <a:ext cx="543739" cy="523220"/>
          </a:xfrm>
          <a:prstGeom prst="rect">
            <a:avLst/>
          </a:prstGeom>
        </p:spPr>
        <p:txBody>
          <a:bodyPr wrap="none">
            <a:spAutoFit/>
          </a:bodyPr>
          <a:lstStyle/>
          <a:p>
            <a:r>
              <a:rPr lang="ja-JP" altLang="en-US" sz="2800" b="1" dirty="0">
                <a:solidFill>
                  <a:srgbClr val="009650"/>
                </a:solidFill>
                <a:latin typeface="Meiryo" charset="-128"/>
                <a:ea typeface="Meiryo" charset="-128"/>
                <a:cs typeface="Meiryo" charset="-128"/>
              </a:rPr>
              <a:t>❸</a:t>
            </a:r>
            <a:endParaRPr lang="en-US" altLang="ja-JP" sz="2800" b="1" dirty="0">
              <a:solidFill>
                <a:srgbClr val="009650"/>
              </a:solidFill>
              <a:latin typeface="Meiryo" charset="-128"/>
              <a:ea typeface="Meiryo" charset="-128"/>
              <a:cs typeface="Meiryo" charset="-128"/>
            </a:endParaRPr>
          </a:p>
        </p:txBody>
      </p:sp>
      <p:sp>
        <p:nvSpPr>
          <p:cNvPr id="62" name="テキスト ボックス 61">
            <a:extLst>
              <a:ext uri="{FF2B5EF4-FFF2-40B4-BE49-F238E27FC236}">
                <a16:creationId xmlns:a16="http://schemas.microsoft.com/office/drawing/2014/main" id="{2901B216-EBFC-443D-AEC6-3F0A07AAA295}"/>
              </a:ext>
            </a:extLst>
          </p:cNvPr>
          <p:cNvSpPr txBox="1"/>
          <p:nvPr/>
        </p:nvSpPr>
        <p:spPr>
          <a:xfrm>
            <a:off x="1080000" y="3780000"/>
            <a:ext cx="3174156" cy="831638"/>
          </a:xfrm>
          <a:prstGeom prst="rect">
            <a:avLst/>
          </a:prstGeom>
          <a:noFill/>
        </p:spPr>
        <p:txBody>
          <a:bodyPr wrap="square">
            <a:spAutoFit/>
          </a:bodyPr>
          <a:lstStyle/>
          <a:p>
            <a:pPr>
              <a:lnSpc>
                <a:spcPts val="1900"/>
              </a:lnSpc>
            </a:pP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最近削除した項目</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ファイル</a:t>
            </a:r>
            <a:endParaRPr lang="en-US" altLang="ja-JP" b="1" dirty="0">
              <a:latin typeface="メイリオ" panose="020B0604030504040204" pitchFamily="50" charset="-128"/>
              <a:ea typeface="メイリオ" panose="020B0604030504040204" pitchFamily="50" charset="-128"/>
            </a:endParaRPr>
          </a:p>
          <a:p>
            <a:pPr>
              <a:lnSpc>
                <a:spcPts val="1900"/>
              </a:lnSpc>
            </a:pPr>
            <a:r>
              <a:rPr lang="ja-JP" altLang="en-US" b="1" dirty="0">
                <a:latin typeface="メイリオ" panose="020B0604030504040204" pitchFamily="50" charset="-128"/>
                <a:ea typeface="メイリオ" panose="020B0604030504040204" pitchFamily="50" charset="-128"/>
              </a:rPr>
              <a:t>に移動し、完全に削除されるまでの日数が表示される</a:t>
            </a:r>
          </a:p>
        </p:txBody>
      </p:sp>
      <p:sp>
        <p:nvSpPr>
          <p:cNvPr id="63" name="矢印: 下 1">
            <a:extLst>
              <a:ext uri="{FF2B5EF4-FFF2-40B4-BE49-F238E27FC236}">
                <a16:creationId xmlns:a16="http://schemas.microsoft.com/office/drawing/2014/main" id="{EC25E248-689A-4438-A136-21262D089BFF}"/>
              </a:ext>
            </a:extLst>
          </p:cNvPr>
          <p:cNvSpPr/>
          <p:nvPr/>
        </p:nvSpPr>
        <p:spPr>
          <a:xfrm>
            <a:off x="2555694" y="4618787"/>
            <a:ext cx="240345" cy="3100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id="{ED9DC77D-E9D2-4E94-B67F-B9D603D17CB2}"/>
              </a:ext>
            </a:extLst>
          </p:cNvPr>
          <p:cNvGrpSpPr/>
          <p:nvPr/>
        </p:nvGrpSpPr>
        <p:grpSpPr>
          <a:xfrm>
            <a:off x="4662790" y="4695825"/>
            <a:ext cx="280920" cy="400110"/>
            <a:chOff x="5619369" y="3598762"/>
            <a:chExt cx="280920" cy="400110"/>
          </a:xfrm>
        </p:grpSpPr>
        <p:sp>
          <p:nvSpPr>
            <p:cNvPr id="66"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A272D10D-F4C9-4F59-B2C8-B9A5A326BCD3}"/>
                </a:ext>
              </a:extLst>
            </p:cNvPr>
            <p:cNvSpPr/>
            <p:nvPr/>
          </p:nvSpPr>
          <p:spPr>
            <a:xfrm flipH="1">
              <a:off x="56302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68" name="グループ化 67">
            <a:extLst>
              <a:ext uri="{FF2B5EF4-FFF2-40B4-BE49-F238E27FC236}">
                <a16:creationId xmlns:a16="http://schemas.microsoft.com/office/drawing/2014/main" id="{B724B28A-C967-4FD2-B302-3752B5E1A317}"/>
              </a:ext>
            </a:extLst>
          </p:cNvPr>
          <p:cNvGrpSpPr/>
          <p:nvPr/>
        </p:nvGrpSpPr>
        <p:grpSpPr>
          <a:xfrm>
            <a:off x="9022244" y="3994196"/>
            <a:ext cx="441146" cy="400110"/>
            <a:chOff x="5150197" y="4825443"/>
            <a:chExt cx="441146" cy="400110"/>
          </a:xfrm>
        </p:grpSpPr>
        <p:sp>
          <p:nvSpPr>
            <p:cNvPr id="69"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70" name="正方形/長方形 69">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pic>
        <p:nvPicPr>
          <p:cNvPr id="7" name="図 6">
            <a:extLst>
              <a:ext uri="{FF2B5EF4-FFF2-40B4-BE49-F238E27FC236}">
                <a16:creationId xmlns:a16="http://schemas.microsoft.com/office/drawing/2014/main" id="{5235654E-B71E-4856-BF90-7CAB2C1CD2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4681" y="1724025"/>
            <a:ext cx="1610075" cy="2854427"/>
          </a:xfrm>
          <a:prstGeom prst="rect">
            <a:avLst/>
          </a:prstGeom>
          <a:ln>
            <a:solidFill>
              <a:schemeClr val="tx1"/>
            </a:solidFill>
          </a:ln>
        </p:spPr>
      </p:pic>
      <p:sp>
        <p:nvSpPr>
          <p:cNvPr id="35" name="object 20">
            <a:extLst>
              <a:ext uri="{FF2B5EF4-FFF2-40B4-BE49-F238E27FC236}">
                <a16:creationId xmlns:a16="http://schemas.microsoft.com/office/drawing/2014/main" id="{D7676FB4-5D8B-4408-AFC1-73970F0C4EF6}"/>
              </a:ext>
            </a:extLst>
          </p:cNvPr>
          <p:cNvSpPr/>
          <p:nvPr/>
        </p:nvSpPr>
        <p:spPr>
          <a:xfrm>
            <a:off x="8694937" y="4286407"/>
            <a:ext cx="387453" cy="393589"/>
          </a:xfrm>
          <a:custGeom>
            <a:avLst/>
            <a:gdLst/>
            <a:ahLst/>
            <a:cxnLst/>
            <a:rect l="l" t="t" r="r" b="b"/>
            <a:pathLst>
              <a:path w="368935" h="381000">
                <a:moveTo>
                  <a:pt x="0" y="60960"/>
                </a:moveTo>
                <a:lnTo>
                  <a:pt x="4810" y="37290"/>
                </a:lnTo>
                <a:lnTo>
                  <a:pt x="17907" y="17907"/>
                </a:lnTo>
                <a:lnTo>
                  <a:pt x="37290" y="4810"/>
                </a:lnTo>
                <a:lnTo>
                  <a:pt x="60960" y="0"/>
                </a:lnTo>
                <a:lnTo>
                  <a:pt x="306323" y="0"/>
                </a:lnTo>
                <a:lnTo>
                  <a:pt x="330874" y="4810"/>
                </a:lnTo>
                <a:lnTo>
                  <a:pt x="350710" y="17907"/>
                </a:lnTo>
                <a:lnTo>
                  <a:pt x="363974" y="37290"/>
                </a:lnTo>
                <a:lnTo>
                  <a:pt x="368808" y="60960"/>
                </a:lnTo>
                <a:lnTo>
                  <a:pt x="368808" y="320040"/>
                </a:lnTo>
                <a:lnTo>
                  <a:pt x="363974" y="343709"/>
                </a:lnTo>
                <a:lnTo>
                  <a:pt x="350710" y="363093"/>
                </a:lnTo>
                <a:lnTo>
                  <a:pt x="330874" y="376189"/>
                </a:lnTo>
                <a:lnTo>
                  <a:pt x="306323" y="381000"/>
                </a:lnTo>
                <a:lnTo>
                  <a:pt x="60960" y="381000"/>
                </a:lnTo>
                <a:lnTo>
                  <a:pt x="37290" y="376189"/>
                </a:lnTo>
                <a:lnTo>
                  <a:pt x="17907" y="363093"/>
                </a:lnTo>
                <a:lnTo>
                  <a:pt x="4810" y="343709"/>
                </a:lnTo>
                <a:lnTo>
                  <a:pt x="0" y="320040"/>
                </a:lnTo>
                <a:lnTo>
                  <a:pt x="0" y="60960"/>
                </a:lnTo>
                <a:close/>
              </a:path>
            </a:pathLst>
          </a:custGeom>
          <a:ln w="38100">
            <a:solidFill>
              <a:srgbClr val="FF0000"/>
            </a:solidFill>
            <a:prstDash val="sysDash"/>
          </a:ln>
        </p:spPr>
        <p:txBody>
          <a:bodyPr wrap="square" lIns="0" tIns="0" rIns="0" bIns="0" rtlCol="0"/>
          <a:lstStyle/>
          <a:p>
            <a:endParaRPr sz="1272" dirty="0"/>
          </a:p>
        </p:txBody>
      </p:sp>
      <p:sp>
        <p:nvSpPr>
          <p:cNvPr id="39" name="object 20">
            <a:extLst>
              <a:ext uri="{FF2B5EF4-FFF2-40B4-BE49-F238E27FC236}">
                <a16:creationId xmlns:a16="http://schemas.microsoft.com/office/drawing/2014/main" id="{5F17206B-DB44-4E9E-8B91-9C858BEE1C06}"/>
              </a:ext>
            </a:extLst>
          </p:cNvPr>
          <p:cNvSpPr/>
          <p:nvPr/>
        </p:nvSpPr>
        <p:spPr>
          <a:xfrm>
            <a:off x="7863190" y="5353207"/>
            <a:ext cx="864062" cy="393589"/>
          </a:xfrm>
          <a:custGeom>
            <a:avLst/>
            <a:gdLst/>
            <a:ahLst/>
            <a:cxnLst/>
            <a:rect l="l" t="t" r="r" b="b"/>
            <a:pathLst>
              <a:path w="368935" h="381000">
                <a:moveTo>
                  <a:pt x="0" y="60960"/>
                </a:moveTo>
                <a:lnTo>
                  <a:pt x="4810" y="37290"/>
                </a:lnTo>
                <a:lnTo>
                  <a:pt x="17907" y="17907"/>
                </a:lnTo>
                <a:lnTo>
                  <a:pt x="37290" y="4810"/>
                </a:lnTo>
                <a:lnTo>
                  <a:pt x="60960" y="0"/>
                </a:lnTo>
                <a:lnTo>
                  <a:pt x="306323" y="0"/>
                </a:lnTo>
                <a:lnTo>
                  <a:pt x="330874" y="4810"/>
                </a:lnTo>
                <a:lnTo>
                  <a:pt x="350710" y="17907"/>
                </a:lnTo>
                <a:lnTo>
                  <a:pt x="363974" y="37290"/>
                </a:lnTo>
                <a:lnTo>
                  <a:pt x="368808" y="60960"/>
                </a:lnTo>
                <a:lnTo>
                  <a:pt x="368808" y="320040"/>
                </a:lnTo>
                <a:lnTo>
                  <a:pt x="363974" y="343709"/>
                </a:lnTo>
                <a:lnTo>
                  <a:pt x="350710" y="363093"/>
                </a:lnTo>
                <a:lnTo>
                  <a:pt x="330874" y="376189"/>
                </a:lnTo>
                <a:lnTo>
                  <a:pt x="306323" y="381000"/>
                </a:lnTo>
                <a:lnTo>
                  <a:pt x="60960" y="381000"/>
                </a:lnTo>
                <a:lnTo>
                  <a:pt x="37290" y="376189"/>
                </a:lnTo>
                <a:lnTo>
                  <a:pt x="17907" y="363093"/>
                </a:lnTo>
                <a:lnTo>
                  <a:pt x="4810" y="343709"/>
                </a:lnTo>
                <a:lnTo>
                  <a:pt x="0" y="320040"/>
                </a:lnTo>
                <a:lnTo>
                  <a:pt x="0" y="60960"/>
                </a:lnTo>
                <a:close/>
              </a:path>
            </a:pathLst>
          </a:custGeom>
          <a:ln w="38100">
            <a:solidFill>
              <a:srgbClr val="FF0000"/>
            </a:solidFill>
            <a:prstDash val="sysDash"/>
          </a:ln>
        </p:spPr>
        <p:txBody>
          <a:bodyPr wrap="square" lIns="0" tIns="0" rIns="0" bIns="0" rtlCol="0"/>
          <a:lstStyle/>
          <a:p>
            <a:endParaRPr sz="1272" dirty="0"/>
          </a:p>
        </p:txBody>
      </p:sp>
      <p:sp>
        <p:nvSpPr>
          <p:cNvPr id="64" name="正方形/長方形 63">
            <a:extLst>
              <a:ext uri="{FF2B5EF4-FFF2-40B4-BE49-F238E27FC236}">
                <a16:creationId xmlns:a16="http://schemas.microsoft.com/office/drawing/2014/main" id="{177918EB-D147-4CDD-A8C7-31B5E310B953}"/>
              </a:ext>
            </a:extLst>
          </p:cNvPr>
          <p:cNvSpPr/>
          <p:nvPr/>
        </p:nvSpPr>
        <p:spPr>
          <a:xfrm>
            <a:off x="8641244" y="5204467"/>
            <a:ext cx="441146" cy="400110"/>
          </a:xfrm>
          <a:prstGeom prst="rect">
            <a:avLst/>
          </a:prstGeom>
        </p:spPr>
        <p:txBody>
          <a:bodyPr wrap="none">
            <a:spAutoFit/>
          </a:bodyPr>
          <a:lstStyle/>
          <a:p>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sp>
        <p:nvSpPr>
          <p:cNvPr id="40" name="テキスト ボックス 39">
            <a:extLst>
              <a:ext uri="{FF2B5EF4-FFF2-40B4-BE49-F238E27FC236}">
                <a16:creationId xmlns:a16="http://schemas.microsoft.com/office/drawing/2014/main" id="{E7AFA947-576E-40E7-A818-F7EB231D88E6}"/>
              </a:ext>
            </a:extLst>
          </p:cNvPr>
          <p:cNvSpPr txBox="1"/>
          <p:nvPr/>
        </p:nvSpPr>
        <p:spPr>
          <a:xfrm>
            <a:off x="1080000" y="3312000"/>
            <a:ext cx="2492990" cy="369332"/>
          </a:xfrm>
          <a:prstGeom prst="rect">
            <a:avLst/>
          </a:prstGeom>
          <a:noFill/>
        </p:spPr>
        <p:txBody>
          <a:bodyPr wrap="none">
            <a:spAutoFit/>
          </a:bodyPr>
          <a:lstStyle/>
          <a:p>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写真を削除</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をタップ</a:t>
            </a:r>
          </a:p>
        </p:txBody>
      </p:sp>
      <p:pic>
        <p:nvPicPr>
          <p:cNvPr id="11" name="図 10">
            <a:extLst>
              <a:ext uri="{FF2B5EF4-FFF2-40B4-BE49-F238E27FC236}">
                <a16:creationId xmlns:a16="http://schemas.microsoft.com/office/drawing/2014/main" id="{10F7C078-5F50-489D-839C-3C2F6F6227E3}"/>
              </a:ext>
            </a:extLst>
          </p:cNvPr>
          <p:cNvPicPr>
            <a:picLocks noChangeAspect="1"/>
          </p:cNvPicPr>
          <p:nvPr/>
        </p:nvPicPr>
        <p:blipFill>
          <a:blip r:embed="rId6"/>
          <a:stretch>
            <a:fillRect/>
          </a:stretch>
        </p:blipFill>
        <p:spPr>
          <a:xfrm>
            <a:off x="1644462" y="5056985"/>
            <a:ext cx="2059898" cy="1302011"/>
          </a:xfrm>
          <a:prstGeom prst="rect">
            <a:avLst/>
          </a:prstGeom>
          <a:ln>
            <a:solidFill>
              <a:schemeClr val="tx1"/>
            </a:solidFill>
          </a:ln>
        </p:spPr>
      </p:pic>
      <p:sp>
        <p:nvSpPr>
          <p:cNvPr id="44" name="正方形/長方形 43">
            <a:extLst>
              <a:ext uri="{FF2B5EF4-FFF2-40B4-BE49-F238E27FC236}">
                <a16:creationId xmlns:a16="http://schemas.microsoft.com/office/drawing/2014/main" id="{20541784-9729-4C79-A1AE-412D8094F358}"/>
              </a:ext>
            </a:extLst>
          </p:cNvPr>
          <p:cNvSpPr/>
          <p:nvPr/>
        </p:nvSpPr>
        <p:spPr>
          <a:xfrm>
            <a:off x="576000" y="3708000"/>
            <a:ext cx="543739" cy="523220"/>
          </a:xfrm>
          <a:prstGeom prst="rect">
            <a:avLst/>
          </a:prstGeom>
        </p:spPr>
        <p:txBody>
          <a:bodyPr wrap="none">
            <a:spAutoFit/>
          </a:bodyPr>
          <a:lstStyle/>
          <a:p>
            <a:r>
              <a:rPr lang="ja-JP" altLang="en-US" sz="2800" b="1" dirty="0">
                <a:solidFill>
                  <a:srgbClr val="009650"/>
                </a:solidFill>
                <a:latin typeface="Meiryo" charset="-128"/>
                <a:ea typeface="Meiryo" charset="-128"/>
                <a:cs typeface="Meiryo" charset="-128"/>
              </a:rPr>
              <a:t>❹</a:t>
            </a:r>
            <a:endParaRPr lang="en-US" altLang="ja-JP" sz="2800" b="1" dirty="0">
              <a:solidFill>
                <a:srgbClr val="009650"/>
              </a:solidFill>
              <a:latin typeface="Meiryo" charset="-128"/>
              <a:ea typeface="Meiryo" charset="-128"/>
              <a:cs typeface="Meiryo" charset="-128"/>
            </a:endParaRPr>
          </a:p>
        </p:txBody>
      </p:sp>
      <p:sp>
        <p:nvSpPr>
          <p:cNvPr id="48" name="矢印: 右 47">
            <a:extLst>
              <a:ext uri="{FF2B5EF4-FFF2-40B4-BE49-F238E27FC236}">
                <a16:creationId xmlns:a16="http://schemas.microsoft.com/office/drawing/2014/main" id="{96A3C67B-FDE6-463B-A8DE-0DD704FB729F}"/>
              </a:ext>
            </a:extLst>
          </p:cNvPr>
          <p:cNvSpPr/>
          <p:nvPr/>
        </p:nvSpPr>
        <p:spPr>
          <a:xfrm>
            <a:off x="6856665" y="3498368"/>
            <a:ext cx="496534" cy="26131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矢印: 下 1">
            <a:extLst>
              <a:ext uri="{FF2B5EF4-FFF2-40B4-BE49-F238E27FC236}">
                <a16:creationId xmlns:a16="http://schemas.microsoft.com/office/drawing/2014/main" id="{E7AF1395-6005-4FC2-8A62-BD1D76741967}"/>
              </a:ext>
            </a:extLst>
          </p:cNvPr>
          <p:cNvSpPr/>
          <p:nvPr/>
        </p:nvSpPr>
        <p:spPr>
          <a:xfrm>
            <a:off x="8193764" y="4587830"/>
            <a:ext cx="240345" cy="31000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4F1CEFD6-31EA-4BA2-B272-178C2C0016C7}"/>
              </a:ext>
            </a:extLst>
          </p:cNvPr>
          <p:cNvSpPr/>
          <p:nvPr/>
        </p:nvSpPr>
        <p:spPr>
          <a:xfrm>
            <a:off x="6733660" y="6006123"/>
            <a:ext cx="3413640" cy="864717"/>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iPhone</a:t>
            </a: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の設定によっては</a:t>
            </a:r>
            <a:r>
              <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写真を直ぐ</a:t>
            </a:r>
            <a:endPar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に削除</a:t>
            </a:r>
            <a:r>
              <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と表示される場合がありますが</a:t>
            </a:r>
            <a:endParaRPr kumimoji="1" lang="en-US" altLang="ja-JP"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この場合は❹のような復元は不可</a:t>
            </a:r>
            <a:endParaRPr kumimoji="1" lang="ja-JP" altLang="en-US" sz="14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6" name="正方形/長方形 35">
            <a:extLst>
              <a:ext uri="{FF2B5EF4-FFF2-40B4-BE49-F238E27FC236}">
                <a16:creationId xmlns:a16="http://schemas.microsoft.com/office/drawing/2014/main" id="{C172A559-1201-429E-9A30-9FEEF28AB51D}"/>
              </a:ext>
            </a:extLst>
          </p:cNvPr>
          <p:cNvSpPr/>
          <p:nvPr/>
        </p:nvSpPr>
        <p:spPr>
          <a:xfrm flipH="1">
            <a:off x="1341718" y="4868256"/>
            <a:ext cx="441146" cy="400110"/>
          </a:xfrm>
          <a:prstGeom prst="rect">
            <a:avLst/>
          </a:prstGeom>
        </p:spPr>
        <p:txBody>
          <a:bodyPr wrap="none">
            <a:spAutoFit/>
          </a:bodyPr>
          <a:lstStyle/>
          <a:p>
            <a:pPr algn="ctr"/>
            <a:r>
              <a:rPr lang="ja-JP" altLang="en-US" sz="2000" b="1" spc="-2000" dirty="0">
                <a:solidFill>
                  <a:schemeClr val="bg1"/>
                </a:solidFill>
                <a:latin typeface="Meiryo" charset="-128"/>
                <a:ea typeface="Meiryo" charset="-128"/>
                <a:cs typeface="Meiryo" charset="-128"/>
              </a:rPr>
              <a:t>●</a:t>
            </a: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18869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9519E451-D8C1-47CB-BA58-1F39BA3AA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800" y="3024000"/>
            <a:ext cx="2186083" cy="3897195"/>
          </a:xfrm>
          <a:prstGeom prst="rect">
            <a:avLst/>
          </a:prstGeom>
        </p:spPr>
      </p:pic>
      <p:sp>
        <p:nvSpPr>
          <p:cNvPr id="4" name="Title 1"/>
          <p:cNvSpPr txBox="1">
            <a:spLocks/>
          </p:cNvSpPr>
          <p:nvPr/>
        </p:nvSpPr>
        <p:spPr>
          <a:xfrm>
            <a:off x="900000" y="540000"/>
            <a:ext cx="1097073"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2-E</a:t>
            </a:r>
            <a:endParaRPr lang="en-US"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5413959" cy="463846"/>
          </a:xfrm>
        </p:spPr>
        <p:txBody>
          <a:bodyPr wrap="none" lIns="90000" tIns="46800" rIns="90000" bIns="46800">
            <a:spAutoFit/>
          </a:bodyPr>
          <a:lstStyle/>
          <a:p>
            <a:r>
              <a:rPr lang="ja-JP" altLang="en-US" sz="2400" dirty="0"/>
              <a:t>カメラでＱＲコードを読み取れます。</a:t>
            </a:r>
          </a:p>
        </p:txBody>
      </p:sp>
      <p:sp>
        <p:nvSpPr>
          <p:cNvPr id="25" name="タイトル 9">
            <a:extLst>
              <a:ext uri="{FF2B5EF4-FFF2-40B4-BE49-F238E27FC236}">
                <a16:creationId xmlns:a16="http://schemas.microsoft.com/office/drawing/2014/main" id="{A4BDA34B-9DA9-4C22-A718-417A662E0804}"/>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カメラの使い方</a:t>
            </a:r>
          </a:p>
          <a:p>
            <a:r>
              <a:rPr lang="ja-JP" altLang="en-US" dirty="0"/>
              <a:t>ＱＲコードの読み取り</a:t>
            </a:r>
          </a:p>
        </p:txBody>
      </p:sp>
      <p:sp>
        <p:nvSpPr>
          <p:cNvPr id="47" name="正方形/長方形 46">
            <a:extLst>
              <a:ext uri="{FF2B5EF4-FFF2-40B4-BE49-F238E27FC236}">
                <a16:creationId xmlns:a16="http://schemas.microsoft.com/office/drawing/2014/main" id="{1C065A51-05D3-4EDA-91B2-9F62D705044B}"/>
              </a:ext>
            </a:extLst>
          </p:cNvPr>
          <p:cNvSpPr/>
          <p:nvPr/>
        </p:nvSpPr>
        <p:spPr>
          <a:xfrm>
            <a:off x="576000" y="1944000"/>
            <a:ext cx="550595" cy="523220"/>
          </a:xfrm>
          <a:prstGeom prst="rect">
            <a:avLst/>
          </a:prstGeom>
        </p:spPr>
        <p:txBody>
          <a:bodyPr wrap="square">
            <a:spAutoFit/>
          </a:bodyPr>
          <a:lstStyle/>
          <a:p>
            <a:r>
              <a:rPr lang="ja-JP" altLang="en-US" sz="2800" b="1" dirty="0">
                <a:solidFill>
                  <a:srgbClr val="009650"/>
                </a:solidFill>
                <a:latin typeface="Meiryo" charset="-128"/>
                <a:ea typeface="Meiryo" charset="-128"/>
                <a:cs typeface="Meiryo" charset="-128"/>
              </a:rPr>
              <a:t>❶</a:t>
            </a:r>
            <a:endParaRPr lang="en-US" altLang="ja-JP" sz="2800" b="1" dirty="0">
              <a:solidFill>
                <a:srgbClr val="009650"/>
              </a:solidFill>
              <a:latin typeface="Meiryo" charset="-128"/>
              <a:ea typeface="Meiryo" charset="-128"/>
              <a:cs typeface="Meiryo" charset="-128"/>
            </a:endParaRPr>
          </a:p>
        </p:txBody>
      </p:sp>
      <p:sp>
        <p:nvSpPr>
          <p:cNvPr id="58" name="テキスト ボックス 57">
            <a:extLst>
              <a:ext uri="{FF2B5EF4-FFF2-40B4-BE49-F238E27FC236}">
                <a16:creationId xmlns:a16="http://schemas.microsoft.com/office/drawing/2014/main" id="{32D5A350-D6D3-4A26-906A-EEAEBFC9D900}"/>
              </a:ext>
            </a:extLst>
          </p:cNvPr>
          <p:cNvSpPr txBox="1"/>
          <p:nvPr/>
        </p:nvSpPr>
        <p:spPr>
          <a:xfrm>
            <a:off x="4427681" y="2266116"/>
            <a:ext cx="2366819" cy="646331"/>
          </a:xfrm>
          <a:prstGeom prst="rect">
            <a:avLst/>
          </a:prstGeom>
          <a:noFill/>
        </p:spPr>
        <p:txBody>
          <a:bodyPr wrap="square">
            <a:spAutoFit/>
          </a:bodyPr>
          <a:lstStyle/>
          <a:p>
            <a:r>
              <a:rPr lang="ja-JP" altLang="en-US" b="1" dirty="0">
                <a:latin typeface="メイリオ" panose="020B0604030504040204" pitchFamily="50" charset="-128"/>
                <a:ea typeface="メイリオ" panose="020B0604030504040204" pitchFamily="50" charset="-128"/>
              </a:rPr>
              <a:t>目的のページを見ることができます</a:t>
            </a:r>
            <a:endParaRPr lang="ja-JP" altLang="en-US" dirty="0">
              <a:latin typeface="メイリオ" panose="020B0604030504040204" pitchFamily="50" charset="-128"/>
              <a:ea typeface="メイリオ" panose="020B0604030504040204" pitchFamily="50" charset="-128"/>
            </a:endParaRPr>
          </a:p>
        </p:txBody>
      </p:sp>
      <p:sp>
        <p:nvSpPr>
          <p:cNvPr id="59" name="正方形/長方形 58">
            <a:extLst>
              <a:ext uri="{FF2B5EF4-FFF2-40B4-BE49-F238E27FC236}">
                <a16:creationId xmlns:a16="http://schemas.microsoft.com/office/drawing/2014/main" id="{3356E1F1-8F01-4EFB-A8B3-D458F3E52152}"/>
              </a:ext>
            </a:extLst>
          </p:cNvPr>
          <p:cNvSpPr/>
          <p:nvPr/>
        </p:nvSpPr>
        <p:spPr>
          <a:xfrm>
            <a:off x="576000" y="2556000"/>
            <a:ext cx="596929" cy="523220"/>
          </a:xfrm>
          <a:prstGeom prst="rect">
            <a:avLst/>
          </a:prstGeom>
        </p:spPr>
        <p:txBody>
          <a:bodyPr wrap="square">
            <a:spAutoFit/>
          </a:bodyPr>
          <a:lstStyle/>
          <a:p>
            <a:r>
              <a:rPr lang="ja-JP" altLang="en-US" sz="2800" b="1" dirty="0">
                <a:solidFill>
                  <a:srgbClr val="009650"/>
                </a:solidFill>
                <a:latin typeface="Meiryo" charset="-128"/>
                <a:ea typeface="Meiryo" charset="-128"/>
                <a:cs typeface="Meiryo" charset="-128"/>
              </a:rPr>
              <a:t>❷</a:t>
            </a:r>
            <a:endParaRPr lang="en-US" altLang="ja-JP" sz="2800" b="1" dirty="0">
              <a:solidFill>
                <a:srgbClr val="009650"/>
              </a:solidFill>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A4C6125D-E47C-4D4C-B1B0-2DDEE2C98C4C}"/>
              </a:ext>
            </a:extLst>
          </p:cNvPr>
          <p:cNvSpPr txBox="1"/>
          <p:nvPr/>
        </p:nvSpPr>
        <p:spPr>
          <a:xfrm>
            <a:off x="1008000" y="2016000"/>
            <a:ext cx="3185487" cy="646331"/>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カメラを起動し</a:t>
            </a:r>
            <a:r>
              <a:rPr lang="en-US" altLang="ja-JP" b="1" dirty="0">
                <a:latin typeface="メイリオ" panose="020B0604030504040204" pitchFamily="50" charset="-128"/>
                <a:ea typeface="メイリオ" panose="020B0604030504040204" pitchFamily="50" charset="-128"/>
              </a:rPr>
              <a:t>QR</a:t>
            </a:r>
            <a:r>
              <a:rPr lang="ja-JP" altLang="en-US" b="1" dirty="0">
                <a:latin typeface="メイリオ" panose="020B0604030504040204" pitchFamily="50" charset="-128"/>
                <a:ea typeface="メイリオ" panose="020B0604030504040204" pitchFamily="50" charset="-128"/>
              </a:rPr>
              <a:t>コードを</a:t>
            </a:r>
          </a:p>
          <a:p>
            <a:r>
              <a:rPr lang="ja-JP" altLang="en-US" b="1" dirty="0">
                <a:latin typeface="メイリオ" panose="020B0604030504040204" pitchFamily="50" charset="-128"/>
                <a:ea typeface="メイリオ" panose="020B0604030504040204" pitchFamily="50" charset="-128"/>
              </a:rPr>
              <a:t>黄色い四角の中に合わせる</a:t>
            </a:r>
          </a:p>
        </p:txBody>
      </p:sp>
      <p:sp>
        <p:nvSpPr>
          <p:cNvPr id="40" name="テキスト ボックス 39">
            <a:extLst>
              <a:ext uri="{FF2B5EF4-FFF2-40B4-BE49-F238E27FC236}">
                <a16:creationId xmlns:a16="http://schemas.microsoft.com/office/drawing/2014/main" id="{E7AFA947-576E-40E7-A818-F7EB231D88E6}"/>
              </a:ext>
            </a:extLst>
          </p:cNvPr>
          <p:cNvSpPr txBox="1"/>
          <p:nvPr/>
        </p:nvSpPr>
        <p:spPr>
          <a:xfrm>
            <a:off x="1008000" y="2628000"/>
            <a:ext cx="3185487" cy="369332"/>
          </a:xfrm>
          <a:prstGeom prst="rect">
            <a:avLst/>
          </a:prstGeom>
          <a:noFill/>
        </p:spPr>
        <p:txBody>
          <a:bodyPr wrap="none">
            <a:spAutoFit/>
          </a:bodyPr>
          <a:lstStyle/>
          <a:p>
            <a:r>
              <a:rPr lang="ja-JP" altLang="en-US" b="1" dirty="0">
                <a:latin typeface="メイリオ" panose="020B0604030504040204" pitchFamily="50" charset="-128"/>
                <a:ea typeface="メイリオ" panose="020B0604030504040204" pitchFamily="50" charset="-128"/>
              </a:rPr>
              <a:t>画面上部に出る表示をタップ</a:t>
            </a:r>
          </a:p>
        </p:txBody>
      </p:sp>
      <p:sp>
        <p:nvSpPr>
          <p:cNvPr id="50" name="角丸四角形 70760">
            <a:extLst>
              <a:ext uri="{FF2B5EF4-FFF2-40B4-BE49-F238E27FC236}">
                <a16:creationId xmlns:a16="http://schemas.microsoft.com/office/drawing/2014/main" id="{434B9D68-B9AE-4686-954A-F72F4CD630A7}"/>
              </a:ext>
            </a:extLst>
          </p:cNvPr>
          <p:cNvSpPr>
            <a:spLocks/>
          </p:cNvSpPr>
          <p:nvPr/>
        </p:nvSpPr>
        <p:spPr>
          <a:xfrm>
            <a:off x="1100000" y="3035511"/>
            <a:ext cx="2062166" cy="517314"/>
          </a:xfrm>
          <a:prstGeom prst="roundRect">
            <a:avLst>
              <a:gd name="adj" fmla="val 10417"/>
            </a:avLst>
          </a:prstGeom>
          <a:noFill/>
          <a:ln w="25400" cap="flat" cmpd="sng" algn="ctr">
            <a:solidFill>
              <a:srgbClr val="FF0000"/>
            </a:solidFill>
            <a:prstDash val="dash"/>
          </a:ln>
          <a:effectLst>
            <a:glow rad="25400">
              <a:schemeClr val="bg1"/>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51" name="正方形/長方形 50">
            <a:extLst>
              <a:ext uri="{FF2B5EF4-FFF2-40B4-BE49-F238E27FC236}">
                <a16:creationId xmlns:a16="http://schemas.microsoft.com/office/drawing/2014/main" id="{959B9300-0664-4AD6-930C-CDD2FF4221F8}"/>
              </a:ext>
            </a:extLst>
          </p:cNvPr>
          <p:cNvSpPr/>
          <p:nvPr/>
        </p:nvSpPr>
        <p:spPr>
          <a:xfrm>
            <a:off x="2683005" y="4772025"/>
            <a:ext cx="441146" cy="400110"/>
          </a:xfrm>
          <a:prstGeom prst="rect">
            <a:avLst/>
          </a:prstGeom>
        </p:spPr>
        <p:txBody>
          <a:bodyPr wrap="none">
            <a:spAutoFit/>
          </a:bodyPr>
          <a:lstStyle/>
          <a:p>
            <a:r>
              <a:rPr lang="ja-JP" altLang="en-US" sz="2000" b="1" spc="-2000" dirty="0">
                <a:solidFill>
                  <a:schemeClr val="bg1"/>
                </a:solidFill>
                <a:latin typeface="Meiryo" charset="-128"/>
                <a:ea typeface="Meiryo" charset="-128"/>
                <a:cs typeface="Meiryo" charset="-128"/>
              </a:rPr>
              <a:t>●</a:t>
            </a:r>
            <a:r>
              <a:rPr lang="ja-JP" altLang="en-US" sz="2000" b="1" dirty="0">
                <a:solidFill>
                  <a:srgbClr val="009650"/>
                </a:solidFill>
                <a:effectLst>
                  <a:glow rad="25400">
                    <a:schemeClr val="bg1"/>
                  </a:glow>
                </a:effectLst>
                <a:latin typeface="Meiryo" charset="-128"/>
                <a:ea typeface="Meiryo" charset="-128"/>
                <a:cs typeface="Meiryo" charset="-128"/>
              </a:rPr>
              <a:t>❶</a:t>
            </a:r>
            <a:endParaRPr lang="en-US" altLang="ja-JP" sz="2000" b="1" dirty="0">
              <a:solidFill>
                <a:srgbClr val="009650"/>
              </a:solidFill>
              <a:effectLst>
                <a:glow rad="25400">
                  <a:schemeClr val="bg1"/>
                </a:glow>
              </a:effectLst>
              <a:latin typeface="Meiryo" charset="-128"/>
              <a:ea typeface="Meiryo" charset="-128"/>
              <a:cs typeface="Meiryo" charset="-128"/>
            </a:endParaRPr>
          </a:p>
        </p:txBody>
      </p:sp>
      <p:pic>
        <p:nvPicPr>
          <p:cNvPr id="53" name="Picture 4" descr="人差し指を立てた手のイラスト（甲）">
            <a:extLst>
              <a:ext uri="{FF2B5EF4-FFF2-40B4-BE49-F238E27FC236}">
                <a16:creationId xmlns:a16="http://schemas.microsoft.com/office/drawing/2014/main" id="{D4D3310B-4F0B-43DF-A762-2CC3626FA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60403">
            <a:off x="708718" y="3111070"/>
            <a:ext cx="591929" cy="746474"/>
          </a:xfrm>
          <a:prstGeom prst="rect">
            <a:avLst/>
          </a:prstGeom>
          <a:noFill/>
          <a:effectLst>
            <a:glow rad="12700">
              <a:schemeClr val="bg1"/>
            </a:glow>
          </a:effectLst>
          <a:extLst>
            <a:ext uri="{909E8E84-426E-40DD-AFC4-6F175D3DCCD1}">
              <a14:hiddenFill xmlns:a14="http://schemas.microsoft.com/office/drawing/2010/main">
                <a:solidFill>
                  <a:srgbClr val="FFFFFF"/>
                </a:solidFill>
              </a14:hiddenFill>
            </a:ext>
          </a:extLst>
        </p:spPr>
      </p:pic>
      <p:sp>
        <p:nvSpPr>
          <p:cNvPr id="57" name="正方形/長方形 56">
            <a:extLst>
              <a:ext uri="{FF2B5EF4-FFF2-40B4-BE49-F238E27FC236}">
                <a16:creationId xmlns:a16="http://schemas.microsoft.com/office/drawing/2014/main" id="{4BBDBDFD-2EA2-45BA-9A83-E56EE6CA89CB}"/>
              </a:ext>
            </a:extLst>
          </p:cNvPr>
          <p:cNvSpPr/>
          <p:nvPr/>
        </p:nvSpPr>
        <p:spPr>
          <a:xfrm>
            <a:off x="731671" y="3381315"/>
            <a:ext cx="441146" cy="400110"/>
          </a:xfrm>
          <a:prstGeom prst="rect">
            <a:avLst/>
          </a:prstGeom>
        </p:spPr>
        <p:txBody>
          <a:bodyPr wrap="none">
            <a:spAutoFit/>
          </a:bodyPr>
          <a:lstStyle/>
          <a:p>
            <a:r>
              <a:rPr lang="ja-JP" altLang="en-US" sz="2000" b="1" spc="-2000" dirty="0">
                <a:solidFill>
                  <a:schemeClr val="bg1"/>
                </a:solidFill>
                <a:latin typeface="Meiryo" charset="-128"/>
                <a:ea typeface="Meiryo" charset="-128"/>
                <a:cs typeface="Meiryo" charset="-128"/>
              </a:rPr>
              <a:t>●</a:t>
            </a:r>
            <a:r>
              <a:rPr lang="ja-JP" altLang="en-US" sz="2000" b="1" dirty="0">
                <a:solidFill>
                  <a:srgbClr val="009650"/>
                </a:solidFill>
                <a:effectLst>
                  <a:glow rad="25400">
                    <a:schemeClr val="bg1"/>
                  </a:glow>
                </a:effectLst>
                <a:latin typeface="Meiryo" charset="-128"/>
                <a:ea typeface="Meiryo" charset="-128"/>
                <a:cs typeface="Meiryo" charset="-128"/>
              </a:rPr>
              <a:t>❷</a:t>
            </a:r>
            <a:endParaRPr lang="en-US" altLang="ja-JP" sz="2000" b="1" dirty="0">
              <a:solidFill>
                <a:srgbClr val="009650"/>
              </a:solidFill>
              <a:effectLst>
                <a:glow rad="25400">
                  <a:schemeClr val="bg1"/>
                </a:glow>
              </a:effectLst>
              <a:latin typeface="Meiryo" charset="-128"/>
              <a:ea typeface="Meiryo" charset="-128"/>
              <a:cs typeface="Meiryo" charset="-128"/>
            </a:endParaRPr>
          </a:p>
        </p:txBody>
      </p:sp>
      <p:sp>
        <p:nvSpPr>
          <p:cNvPr id="71" name="右矢印 5">
            <a:extLst>
              <a:ext uri="{FF2B5EF4-FFF2-40B4-BE49-F238E27FC236}">
                <a16:creationId xmlns:a16="http://schemas.microsoft.com/office/drawing/2014/main" id="{F029E9B6-18FE-4F13-9784-BEA920A72D4E}"/>
              </a:ext>
            </a:extLst>
          </p:cNvPr>
          <p:cNvSpPr/>
          <p:nvPr/>
        </p:nvSpPr>
        <p:spPr>
          <a:xfrm>
            <a:off x="3441700" y="4604237"/>
            <a:ext cx="828000" cy="2719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8A464BA-2A14-4BCD-8758-212EEF1CC1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7853" y="3024000"/>
            <a:ext cx="2169007" cy="3857940"/>
          </a:xfrm>
          <a:prstGeom prst="rect">
            <a:avLst/>
          </a:prstGeom>
          <a:ln>
            <a:solidFill>
              <a:schemeClr val="tx1"/>
            </a:solidFill>
          </a:ln>
        </p:spPr>
      </p:pic>
      <p:sp>
        <p:nvSpPr>
          <p:cNvPr id="8" name="四角形: 角を丸くする 7">
            <a:extLst>
              <a:ext uri="{FF2B5EF4-FFF2-40B4-BE49-F238E27FC236}">
                <a16:creationId xmlns:a16="http://schemas.microsoft.com/office/drawing/2014/main" id="{4FA10B03-C8E4-4FF2-B01C-832E152BC04E}"/>
              </a:ext>
            </a:extLst>
          </p:cNvPr>
          <p:cNvSpPr/>
          <p:nvPr/>
        </p:nvSpPr>
        <p:spPr>
          <a:xfrm>
            <a:off x="1231900" y="4314825"/>
            <a:ext cx="828000" cy="828000"/>
          </a:xfrm>
          <a:prstGeom prst="roundRect">
            <a:avLst/>
          </a:prstGeom>
          <a:noFill/>
          <a:ln>
            <a:solidFill>
              <a:srgbClr val="FF0000"/>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22017A4E-802E-44F9-9575-296144273F9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808684" y="3476625"/>
            <a:ext cx="2188464" cy="3337262"/>
          </a:xfrm>
          <a:prstGeom prst="rect">
            <a:avLst/>
          </a:prstGeom>
        </p:spPr>
      </p:pic>
      <p:sp>
        <p:nvSpPr>
          <p:cNvPr id="20" name="角丸四角形 70760">
            <a:extLst>
              <a:ext uri="{FF2B5EF4-FFF2-40B4-BE49-F238E27FC236}">
                <a16:creationId xmlns:a16="http://schemas.microsoft.com/office/drawing/2014/main" id="{585408D4-ABD4-425C-9AE7-3CB359CB3F05}"/>
              </a:ext>
            </a:extLst>
          </p:cNvPr>
          <p:cNvSpPr>
            <a:spLocks/>
          </p:cNvSpPr>
          <p:nvPr/>
        </p:nvSpPr>
        <p:spPr>
          <a:xfrm>
            <a:off x="7905135" y="6190329"/>
            <a:ext cx="509107" cy="519971"/>
          </a:xfrm>
          <a:prstGeom prst="roundRect">
            <a:avLst>
              <a:gd name="adj" fmla="val 10417"/>
            </a:avLst>
          </a:prstGeom>
          <a:noFill/>
          <a:ln w="25400" cap="flat" cmpd="sng" algn="ctr">
            <a:solidFill>
              <a:srgbClr val="FF0000"/>
            </a:solidFill>
            <a:prstDash val="dash"/>
          </a:ln>
          <a:effectLst>
            <a:glow rad="25400">
              <a:schemeClr val="bg1"/>
            </a:glo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21" name="正方形/長方形 20">
            <a:extLst>
              <a:ext uri="{FF2B5EF4-FFF2-40B4-BE49-F238E27FC236}">
                <a16:creationId xmlns:a16="http://schemas.microsoft.com/office/drawing/2014/main" id="{ED348B84-EEC9-4CA8-AEE8-D160F3B2BF5C}"/>
              </a:ext>
            </a:extLst>
          </p:cNvPr>
          <p:cNvSpPr/>
          <p:nvPr/>
        </p:nvSpPr>
        <p:spPr>
          <a:xfrm>
            <a:off x="7216457" y="2087404"/>
            <a:ext cx="492443" cy="461665"/>
          </a:xfrm>
          <a:prstGeom prst="rect">
            <a:avLst/>
          </a:prstGeom>
        </p:spPr>
        <p:txBody>
          <a:bodyPr wrap="none">
            <a:spAutoFit/>
          </a:bodyPr>
          <a:lstStyle/>
          <a:p>
            <a:r>
              <a:rPr lang="ja-JP" altLang="en-US" sz="2400" b="1" spc="-28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FB8C1FA-D35D-4C74-A5F8-DEB9F36106B3}"/>
              </a:ext>
            </a:extLst>
          </p:cNvPr>
          <p:cNvSpPr txBox="1"/>
          <p:nvPr/>
        </p:nvSpPr>
        <p:spPr>
          <a:xfrm>
            <a:off x="7632000" y="2123896"/>
            <a:ext cx="2582599" cy="1200329"/>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コントロールセンターを起動して</a:t>
            </a:r>
            <a:r>
              <a:rPr kumimoji="1" lang="en-US" altLang="ja-JP" b="1" dirty="0">
                <a:latin typeface="メイリオ" panose="020B0604030504040204" pitchFamily="50" charset="-128"/>
                <a:ea typeface="メイリオ" panose="020B0604030504040204" pitchFamily="50" charset="-128"/>
              </a:rPr>
              <a:t>QR</a:t>
            </a:r>
            <a:r>
              <a:rPr kumimoji="1" lang="ja-JP" altLang="en-US" b="1" dirty="0">
                <a:latin typeface="メイリオ" panose="020B0604030504040204" pitchFamily="50" charset="-128"/>
                <a:ea typeface="メイリオ" panose="020B0604030504040204" pitchFamily="50" charset="-128"/>
              </a:rPr>
              <a:t>コード</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アイコンをタップし、</a:t>
            </a:r>
            <a:r>
              <a:rPr kumimoji="1" lang="en-US" altLang="ja-JP" b="1" dirty="0">
                <a:latin typeface="メイリオ" panose="020B0604030504040204" pitchFamily="50" charset="-128"/>
                <a:ea typeface="メイリオ" panose="020B0604030504040204" pitchFamily="50" charset="-128"/>
              </a:rPr>
              <a:t>QR</a:t>
            </a:r>
            <a:r>
              <a:rPr kumimoji="1" lang="ja-JP" altLang="en-US" b="1" dirty="0">
                <a:latin typeface="メイリオ" panose="020B0604030504040204" pitchFamily="50" charset="-128"/>
                <a:ea typeface="メイリオ" panose="020B0604030504040204" pitchFamily="50" charset="-128"/>
              </a:rPr>
              <a:t>コード</a:t>
            </a:r>
            <a:r>
              <a:rPr lang="ja-JP" altLang="en-US" b="1" dirty="0">
                <a:latin typeface="メイリオ" panose="020B0604030504040204" pitchFamily="50" charset="-128"/>
                <a:ea typeface="メイリオ" panose="020B0604030504040204" pitchFamily="50" charset="-128"/>
              </a:rPr>
              <a:t>に照準</a:t>
            </a:r>
            <a:endParaRPr kumimoji="1" lang="ja-JP" altLang="en-US" b="1" dirty="0">
              <a:latin typeface="メイリオ" panose="020B0604030504040204" pitchFamily="50" charset="-128"/>
              <a:ea typeface="メイリオ" panose="020B0604030504040204" pitchFamily="50" charset="-128"/>
            </a:endParaRPr>
          </a:p>
        </p:txBody>
      </p:sp>
      <p:pic>
        <p:nvPicPr>
          <p:cNvPr id="23" name="Picture 4" descr="人差し指を立てた手のイラスト（甲）">
            <a:extLst>
              <a:ext uri="{FF2B5EF4-FFF2-40B4-BE49-F238E27FC236}">
                <a16:creationId xmlns:a16="http://schemas.microsoft.com/office/drawing/2014/main" id="{1A57666C-03DF-4CA6-92C6-F63DC018AD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3586539" flipV="1">
            <a:off x="7535705" y="6311789"/>
            <a:ext cx="591929" cy="746474"/>
          </a:xfrm>
          <a:prstGeom prst="rect">
            <a:avLst/>
          </a:prstGeom>
          <a:noFill/>
          <a:effectLst>
            <a:glow rad="12700">
              <a:schemeClr val="bg1"/>
            </a:glow>
          </a:effectLst>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D6D4DB85-143D-48FF-8FD1-126AA8A9D34F}"/>
              </a:ext>
            </a:extLst>
          </p:cNvPr>
          <p:cNvSpPr txBox="1"/>
          <p:nvPr/>
        </p:nvSpPr>
        <p:spPr>
          <a:xfrm>
            <a:off x="7200000" y="1656000"/>
            <a:ext cx="1723549" cy="400110"/>
          </a:xfrm>
          <a:prstGeom prst="rect">
            <a:avLst/>
          </a:prstGeom>
          <a:noFill/>
        </p:spPr>
        <p:txBody>
          <a:bodyPr wrap="none">
            <a:spAutoFit/>
          </a:bodyPr>
          <a:lstStyle/>
          <a:p>
            <a:r>
              <a:rPr lang="en-US" altLang="ja-JP" sz="2000" b="1" dirty="0">
                <a:latin typeface="メイリオ" panose="020B0604030504040204" pitchFamily="50" charset="-128"/>
                <a:ea typeface="メイリオ" panose="020B0604030504040204" pitchFamily="50" charset="-128"/>
              </a:rPr>
              <a:t>【</a:t>
            </a:r>
            <a:r>
              <a:rPr lang="ja-JP" altLang="en-US" sz="2000" b="1" dirty="0">
                <a:latin typeface="メイリオ" panose="020B0604030504040204" pitchFamily="50" charset="-128"/>
                <a:ea typeface="メイリオ" panose="020B0604030504040204" pitchFamily="50" charset="-128"/>
              </a:rPr>
              <a:t>別の方法</a:t>
            </a:r>
            <a:r>
              <a:rPr lang="en-US" altLang="ja-JP" sz="2000" b="1" dirty="0">
                <a:latin typeface="メイリオ" panose="020B0604030504040204" pitchFamily="50" charset="-128"/>
                <a:ea typeface="メイリオ" panose="020B0604030504040204" pitchFamily="50" charset="-128"/>
              </a:rPr>
              <a:t>】</a:t>
            </a:r>
            <a:endParaRPr lang="ja-JP" altLang="en-US" sz="2000" dirty="0">
              <a:latin typeface="メイリオ" panose="020B0604030504040204" pitchFamily="50" charset="-128"/>
              <a:ea typeface="メイリオ" panose="020B0604030504040204" pitchFamily="50" charset="-128"/>
            </a:endParaRPr>
          </a:p>
        </p:txBody>
      </p:sp>
      <p:cxnSp>
        <p:nvCxnSpPr>
          <p:cNvPr id="30" name="直線コネクタ 29">
            <a:extLst>
              <a:ext uri="{FF2B5EF4-FFF2-40B4-BE49-F238E27FC236}">
                <a16:creationId xmlns:a16="http://schemas.microsoft.com/office/drawing/2014/main" id="{59EF8032-182E-4928-B1FB-AD297CCDFA9F}"/>
              </a:ext>
            </a:extLst>
          </p:cNvPr>
          <p:cNvCxnSpPr/>
          <p:nvPr/>
        </p:nvCxnSpPr>
        <p:spPr>
          <a:xfrm>
            <a:off x="7099300" y="1400197"/>
            <a:ext cx="0" cy="57565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9" name="右矢印 5">
            <a:extLst>
              <a:ext uri="{FF2B5EF4-FFF2-40B4-BE49-F238E27FC236}">
                <a16:creationId xmlns:a16="http://schemas.microsoft.com/office/drawing/2014/main" id="{D9F0D91E-D2EB-4DE4-A773-2CBE58ACAF28}"/>
              </a:ext>
            </a:extLst>
          </p:cNvPr>
          <p:cNvSpPr/>
          <p:nvPr/>
        </p:nvSpPr>
        <p:spPr>
          <a:xfrm flipH="1">
            <a:off x="6794500" y="4604237"/>
            <a:ext cx="828000" cy="27195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2196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171700" y="1495425"/>
            <a:ext cx="7920000" cy="5539978"/>
          </a:xfrm>
          <a:prstGeom prst="rect">
            <a:avLst/>
          </a:prstGeom>
          <a:noFill/>
        </p:spPr>
        <p:txBody>
          <a:bodyPr wrap="square" rtlCol="0">
            <a:spAutoFit/>
          </a:bodyPr>
          <a:lstStyle/>
          <a:p>
            <a:r>
              <a:rPr lang="ja-JP" altLang="en-US" sz="2800" b="1" dirty="0">
                <a:solidFill>
                  <a:srgbClr val="009650"/>
                </a:solidFill>
                <a:latin typeface="Meiryo" charset="-128"/>
                <a:ea typeface="Meiryo" charset="-128"/>
                <a:cs typeface="Meiryo" charset="-128"/>
              </a:rPr>
              <a:t>１．電話のかけ方</a:t>
            </a:r>
            <a:endParaRPr lang="en-US" altLang="ja-JP" sz="2800" b="1" dirty="0">
              <a:solidFill>
                <a:srgbClr val="009650"/>
              </a:solidFill>
              <a:latin typeface="Meiryo" charset="-128"/>
              <a:ea typeface="Meiryo" charset="-128"/>
              <a:cs typeface="Meiryo" charset="-128"/>
            </a:endParaRPr>
          </a:p>
          <a:p>
            <a:pPr>
              <a:tabLst>
                <a:tab pos="611188" algn="l"/>
                <a:tab pos="7112000" algn="l"/>
                <a:tab pos="7883525" algn="r"/>
              </a:tabLst>
            </a:pPr>
            <a:r>
              <a:rPr lang="en-US" altLang="ja-JP" sz="2000" b="1" dirty="0">
                <a:latin typeface="Meiryo" charset="-128"/>
                <a:ea typeface="Meiryo" charset="-128"/>
                <a:cs typeface="Meiryo" charset="-128"/>
              </a:rPr>
              <a:t>1-A	</a:t>
            </a:r>
            <a:r>
              <a:rPr lang="ja-JP" altLang="en-US" sz="2000" b="1" dirty="0">
                <a:latin typeface="Meiryo" charset="-128"/>
                <a:ea typeface="Meiryo" charset="-128"/>
                <a:cs typeface="Meiryo" charset="-128"/>
              </a:rPr>
              <a:t>電話番号を直接入力してかける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4</a:t>
            </a:r>
            <a:endParaRPr lang="ja-JP" altLang="en-US" sz="2000" b="1" dirty="0">
              <a:latin typeface="Meiryo" charset="-128"/>
              <a:ea typeface="Meiryo" charset="-128"/>
              <a:cs typeface="Meiryo" charset="-128"/>
            </a:endParaRPr>
          </a:p>
          <a:p>
            <a:pPr>
              <a:tabLst>
                <a:tab pos="611188" algn="l"/>
                <a:tab pos="7112000" algn="l"/>
                <a:tab pos="7883525" algn="r"/>
              </a:tabLst>
            </a:pPr>
            <a:r>
              <a:rPr lang="en-US" altLang="ja-JP" sz="2000" b="1" dirty="0">
                <a:latin typeface="Meiryo" charset="-128"/>
                <a:ea typeface="Meiryo" charset="-128"/>
                <a:cs typeface="Meiryo" charset="-128"/>
              </a:rPr>
              <a:t>1-B	</a:t>
            </a:r>
            <a:r>
              <a:rPr lang="ja-JP" altLang="en-US" sz="2000" b="1" dirty="0">
                <a:latin typeface="Meiryo" charset="-128"/>
                <a:ea typeface="Meiryo" charset="-128"/>
                <a:cs typeface="Meiryo" charset="-128"/>
              </a:rPr>
              <a:t>着信履歴を使ってかける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6</a:t>
            </a:r>
            <a:endParaRPr lang="ja-JP" altLang="en-US" sz="2000" b="1" dirty="0">
              <a:latin typeface="Meiryo" charset="-128"/>
              <a:ea typeface="Meiryo" charset="-128"/>
              <a:cs typeface="Meiryo" charset="-128"/>
            </a:endParaRPr>
          </a:p>
          <a:p>
            <a:pPr>
              <a:tabLst>
                <a:tab pos="611188" algn="l"/>
                <a:tab pos="7112000" algn="l"/>
                <a:tab pos="7883525" algn="r"/>
              </a:tabLst>
            </a:pPr>
            <a:r>
              <a:rPr lang="en-US" altLang="ja-JP" sz="2000" b="1" dirty="0">
                <a:latin typeface="Meiryo" charset="-128"/>
                <a:ea typeface="Meiryo" charset="-128"/>
                <a:cs typeface="Meiryo" charset="-128"/>
              </a:rPr>
              <a:t>1-C	</a:t>
            </a:r>
            <a:r>
              <a:rPr lang="ja-JP" altLang="en-US" sz="2000" b="1" dirty="0">
                <a:latin typeface="Meiryo" charset="-128"/>
                <a:ea typeface="Meiryo" charset="-128"/>
                <a:cs typeface="Meiryo" charset="-128"/>
              </a:rPr>
              <a:t>連絡先からかける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7</a:t>
            </a:r>
            <a:endParaRPr lang="ja-JP" altLang="en-US" sz="2000" b="1" dirty="0">
              <a:latin typeface="Meiryo" charset="-128"/>
              <a:ea typeface="Meiryo" charset="-128"/>
              <a:cs typeface="Meiryo" charset="-128"/>
            </a:endParaRPr>
          </a:p>
          <a:p>
            <a:pPr>
              <a:tabLst>
                <a:tab pos="611188" algn="l"/>
                <a:tab pos="7112000" algn="l"/>
                <a:tab pos="7883525" algn="r"/>
              </a:tabLst>
            </a:pPr>
            <a:r>
              <a:rPr lang="en-US" altLang="ja-JP" sz="2000" b="1" dirty="0">
                <a:latin typeface="Meiryo" charset="-128"/>
                <a:ea typeface="Meiryo" charset="-128"/>
                <a:cs typeface="Meiryo" charset="-128"/>
              </a:rPr>
              <a:t>1-D	</a:t>
            </a:r>
            <a:r>
              <a:rPr lang="ja-JP" altLang="en-US" sz="2000" b="1" dirty="0">
                <a:latin typeface="Meiryo" charset="-128"/>
                <a:ea typeface="Meiryo" charset="-128"/>
                <a:cs typeface="Meiryo" charset="-128"/>
              </a:rPr>
              <a:t>新しく連絡先を登録する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8</a:t>
            </a:r>
          </a:p>
          <a:p>
            <a:pPr>
              <a:tabLst>
                <a:tab pos="611188" algn="l"/>
                <a:tab pos="7112000" algn="l"/>
                <a:tab pos="7883525" algn="r"/>
              </a:tabLst>
            </a:pPr>
            <a:r>
              <a:rPr lang="en-US" altLang="ja-JP" sz="2000" b="1" dirty="0">
                <a:latin typeface="Meiryo" charset="-128"/>
                <a:ea typeface="Meiryo" charset="-128"/>
                <a:cs typeface="Meiryo" charset="-128"/>
              </a:rPr>
              <a:t>1-E	</a:t>
            </a:r>
            <a:r>
              <a:rPr lang="ja-JP" altLang="en-US" sz="2000" b="1" dirty="0">
                <a:latin typeface="Meiryo" charset="-128"/>
                <a:ea typeface="Meiryo" charset="-128"/>
                <a:cs typeface="Meiryo" charset="-128"/>
              </a:rPr>
              <a:t>電話の受け方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9</a:t>
            </a:r>
            <a:endParaRPr lang="ja-JP" altLang="en-US" sz="2000" b="1" dirty="0">
              <a:latin typeface="Meiryo" charset="-128"/>
              <a:ea typeface="Meiryo" charset="-128"/>
              <a:cs typeface="Meiryo" charset="-128"/>
            </a:endParaRPr>
          </a:p>
          <a:p>
            <a:pPr>
              <a:tabLst>
                <a:tab pos="611188" algn="l"/>
                <a:tab pos="7112000" algn="l"/>
                <a:tab pos="7883525" algn="r"/>
              </a:tabLst>
            </a:pPr>
            <a:r>
              <a:rPr lang="en-US" altLang="ja-JP" sz="2000" b="1" dirty="0">
                <a:latin typeface="Meiryo" charset="-128"/>
                <a:ea typeface="Meiryo" charset="-128"/>
                <a:cs typeface="Meiryo" charset="-128"/>
              </a:rPr>
              <a:t>1-E	</a:t>
            </a:r>
            <a:r>
              <a:rPr lang="ja-JP" altLang="en-US" sz="2000" b="1" dirty="0">
                <a:latin typeface="Meiryo" charset="-128"/>
                <a:ea typeface="Meiryo" charset="-128"/>
                <a:cs typeface="Meiryo" charset="-128"/>
              </a:rPr>
              <a:t>新しく連絡先を登録する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9</a:t>
            </a:r>
            <a:endParaRPr lang="ja-JP" altLang="en-US" sz="2000" b="1" dirty="0">
              <a:latin typeface="Meiryo" charset="-128"/>
              <a:ea typeface="Meiryo" charset="-128"/>
              <a:cs typeface="Meiryo" charset="-128"/>
            </a:endParaRPr>
          </a:p>
          <a:p>
            <a:pPr>
              <a:tabLst>
                <a:tab pos="611188" algn="l"/>
                <a:tab pos="7112000" algn="l"/>
                <a:tab pos="7883525" algn="r"/>
              </a:tabLst>
            </a:pPr>
            <a:r>
              <a:rPr lang="en-US" altLang="ja-JP" sz="2000" b="1" dirty="0">
                <a:latin typeface="Meiryo" charset="-128"/>
                <a:ea typeface="Meiryo" charset="-128"/>
                <a:cs typeface="Meiryo" charset="-128"/>
              </a:rPr>
              <a:t>1-F	</a:t>
            </a:r>
            <a:r>
              <a:rPr lang="ja-JP" altLang="en-US" sz="2000" b="1" dirty="0">
                <a:latin typeface="Meiryo" charset="-128"/>
                <a:ea typeface="Meiryo" charset="-128"/>
                <a:cs typeface="Meiryo" charset="-128"/>
              </a:rPr>
              <a:t>不在着信のあった場合のかけなおし方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10</a:t>
            </a:r>
          </a:p>
          <a:p>
            <a:pPr>
              <a:tabLst>
                <a:tab pos="611188" algn="l"/>
                <a:tab pos="7112000" algn="l"/>
                <a:tab pos="7883525" algn="r"/>
              </a:tabLst>
            </a:pPr>
            <a:r>
              <a:rPr lang="en-US" altLang="ja-JP" sz="2000" b="1" dirty="0">
                <a:latin typeface="Meiryo" charset="-128"/>
                <a:ea typeface="Meiryo" charset="-128"/>
                <a:cs typeface="Meiryo" charset="-128"/>
              </a:rPr>
              <a:t>1-G	</a:t>
            </a:r>
            <a:r>
              <a:rPr lang="ja-JP" altLang="en-US" sz="2000" b="1" dirty="0">
                <a:latin typeface="Meiryo" charset="-128"/>
                <a:ea typeface="Meiryo" charset="-128"/>
                <a:cs typeface="Meiryo" charset="-128"/>
              </a:rPr>
              <a:t>着信履歴に残った通話先を登録する </a:t>
            </a:r>
            <a:r>
              <a:rPr lang="en-US" altLang="ja-JP" sz="2000" b="1" dirty="0">
                <a:latin typeface="Meiryo" charset="-128"/>
                <a:ea typeface="Meiryo" charset="-128"/>
                <a:cs typeface="Meiryo" charset="-128"/>
              </a:rPr>
              <a:t>………………………		</a:t>
            </a:r>
            <a:r>
              <a:rPr lang="ja-JP" altLang="en-US" sz="2000" b="1" dirty="0">
                <a:latin typeface="Meiryo" charset="-128"/>
                <a:ea typeface="Meiryo" charset="-128"/>
                <a:cs typeface="Meiryo" charset="-128"/>
              </a:rPr>
              <a:t>Ｐ</a:t>
            </a:r>
            <a:r>
              <a:rPr lang="en-US" altLang="ja-JP" sz="2000" b="1" dirty="0">
                <a:latin typeface="Meiryo" charset="-128"/>
                <a:ea typeface="Meiryo" charset="-128"/>
                <a:cs typeface="Meiryo" charset="-128"/>
              </a:rPr>
              <a:t>11</a:t>
            </a:r>
          </a:p>
          <a:p>
            <a:endParaRPr lang="en-US" altLang="ja-JP" b="1" dirty="0">
              <a:solidFill>
                <a:srgbClr val="009650"/>
              </a:solidFill>
              <a:latin typeface="Meiryo" charset="-128"/>
              <a:ea typeface="Meiryo" charset="-128"/>
              <a:cs typeface="Meiryo" charset="-128"/>
            </a:endParaRPr>
          </a:p>
          <a:p>
            <a:r>
              <a:rPr lang="ja-JP" altLang="en-US" sz="2800" b="1" dirty="0">
                <a:solidFill>
                  <a:srgbClr val="009650"/>
                </a:solidFill>
                <a:latin typeface="Meiryo" charset="-128"/>
                <a:ea typeface="Meiryo" charset="-128"/>
                <a:cs typeface="Meiryo" charset="-128"/>
              </a:rPr>
              <a:t>２．カメラの使い方</a:t>
            </a:r>
          </a:p>
          <a:p>
            <a:pPr>
              <a:tabLst>
                <a:tab pos="612000" algn="l"/>
                <a:tab pos="7113600" algn="l"/>
                <a:tab pos="7884000" algn="r"/>
              </a:tabLst>
            </a:pPr>
            <a:r>
              <a:rPr lang="en-US" altLang="ja-JP" sz="2000" b="1" dirty="0">
                <a:latin typeface="Meiryo" charset="-128"/>
                <a:ea typeface="Meiryo" charset="-128"/>
                <a:cs typeface="Meiryo" charset="-128"/>
              </a:rPr>
              <a:t>2-A	</a:t>
            </a:r>
            <a:r>
              <a:rPr lang="ja-JP" altLang="en-US" sz="2000" b="1" dirty="0">
                <a:latin typeface="Meiryo" charset="-128"/>
                <a:ea typeface="Meiryo" charset="-128"/>
                <a:cs typeface="Meiryo" charset="-128"/>
              </a:rPr>
              <a:t>写真を撮ろう </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Ｐ</a:t>
            </a:r>
            <a:r>
              <a:rPr lang="en-US" altLang="ja-JP" sz="2000" b="1" dirty="0">
                <a:latin typeface="Meiryo" charset="-128"/>
                <a:ea typeface="Meiryo" charset="-128"/>
                <a:cs typeface="Meiryo" charset="-128"/>
              </a:rPr>
              <a:t>13</a:t>
            </a:r>
            <a:endParaRPr lang="ja-JP" altLang="en-US" sz="2000" b="1" dirty="0">
              <a:latin typeface="Meiryo" charset="-128"/>
              <a:ea typeface="Meiryo" charset="-128"/>
              <a:cs typeface="Meiryo" charset="-128"/>
            </a:endParaRPr>
          </a:p>
          <a:p>
            <a:pPr>
              <a:tabLst>
                <a:tab pos="612000" algn="l"/>
                <a:tab pos="7113600" algn="l"/>
                <a:tab pos="7884000" algn="r"/>
              </a:tabLst>
            </a:pPr>
            <a:r>
              <a:rPr lang="en-US" altLang="ja-JP" sz="2000" b="1" dirty="0">
                <a:latin typeface="Meiryo" charset="-128"/>
                <a:ea typeface="Meiryo" charset="-128"/>
                <a:cs typeface="Meiryo" charset="-128"/>
              </a:rPr>
              <a:t>2-B	</a:t>
            </a:r>
            <a:r>
              <a:rPr lang="ja-JP" altLang="en-US" sz="2000" b="1" dirty="0">
                <a:latin typeface="Meiryo" charset="-128"/>
                <a:ea typeface="Meiryo" charset="-128"/>
                <a:cs typeface="Meiryo" charset="-128"/>
              </a:rPr>
              <a:t>自画像を撮ろう </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Ｐ</a:t>
            </a:r>
            <a:r>
              <a:rPr lang="en-US" altLang="ja-JP" sz="2000" b="1" dirty="0">
                <a:latin typeface="Meiryo" charset="-128"/>
                <a:ea typeface="Meiryo" charset="-128"/>
                <a:cs typeface="Meiryo" charset="-128"/>
              </a:rPr>
              <a:t>14</a:t>
            </a:r>
          </a:p>
          <a:p>
            <a:pPr>
              <a:tabLst>
                <a:tab pos="612000" algn="l"/>
                <a:tab pos="7113600" algn="l"/>
                <a:tab pos="7884000" algn="r"/>
              </a:tabLst>
            </a:pPr>
            <a:r>
              <a:rPr lang="en-US" altLang="ja-JP" sz="2000" b="1" dirty="0">
                <a:latin typeface="Meiryo" charset="-128"/>
                <a:ea typeface="Meiryo" charset="-128"/>
                <a:cs typeface="Meiryo" charset="-128"/>
              </a:rPr>
              <a:t>2-C	</a:t>
            </a:r>
            <a:r>
              <a:rPr lang="ja-JP" altLang="en-US" sz="2000" b="1" dirty="0">
                <a:latin typeface="Meiryo" charset="-128"/>
                <a:ea typeface="Meiryo" charset="-128"/>
                <a:cs typeface="Meiryo" charset="-128"/>
              </a:rPr>
              <a:t>さまざまな操作アイコン </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Ｐ</a:t>
            </a:r>
            <a:r>
              <a:rPr lang="en-US" altLang="ja-JP" sz="2000" b="1" dirty="0">
                <a:latin typeface="Meiryo" charset="-128"/>
                <a:ea typeface="Meiryo" charset="-128"/>
                <a:cs typeface="Meiryo" charset="-128"/>
              </a:rPr>
              <a:t>15</a:t>
            </a:r>
            <a:endParaRPr lang="ja-JP" altLang="en-US" sz="2000" b="1" dirty="0">
              <a:latin typeface="Meiryo" charset="-128"/>
              <a:ea typeface="Meiryo" charset="-128"/>
              <a:cs typeface="Meiryo" charset="-128"/>
            </a:endParaRPr>
          </a:p>
          <a:p>
            <a:pPr>
              <a:tabLst>
                <a:tab pos="612000" algn="l"/>
                <a:tab pos="7113600" algn="l"/>
                <a:tab pos="7884000" algn="r"/>
              </a:tabLst>
            </a:pPr>
            <a:r>
              <a:rPr lang="en-US" altLang="ja-JP" sz="2000" b="1" dirty="0">
                <a:latin typeface="Meiryo" charset="-128"/>
                <a:ea typeface="Meiryo" charset="-128"/>
                <a:cs typeface="Meiryo" charset="-128"/>
              </a:rPr>
              <a:t>2-D	</a:t>
            </a:r>
            <a:r>
              <a:rPr lang="ja-JP" altLang="en-US" sz="2000" b="1" dirty="0">
                <a:latin typeface="Meiryo" charset="-128"/>
                <a:ea typeface="Meiryo" charset="-128"/>
                <a:cs typeface="Meiryo" charset="-128"/>
              </a:rPr>
              <a:t>撮った写真を見る </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Ｐ</a:t>
            </a:r>
            <a:r>
              <a:rPr lang="en-US" altLang="ja-JP" sz="2000" b="1" dirty="0">
                <a:latin typeface="Meiryo" charset="-128"/>
                <a:ea typeface="Meiryo" charset="-128"/>
                <a:cs typeface="Meiryo" charset="-128"/>
              </a:rPr>
              <a:t>17</a:t>
            </a:r>
            <a:endParaRPr lang="ja-JP" altLang="en-US" sz="2000" b="1" dirty="0">
              <a:latin typeface="Meiryo" charset="-128"/>
              <a:ea typeface="Meiryo" charset="-128"/>
              <a:cs typeface="Meiryo" charset="-128"/>
            </a:endParaRPr>
          </a:p>
          <a:p>
            <a:pPr>
              <a:tabLst>
                <a:tab pos="612000" algn="l"/>
                <a:tab pos="7113600" algn="l"/>
                <a:tab pos="7884000" algn="r"/>
              </a:tabLst>
            </a:pPr>
            <a:r>
              <a:rPr lang="en-US" altLang="ja-JP" sz="2000" b="1" dirty="0">
                <a:latin typeface="Meiryo" charset="-128"/>
                <a:ea typeface="Meiryo" charset="-128"/>
                <a:cs typeface="Meiryo" charset="-128"/>
              </a:rPr>
              <a:t>2-E	</a:t>
            </a:r>
            <a:r>
              <a:rPr lang="ja-JP" altLang="en-US" sz="2000" b="1" dirty="0">
                <a:latin typeface="Meiryo" charset="-128"/>
                <a:ea typeface="Meiryo" charset="-128"/>
                <a:cs typeface="Meiryo" charset="-128"/>
              </a:rPr>
              <a:t>写真の削除 </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Ｐ</a:t>
            </a:r>
            <a:r>
              <a:rPr lang="en-US" altLang="ja-JP" sz="2000" b="1" dirty="0">
                <a:latin typeface="Meiryo" charset="-128"/>
                <a:ea typeface="Meiryo" charset="-128"/>
                <a:cs typeface="Meiryo" charset="-128"/>
              </a:rPr>
              <a:t>18</a:t>
            </a:r>
          </a:p>
          <a:p>
            <a:pPr>
              <a:tabLst>
                <a:tab pos="612000" algn="l"/>
                <a:tab pos="7113600" algn="l"/>
                <a:tab pos="7884000" algn="r"/>
              </a:tabLst>
            </a:pPr>
            <a:r>
              <a:rPr lang="en-US" altLang="ja-JP" sz="2000" b="1" dirty="0">
                <a:latin typeface="Meiryo" charset="-128"/>
                <a:ea typeface="Meiryo" charset="-128"/>
                <a:cs typeface="Meiryo" charset="-128"/>
              </a:rPr>
              <a:t>2-F	</a:t>
            </a:r>
            <a:r>
              <a:rPr lang="ja-JP" altLang="en-US" sz="2000" b="1" dirty="0">
                <a:latin typeface="Meiryo" charset="-128"/>
                <a:ea typeface="Meiryo" charset="-128"/>
                <a:cs typeface="Meiryo" charset="-128"/>
              </a:rPr>
              <a:t>ＱＲコードの読み取り </a:t>
            </a:r>
            <a:r>
              <a:rPr lang="en-US" altLang="ja-JP" sz="2000" b="1" dirty="0">
                <a:latin typeface="Meiryo" charset="-128"/>
                <a:ea typeface="Meiryo" charset="-128"/>
                <a:cs typeface="Meiryo" charset="-128"/>
              </a:rPr>
              <a:t>………………………………………</a:t>
            </a:r>
            <a:r>
              <a:rPr lang="ja-JP" altLang="en-US" sz="2000" b="1" dirty="0">
                <a:latin typeface="Meiryo" charset="-128"/>
                <a:ea typeface="Meiryo" charset="-128"/>
                <a:cs typeface="Meiryo" charset="-128"/>
              </a:rPr>
              <a:t> Ｐ</a:t>
            </a:r>
            <a:r>
              <a:rPr lang="en-US" altLang="ja-JP" sz="2000" b="1" dirty="0">
                <a:latin typeface="Meiryo" charset="-128"/>
                <a:ea typeface="Meiryo" charset="-128"/>
                <a:cs typeface="Meiryo" charset="-128"/>
              </a:rPr>
              <a:t>19</a:t>
            </a:r>
            <a:endParaRPr lang="ja-JP" altLang="en-US" sz="2000" b="1" dirty="0">
              <a:latin typeface="Meiryo" charset="-128"/>
              <a:ea typeface="Meiryo" charset="-128"/>
              <a:cs typeface="Meiryo" charset="-128"/>
            </a:endParaRPr>
          </a:p>
        </p:txBody>
      </p:sp>
      <p:cxnSp>
        <p:nvCxnSpPr>
          <p:cNvPr id="5" name="直線コネクタ 4"/>
          <p:cNvCxnSpPr>
            <a:cxnSpLocks/>
          </p:cNvCxnSpPr>
          <p:nvPr/>
        </p:nvCxnSpPr>
        <p:spPr>
          <a:xfrm>
            <a:off x="1966090" y="4543425"/>
            <a:ext cx="8424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6" name="タイトル 5">
            <a:extLst>
              <a:ext uri="{FF2B5EF4-FFF2-40B4-BE49-F238E27FC236}">
                <a16:creationId xmlns:a16="http://schemas.microsoft.com/office/drawing/2014/main" id="{DB357E1E-377F-4703-AFD5-6B73FFB16323}"/>
              </a:ext>
            </a:extLst>
          </p:cNvPr>
          <p:cNvSpPr>
            <a:spLocks noGrp="1"/>
          </p:cNvSpPr>
          <p:nvPr>
            <p:ph type="ctrTitle"/>
          </p:nvPr>
        </p:nvSpPr>
        <p:spPr>
          <a:xfrm>
            <a:off x="2273400" y="553073"/>
            <a:ext cx="8420000" cy="595500"/>
          </a:xfrm>
        </p:spPr>
        <p:txBody>
          <a:bodyPr>
            <a:normAutofit/>
          </a:bodyPr>
          <a:lstStyle/>
          <a:p>
            <a:r>
              <a:rPr lang="ja-JP" altLang="en-US" sz="3600" dirty="0"/>
              <a:t>電話のかけ方・カメラの使い方</a:t>
            </a:r>
          </a:p>
        </p:txBody>
      </p:sp>
      <p:sp>
        <p:nvSpPr>
          <p:cNvPr id="10" name="タイトル 1">
            <a:extLst>
              <a:ext uri="{FF2B5EF4-FFF2-40B4-BE49-F238E27FC236}">
                <a16:creationId xmlns:a16="http://schemas.microsoft.com/office/drawing/2014/main" id="{46C27971-7E0A-494D-BB47-EDAF5698958E}"/>
              </a:ext>
            </a:extLst>
          </p:cNvPr>
          <p:cNvSpPr txBox="1">
            <a:spLocks/>
          </p:cNvSpPr>
          <p:nvPr/>
        </p:nvSpPr>
        <p:spPr>
          <a:xfrm>
            <a:off x="587798" y="1794598"/>
            <a:ext cx="1596602" cy="950345"/>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pic>
        <p:nvPicPr>
          <p:cNvPr id="7" name="Picture 2" descr="スマートフォンを使うウサギのキャラクター">
            <a:extLst>
              <a:ext uri="{FF2B5EF4-FFF2-40B4-BE49-F238E27FC236}">
                <a16:creationId xmlns:a16="http://schemas.microsoft.com/office/drawing/2014/main" id="{E08441E6-5697-4F47-90D3-83E4451B8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90" y="4055908"/>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6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2255673" y="343605"/>
            <a:ext cx="7543000" cy="397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sz="15439" dirty="0">
                <a:solidFill>
                  <a:srgbClr val="009650"/>
                </a:solidFill>
              </a:rPr>
              <a:t>1</a:t>
            </a:r>
            <a:endParaRPr lang="ja-JP" altLang="en-US" sz="15439" dirty="0">
              <a:solidFill>
                <a:srgbClr val="009650"/>
              </a:solidFill>
            </a:endParaRPr>
          </a:p>
          <a:p>
            <a:pPr>
              <a:lnSpc>
                <a:spcPct val="100000"/>
              </a:lnSpc>
            </a:pPr>
            <a:r>
              <a:rPr lang="ja-JP" altLang="en-US" sz="5400" dirty="0"/>
              <a:t>電話のかけ方</a:t>
            </a:r>
            <a:endParaRPr lang="en-US" altLang="ja-JP" sz="5400" dirty="0"/>
          </a:p>
        </p:txBody>
      </p:sp>
      <p:pic>
        <p:nvPicPr>
          <p:cNvPr id="1026" name="Picture 2" descr="いろいろな携帯電話で話す人のイラスト | かわいいフリー素材集 いらすとや">
            <a:extLst>
              <a:ext uri="{FF2B5EF4-FFF2-40B4-BE49-F238E27FC236}">
                <a16:creationId xmlns:a16="http://schemas.microsoft.com/office/drawing/2014/main" id="{F7FE10B5-09FF-41D6-9BBB-760BD8180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21" y="4578993"/>
            <a:ext cx="1230779" cy="1793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760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3DC4E30-F124-4EE2-86DE-40FEB40CDB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4745" y="2663779"/>
            <a:ext cx="2221773" cy="3943645"/>
          </a:xfrm>
          <a:prstGeom prst="rect">
            <a:avLst/>
          </a:prstGeom>
          <a:ln>
            <a:solidFill>
              <a:schemeClr val="tx1"/>
            </a:solidFill>
          </a:ln>
        </p:spPr>
      </p:pic>
      <p:pic>
        <p:nvPicPr>
          <p:cNvPr id="11" name="図 10">
            <a:extLst>
              <a:ext uri="{FF2B5EF4-FFF2-40B4-BE49-F238E27FC236}">
                <a16:creationId xmlns:a16="http://schemas.microsoft.com/office/drawing/2014/main" id="{17B34C43-B2AF-40BE-B281-462947D02D37}"/>
              </a:ext>
            </a:extLst>
          </p:cNvPr>
          <p:cNvPicPr>
            <a:picLocks noChangeAspect="1"/>
          </p:cNvPicPr>
          <p:nvPr/>
        </p:nvPicPr>
        <p:blipFill>
          <a:blip r:embed="rId4"/>
          <a:stretch>
            <a:fillRect/>
          </a:stretch>
        </p:blipFill>
        <p:spPr>
          <a:xfrm>
            <a:off x="4045181" y="2721380"/>
            <a:ext cx="2232645" cy="3943645"/>
          </a:xfrm>
          <a:prstGeom prst="rect">
            <a:avLst/>
          </a:prstGeom>
          <a:ln>
            <a:solidFill>
              <a:schemeClr val="tx1"/>
            </a:solidFill>
          </a:ln>
        </p:spPr>
      </p:pic>
      <p:sp>
        <p:nvSpPr>
          <p:cNvPr id="4" name="Title 1"/>
          <p:cNvSpPr txBox="1">
            <a:spLocks/>
          </p:cNvSpPr>
          <p:nvPr/>
        </p:nvSpPr>
        <p:spPr>
          <a:xfrm>
            <a:off x="900000" y="540000"/>
            <a:ext cx="1141957" cy="659605"/>
          </a:xfrm>
          <a:prstGeom prst="rect">
            <a:avLst/>
          </a:prstGeom>
        </p:spPr>
        <p:txBody>
          <a:bodyPr vert="horz" wrap="none" lIns="90000" tIns="46800" rIns="90000" bIns="46800" rtlCol="0" anchor="b">
            <a:sp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970" dirty="0"/>
              <a:t>1-A</a:t>
            </a:r>
            <a:endParaRPr lang="en-US" sz="3970"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4798406" cy="463846"/>
          </a:xfrm>
        </p:spPr>
        <p:txBody>
          <a:bodyPr wrap="none" lIns="90000" tIns="46800" rIns="90000" bIns="46800">
            <a:spAutoFit/>
          </a:bodyPr>
          <a:lstStyle/>
          <a:p>
            <a:r>
              <a:rPr lang="ja-JP" altLang="en-US" sz="2400" dirty="0"/>
              <a:t>番号を入力してかける方法です。</a:t>
            </a:r>
          </a:p>
        </p:txBody>
      </p:sp>
      <p:sp>
        <p:nvSpPr>
          <p:cNvPr id="44" name="正方形/長方形 43">
            <a:extLst>
              <a:ext uri="{FF2B5EF4-FFF2-40B4-BE49-F238E27FC236}">
                <a16:creationId xmlns:a16="http://schemas.microsoft.com/office/drawing/2014/main" id="{8DB34C51-379F-43A2-AF71-34179AB0D3DD}"/>
              </a:ext>
            </a:extLst>
          </p:cNvPr>
          <p:cNvSpPr/>
          <p:nvPr/>
        </p:nvSpPr>
        <p:spPr>
          <a:xfrm>
            <a:off x="698500" y="1908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39FFCBDE-D0B8-4383-A118-73C84F14A30F}"/>
              </a:ext>
            </a:extLst>
          </p:cNvPr>
          <p:cNvSpPr txBox="1"/>
          <p:nvPr/>
        </p:nvSpPr>
        <p:spPr>
          <a:xfrm>
            <a:off x="4176000" y="2016000"/>
            <a:ext cx="2734642" cy="646331"/>
          </a:xfrm>
          <a:prstGeom prst="rect">
            <a:avLst/>
          </a:prstGeom>
          <a:noFill/>
        </p:spPr>
        <p:txBody>
          <a:bodyPr wrap="square" rtlCol="0">
            <a:spAutoFit/>
          </a:bodyPr>
          <a:lstStyle/>
          <a:p>
            <a:pPr algn="l"/>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下のメニューの</a:t>
            </a:r>
            <a:endPar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キーパッド」をタップ</a:t>
            </a:r>
          </a:p>
        </p:txBody>
      </p:sp>
      <p:sp>
        <p:nvSpPr>
          <p:cNvPr id="48" name="正方形/長方形 47">
            <a:extLst>
              <a:ext uri="{FF2B5EF4-FFF2-40B4-BE49-F238E27FC236}">
                <a16:creationId xmlns:a16="http://schemas.microsoft.com/office/drawing/2014/main" id="{B30BB150-5E5B-4AE5-B5DD-71A1726A25D1}"/>
              </a:ext>
            </a:extLst>
          </p:cNvPr>
          <p:cNvSpPr/>
          <p:nvPr/>
        </p:nvSpPr>
        <p:spPr>
          <a:xfrm>
            <a:off x="3708000" y="1908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7452000" y="2016000"/>
            <a:ext cx="2029871" cy="646331"/>
          </a:xfrm>
          <a:prstGeom prst="rect">
            <a:avLst/>
          </a:prstGeom>
          <a:noFill/>
        </p:spPr>
        <p:txBody>
          <a:bodyPr wrap="none" lIns="90000" rtlCol="0">
            <a:spAutoFit/>
          </a:bodyPr>
          <a:lstStyle/>
          <a:p>
            <a:r>
              <a:rPr kumimoji="1" lang="ja-JP" altLang="en-US" b="1" dirty="0">
                <a:latin typeface="メイリオ" panose="020B0604030504040204" pitchFamily="50" charset="-128"/>
                <a:ea typeface="メイリオ" panose="020B0604030504040204" pitchFamily="50" charset="-128"/>
              </a:rPr>
              <a:t>電話番号をタップ</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して</a:t>
            </a:r>
            <a:r>
              <a:rPr lang="ja-JP" altLang="en-US" b="1" dirty="0">
                <a:latin typeface="メイリオ" panose="020B0604030504040204" pitchFamily="50" charset="-128"/>
                <a:ea typeface="メイリオ" panose="020B0604030504040204" pitchFamily="50" charset="-128"/>
              </a:rPr>
              <a:t>入力</a:t>
            </a:r>
            <a:endParaRPr kumimoji="1" lang="ja-JP" altLang="en-US" b="1" dirty="0">
              <a:latin typeface="メイリオ" panose="020B0604030504040204" pitchFamily="50" charset="-128"/>
              <a:ea typeface="メイリオ" panose="020B0604030504040204" pitchFamily="50"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60000"/>
            <a:ext cx="7920000" cy="984885"/>
          </a:xfrm>
          <a:prstGeom prst="rect">
            <a:avLst/>
          </a:prstGeom>
        </p:spPr>
        <p:txBody>
          <a:bodyPr wrap="square" lIns="0" tIns="0" rIns="0" bIns="0" anchor="b">
            <a:spAutoFit/>
          </a:bodyPr>
          <a:lstStyle>
            <a:lvl1pPr algn="l">
              <a:defRPr sz="3529" b="1" i="0">
                <a:solidFill>
                  <a:srgbClr val="009650"/>
                </a:solidFill>
                <a:latin typeface="Meiryo" charset="-128"/>
                <a:ea typeface="Meiryo" charset="-128"/>
                <a:cs typeface="Meiryo" charset="-128"/>
              </a:defRPr>
            </a:lvl1pPr>
          </a:lstStyle>
          <a:p>
            <a:r>
              <a:rPr kumimoji="0" lang="ja-JP" altLang="en-US" sz="3200" kern="0" dirty="0"/>
              <a:t>電話のかけ方</a:t>
            </a:r>
          </a:p>
          <a:p>
            <a:r>
              <a:rPr kumimoji="0" lang="ja-JP" altLang="en-US" sz="3200" kern="0" dirty="0"/>
              <a:t>電話番号を直接入力してかける</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166400" y="2016000"/>
            <a:ext cx="2276476" cy="923330"/>
          </a:xfrm>
          <a:prstGeom prst="rect">
            <a:avLst/>
          </a:prstGeom>
          <a:noFill/>
        </p:spPr>
        <p:txBody>
          <a:bodyPr wrap="square">
            <a:spAutoFit/>
          </a:bodyPr>
          <a:lstStyle/>
          <a:p>
            <a:pPr algn="l"/>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電話をかけるには</a:t>
            </a:r>
            <a:endPar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「電話」アプリを</a:t>
            </a:r>
            <a:endPar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四角形: 角を丸くする 9">
            <a:extLst>
              <a:ext uri="{FF2B5EF4-FFF2-40B4-BE49-F238E27FC236}">
                <a16:creationId xmlns:a16="http://schemas.microsoft.com/office/drawing/2014/main" id="{6B11F281-5C63-4678-91D3-BED1B35F3FB2}"/>
              </a:ext>
            </a:extLst>
          </p:cNvPr>
          <p:cNvSpPr/>
          <p:nvPr/>
        </p:nvSpPr>
        <p:spPr>
          <a:xfrm>
            <a:off x="1261103" y="6039031"/>
            <a:ext cx="405137" cy="395382"/>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B06FB152-F679-4542-B161-2E6E6D9A4716}"/>
              </a:ext>
            </a:extLst>
          </p:cNvPr>
          <p:cNvSpPr/>
          <p:nvPr/>
        </p:nvSpPr>
        <p:spPr>
          <a:xfrm>
            <a:off x="5270500" y="6219825"/>
            <a:ext cx="609600"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E6F2221-CD56-4FCC-B152-D13618C18895}"/>
              </a:ext>
            </a:extLst>
          </p:cNvPr>
          <p:cNvSpPr/>
          <p:nvPr/>
        </p:nvSpPr>
        <p:spPr>
          <a:xfrm>
            <a:off x="6984000" y="1908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30" name="四角形: 角を丸くする 29">
            <a:extLst>
              <a:ext uri="{FF2B5EF4-FFF2-40B4-BE49-F238E27FC236}">
                <a16:creationId xmlns:a16="http://schemas.microsoft.com/office/drawing/2014/main" id="{29928E3A-276D-4CAF-81F5-EBB2DC7F8C3B}"/>
              </a:ext>
            </a:extLst>
          </p:cNvPr>
          <p:cNvSpPr/>
          <p:nvPr/>
        </p:nvSpPr>
        <p:spPr>
          <a:xfrm>
            <a:off x="8290859" y="5610225"/>
            <a:ext cx="637241" cy="609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CF63022C-F4B7-4369-B172-09BDB87FEADB}"/>
              </a:ext>
            </a:extLst>
          </p:cNvPr>
          <p:cNvSpPr txBox="1"/>
          <p:nvPr/>
        </p:nvSpPr>
        <p:spPr>
          <a:xfrm>
            <a:off x="7452000" y="6300000"/>
            <a:ext cx="2493515" cy="866904"/>
          </a:xfrm>
          <a:prstGeom prst="rect">
            <a:avLst/>
          </a:prstGeom>
          <a:solidFill>
            <a:schemeClr val="bg1">
              <a:alpha val="45000"/>
            </a:schemeClr>
          </a:solidFill>
        </p:spPr>
        <p:txBody>
          <a:bodyPr wrap="square" rtlCol="0">
            <a:spAutoFit/>
          </a:bodyPr>
          <a:lstStyle/>
          <a:p>
            <a:pPr>
              <a:lnSpc>
                <a:spcPts val="2000"/>
              </a:lnSpc>
            </a:pPr>
            <a:r>
              <a:rPr kumimoji="1" lang="ja-JP" altLang="en-US" b="1" dirty="0">
                <a:latin typeface="メイリオ" panose="020B0604030504040204" pitchFamily="50" charset="-128"/>
                <a:ea typeface="メイリオ" panose="020B0604030504040204" pitchFamily="50" charset="-128"/>
              </a:rPr>
              <a:t>電話番号を入力後</a:t>
            </a:r>
          </a:p>
          <a:p>
            <a:pPr>
              <a:lnSpc>
                <a:spcPts val="2000"/>
              </a:lnSpc>
            </a:pPr>
            <a:r>
              <a:rPr lang="ja-JP" altLang="en-US" b="1" dirty="0">
                <a:latin typeface="メイリオ" panose="020B0604030504040204" pitchFamily="50" charset="-128"/>
                <a:ea typeface="メイリオ" panose="020B0604030504040204" pitchFamily="50" charset="-128"/>
              </a:rPr>
              <a:t>緑の受話器マークを</a:t>
            </a:r>
          </a:p>
          <a:p>
            <a:pPr>
              <a:lnSpc>
                <a:spcPts val="2000"/>
              </a:lnSpc>
            </a:pPr>
            <a:r>
              <a:rPr kumimoji="1" lang="ja-JP" altLang="en-US" b="1" dirty="0">
                <a:latin typeface="メイリオ" panose="020B0604030504040204" pitchFamily="50" charset="-128"/>
                <a:ea typeface="メイリオ" panose="020B0604030504040204" pitchFamily="50" charset="-128"/>
              </a:rPr>
              <a:t>タップして発信</a:t>
            </a:r>
          </a:p>
        </p:txBody>
      </p:sp>
      <p:pic>
        <p:nvPicPr>
          <p:cNvPr id="38" name="Picture 4" descr="人差し指を立てた手のイラスト（甲）">
            <a:extLst>
              <a:ext uri="{FF2B5EF4-FFF2-40B4-BE49-F238E27FC236}">
                <a16:creationId xmlns:a16="http://schemas.microsoft.com/office/drawing/2014/main" id="{96B878AC-01DA-45F0-A3F0-C10965943E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8523281">
            <a:off x="8586657" y="3460422"/>
            <a:ext cx="591929" cy="767315"/>
          </a:xfrm>
          <a:prstGeom prst="rect">
            <a:avLst/>
          </a:prstGeom>
          <a:noFill/>
          <a:effectLst>
            <a:glow rad="12700">
              <a:schemeClr val="bg1"/>
            </a:glow>
          </a:effectLst>
          <a:extLst>
            <a:ext uri="{909E8E84-426E-40DD-AFC4-6F175D3DCCD1}">
              <a14:hiddenFill xmlns:a14="http://schemas.microsoft.com/office/drawing/2010/main">
                <a:solidFill>
                  <a:srgbClr val="FFFFFF"/>
                </a:solidFill>
              </a14:hiddenFill>
            </a:ext>
          </a:extLst>
        </p:spPr>
      </p:pic>
      <p:sp>
        <p:nvSpPr>
          <p:cNvPr id="46" name="矢印: 右 45">
            <a:extLst>
              <a:ext uri="{FF2B5EF4-FFF2-40B4-BE49-F238E27FC236}">
                <a16:creationId xmlns:a16="http://schemas.microsoft.com/office/drawing/2014/main" id="{86D3CDB3-34E2-492A-B39E-FC24F150AB03}"/>
              </a:ext>
            </a:extLst>
          </p:cNvPr>
          <p:cNvSpPr/>
          <p:nvPr/>
        </p:nvSpPr>
        <p:spPr>
          <a:xfrm>
            <a:off x="3249966" y="4288804"/>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矢印: 右 46">
            <a:extLst>
              <a:ext uri="{FF2B5EF4-FFF2-40B4-BE49-F238E27FC236}">
                <a16:creationId xmlns:a16="http://schemas.microsoft.com/office/drawing/2014/main" id="{EE636F99-F6B7-4B1D-993D-6CE2E01E6B69}"/>
              </a:ext>
            </a:extLst>
          </p:cNvPr>
          <p:cNvSpPr/>
          <p:nvPr/>
        </p:nvSpPr>
        <p:spPr>
          <a:xfrm>
            <a:off x="6492627" y="4288804"/>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B724B28A-C967-4FD2-B302-3752B5E1A317}"/>
              </a:ext>
            </a:extLst>
          </p:cNvPr>
          <p:cNvGrpSpPr/>
          <p:nvPr/>
        </p:nvGrpSpPr>
        <p:grpSpPr>
          <a:xfrm>
            <a:off x="5010329" y="6000690"/>
            <a:ext cx="441146" cy="400110"/>
            <a:chOff x="5150197" y="4825443"/>
            <a:chExt cx="441146" cy="400110"/>
          </a:xfrm>
        </p:grpSpPr>
        <p:sp>
          <p:nvSpPr>
            <p:cNvPr id="51"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53" name="正方形/長方形 52">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❷</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
        <p:nvSpPr>
          <p:cNvPr id="56" name="正方形/長方形 55">
            <a:extLst>
              <a:ext uri="{FF2B5EF4-FFF2-40B4-BE49-F238E27FC236}">
                <a16:creationId xmlns:a16="http://schemas.microsoft.com/office/drawing/2014/main" id="{549B1E60-A4FA-4CC1-9349-C0320BA46D68}"/>
              </a:ext>
            </a:extLst>
          </p:cNvPr>
          <p:cNvSpPr/>
          <p:nvPr/>
        </p:nvSpPr>
        <p:spPr>
          <a:xfrm>
            <a:off x="8753654" y="3752790"/>
            <a:ext cx="441146" cy="400110"/>
          </a:xfrm>
          <a:prstGeom prst="rect">
            <a:avLst/>
          </a:prstGeom>
        </p:spPr>
        <p:txBody>
          <a:bodyPr wrap="none">
            <a:spAutoFit/>
          </a:bodyPr>
          <a:lstStyle/>
          <a:p>
            <a:pPr algn="ctr"/>
            <a:r>
              <a:rPr lang="ja-JP" altLang="en-US" sz="2000" b="1" spc="-2000" dirty="0">
                <a:solidFill>
                  <a:schemeClr val="bg1"/>
                </a:solidFill>
                <a:effectLst>
                  <a:glow rad="25400">
                    <a:schemeClr val="bg1"/>
                  </a:glow>
                </a:effectLst>
                <a:latin typeface="Meiryo" charset="-128"/>
                <a:ea typeface="Meiryo" charset="-128"/>
                <a:cs typeface="Meiryo" charset="-128"/>
              </a:rPr>
              <a:t>●</a:t>
            </a:r>
            <a:r>
              <a:rPr lang="ja-JP" altLang="en-US" sz="2000" b="1" dirty="0">
                <a:solidFill>
                  <a:srgbClr val="009650"/>
                </a:solidFill>
                <a:effectLst>
                  <a:glow rad="25400">
                    <a:schemeClr val="bg1"/>
                  </a:glow>
                </a:effectLst>
                <a:latin typeface="Meiryo" charset="-128"/>
                <a:ea typeface="Meiryo" charset="-128"/>
                <a:cs typeface="Meiryo" charset="-128"/>
              </a:rPr>
              <a:t>❸</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nvGrpSpPr>
          <p:cNvPr id="57" name="グループ化 56">
            <a:extLst>
              <a:ext uri="{FF2B5EF4-FFF2-40B4-BE49-F238E27FC236}">
                <a16:creationId xmlns:a16="http://schemas.microsoft.com/office/drawing/2014/main" id="{35E9B40F-A6CA-445B-AC48-1E236FFC44D7}"/>
              </a:ext>
            </a:extLst>
          </p:cNvPr>
          <p:cNvGrpSpPr/>
          <p:nvPr/>
        </p:nvGrpSpPr>
        <p:grpSpPr>
          <a:xfrm>
            <a:off x="6984000" y="6192000"/>
            <a:ext cx="595036" cy="584775"/>
            <a:chOff x="4817825" y="3232550"/>
            <a:chExt cx="595036" cy="584775"/>
          </a:xfrm>
        </p:grpSpPr>
        <p:sp>
          <p:nvSpPr>
            <p:cNvPr id="58" name="円/楕円 40">
              <a:extLst>
                <a:ext uri="{FF2B5EF4-FFF2-40B4-BE49-F238E27FC236}">
                  <a16:creationId xmlns:a16="http://schemas.microsoft.com/office/drawing/2014/main" id="{06A405B8-369E-4396-94F4-80D35958B9C3}"/>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a:p>
          </p:txBody>
        </p:sp>
        <p:sp>
          <p:nvSpPr>
            <p:cNvPr id="59" name="正方形/長方形 58">
              <a:extLst>
                <a:ext uri="{FF2B5EF4-FFF2-40B4-BE49-F238E27FC236}">
                  <a16:creationId xmlns:a16="http://schemas.microsoft.com/office/drawing/2014/main" id="{E050E1D8-F494-4861-A66F-DEAC3CE9D909}"/>
                </a:ext>
              </a:extLst>
            </p:cNvPr>
            <p:cNvSpPr/>
            <p:nvPr/>
          </p:nvSpPr>
          <p:spPr>
            <a:xfrm>
              <a:off x="4817825" y="3232550"/>
              <a:ext cx="595036" cy="584775"/>
            </a:xfrm>
            <a:prstGeom prst="rect">
              <a:avLst/>
            </a:prstGeom>
          </p:spPr>
          <p:txBody>
            <a:bodyPr wrap="none">
              <a:spAutoFit/>
            </a:bodyPr>
            <a:lstStyle/>
            <a:p>
              <a:pPr algn="ct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grpSp>
      <p:grpSp>
        <p:nvGrpSpPr>
          <p:cNvPr id="60" name="グループ化 59">
            <a:extLst>
              <a:ext uri="{FF2B5EF4-FFF2-40B4-BE49-F238E27FC236}">
                <a16:creationId xmlns:a16="http://schemas.microsoft.com/office/drawing/2014/main" id="{35E9B40F-A6CA-445B-AC48-1E236FFC44D7}"/>
              </a:ext>
            </a:extLst>
          </p:cNvPr>
          <p:cNvGrpSpPr/>
          <p:nvPr/>
        </p:nvGrpSpPr>
        <p:grpSpPr>
          <a:xfrm>
            <a:off x="8029754" y="5495925"/>
            <a:ext cx="441146" cy="400110"/>
            <a:chOff x="4988923" y="3305555"/>
            <a:chExt cx="441146" cy="400110"/>
          </a:xfrm>
        </p:grpSpPr>
        <p:sp>
          <p:nvSpPr>
            <p:cNvPr id="61" name="円/楕円 40">
              <a:extLst>
                <a:ext uri="{FF2B5EF4-FFF2-40B4-BE49-F238E27FC236}">
                  <a16:creationId xmlns:a16="http://schemas.microsoft.com/office/drawing/2014/main" id="{06A405B8-369E-4396-94F4-80D35958B9C3}"/>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E050E1D8-F494-4861-A66F-DEAC3CE9D909}"/>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❹</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grpSp>
        <p:nvGrpSpPr>
          <p:cNvPr id="45" name="グループ化 44">
            <a:extLst>
              <a:ext uri="{FF2B5EF4-FFF2-40B4-BE49-F238E27FC236}">
                <a16:creationId xmlns:a16="http://schemas.microsoft.com/office/drawing/2014/main" id="{FFDA6EC0-949E-4E0D-8945-DD209E76560A}"/>
              </a:ext>
            </a:extLst>
          </p:cNvPr>
          <p:cNvGrpSpPr/>
          <p:nvPr/>
        </p:nvGrpSpPr>
        <p:grpSpPr>
          <a:xfrm>
            <a:off x="1053557" y="2859488"/>
            <a:ext cx="2063389" cy="3952875"/>
            <a:chOff x="1927077" y="2733381"/>
            <a:chExt cx="1971823" cy="3943644"/>
          </a:xfrm>
        </p:grpSpPr>
        <p:sp>
          <p:nvSpPr>
            <p:cNvPr id="63" name="四角形: 角を丸くする 62">
              <a:extLst>
                <a:ext uri="{FF2B5EF4-FFF2-40B4-BE49-F238E27FC236}">
                  <a16:creationId xmlns:a16="http://schemas.microsoft.com/office/drawing/2014/main" id="{B1D431BD-1DC0-4C67-B9AF-EABD0804F592}"/>
                </a:ext>
              </a:extLst>
            </p:cNvPr>
            <p:cNvSpPr/>
            <p:nvPr/>
          </p:nvSpPr>
          <p:spPr>
            <a:xfrm>
              <a:off x="2618009" y="6187731"/>
              <a:ext cx="417590" cy="27220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4" name="グループ化 63">
              <a:extLst>
                <a:ext uri="{FF2B5EF4-FFF2-40B4-BE49-F238E27FC236}">
                  <a16:creationId xmlns:a16="http://schemas.microsoft.com/office/drawing/2014/main" id="{7612C16A-B18C-40E2-89A8-EC895B86528E}"/>
                </a:ext>
              </a:extLst>
            </p:cNvPr>
            <p:cNvGrpSpPr/>
            <p:nvPr/>
          </p:nvGrpSpPr>
          <p:grpSpPr>
            <a:xfrm>
              <a:off x="1927077" y="2733381"/>
              <a:ext cx="1971823" cy="3943644"/>
              <a:chOff x="1108042" y="2746115"/>
              <a:chExt cx="1971823" cy="3943644"/>
            </a:xfrm>
          </p:grpSpPr>
          <p:pic>
            <p:nvPicPr>
              <p:cNvPr id="66" name="図 65">
                <a:extLst>
                  <a:ext uri="{FF2B5EF4-FFF2-40B4-BE49-F238E27FC236}">
                    <a16:creationId xmlns:a16="http://schemas.microsoft.com/office/drawing/2014/main" id="{B884790D-B510-4031-AB34-16C7A508139E}"/>
                  </a:ext>
                </a:extLst>
              </p:cNvPr>
              <p:cNvPicPr>
                <a:picLocks noChangeAspect="1"/>
              </p:cNvPicPr>
              <p:nvPr/>
            </p:nvPicPr>
            <p:blipFill>
              <a:blip r:embed="rId6"/>
              <a:stretch>
                <a:fillRect/>
              </a:stretch>
            </p:blipFill>
            <p:spPr>
              <a:xfrm>
                <a:off x="1108042" y="2746115"/>
                <a:ext cx="1971823" cy="3943644"/>
              </a:xfrm>
              <a:prstGeom prst="rect">
                <a:avLst/>
              </a:prstGeom>
            </p:spPr>
          </p:pic>
          <p:sp>
            <p:nvSpPr>
              <p:cNvPr id="67" name="正方形/長方形 66">
                <a:extLst>
                  <a:ext uri="{FF2B5EF4-FFF2-40B4-BE49-F238E27FC236}">
                    <a16:creationId xmlns:a16="http://schemas.microsoft.com/office/drawing/2014/main" id="{4FD61735-B888-4F60-8A51-46641C592AAE}"/>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5" name="図 64">
              <a:extLst>
                <a:ext uri="{FF2B5EF4-FFF2-40B4-BE49-F238E27FC236}">
                  <a16:creationId xmlns:a16="http://schemas.microsoft.com/office/drawing/2014/main" id="{BB77443E-DD15-4846-B9B3-5C2EFF4BAD88}"/>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2069581" y="3186455"/>
              <a:ext cx="1663200" cy="3005776"/>
            </a:xfrm>
            <a:prstGeom prst="rect">
              <a:avLst/>
            </a:prstGeom>
          </p:spPr>
        </p:pic>
      </p:grpSp>
      <p:sp>
        <p:nvSpPr>
          <p:cNvPr id="42" name="四角形: 角を丸くする 41">
            <a:extLst>
              <a:ext uri="{FF2B5EF4-FFF2-40B4-BE49-F238E27FC236}">
                <a16:creationId xmlns:a16="http://schemas.microsoft.com/office/drawing/2014/main" id="{35358D84-18F4-443C-87FE-FF8D8407FB58}"/>
              </a:ext>
            </a:extLst>
          </p:cNvPr>
          <p:cNvSpPr/>
          <p:nvPr/>
        </p:nvSpPr>
        <p:spPr>
          <a:xfrm>
            <a:off x="1155700" y="5838825"/>
            <a:ext cx="609600"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ED9DC77D-E9D2-4E94-B67F-B9D603D17CB2}"/>
              </a:ext>
            </a:extLst>
          </p:cNvPr>
          <p:cNvGrpSpPr/>
          <p:nvPr/>
        </p:nvGrpSpPr>
        <p:grpSpPr>
          <a:xfrm>
            <a:off x="968365" y="5661315"/>
            <a:ext cx="270000" cy="400110"/>
            <a:chOff x="5588889" y="3598762"/>
            <a:chExt cx="270000" cy="400110"/>
          </a:xfrm>
        </p:grpSpPr>
        <p:sp>
          <p:nvSpPr>
            <p:cNvPr id="41"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❶</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Tree>
    <p:extLst>
      <p:ext uri="{BB962C8B-B14F-4D97-AF65-F5344CB8AC3E}">
        <p14:creationId xmlns:p14="http://schemas.microsoft.com/office/powerpoint/2010/main" val="78137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p:cNvGrpSpPr/>
          <p:nvPr/>
        </p:nvGrpSpPr>
        <p:grpSpPr>
          <a:xfrm>
            <a:off x="6368265" y="2863850"/>
            <a:ext cx="2000905" cy="3989349"/>
            <a:chOff x="4076228" y="2805427"/>
            <a:chExt cx="2000905" cy="3989349"/>
          </a:xfrm>
          <a:gradFill>
            <a:gsLst>
              <a:gs pos="49700">
                <a:srgbClr val="3C2922"/>
              </a:gs>
              <a:gs pos="0">
                <a:srgbClr val="38211A"/>
              </a:gs>
              <a:gs pos="100000">
                <a:srgbClr val="231E20"/>
              </a:gs>
            </a:gsLst>
            <a:lin ang="3600000" scaled="0"/>
          </a:gradFill>
        </p:grpSpPr>
        <p:pic>
          <p:nvPicPr>
            <p:cNvPr id="30" name="図 29">
              <a:extLst>
                <a:ext uri="{FF2B5EF4-FFF2-40B4-BE49-F238E27FC236}">
                  <a16:creationId xmlns:a16="http://schemas.microsoft.com/office/drawing/2014/main" id="{1B8A398A-534D-4654-9369-47054FD7ABD1}"/>
                </a:ext>
              </a:extLst>
            </p:cNvPr>
            <p:cNvPicPr>
              <a:picLocks noChangeAspect="1"/>
            </p:cNvPicPr>
            <p:nvPr/>
          </p:nvPicPr>
          <p:blipFill>
            <a:blip r:embed="rId3"/>
            <a:stretch>
              <a:fillRect/>
            </a:stretch>
          </p:blipFill>
          <p:spPr>
            <a:xfrm>
              <a:off x="4076228" y="2805427"/>
              <a:ext cx="2000905" cy="3989349"/>
            </a:xfrm>
            <a:prstGeom prst="rect">
              <a:avLst/>
            </a:prstGeom>
            <a:grpFill/>
          </p:spPr>
        </p:pic>
        <p:sp>
          <p:nvSpPr>
            <p:cNvPr id="31" name="正方形/長方形 30">
              <a:extLst>
                <a:ext uri="{FF2B5EF4-FFF2-40B4-BE49-F238E27FC236}">
                  <a16:creationId xmlns:a16="http://schemas.microsoft.com/office/drawing/2014/main" id="{9CD17EEB-5DE6-4988-B6E5-22D028AC4FEA}"/>
                </a:ext>
              </a:extLst>
            </p:cNvPr>
            <p:cNvSpPr/>
            <p:nvPr/>
          </p:nvSpPr>
          <p:spPr>
            <a:xfrm>
              <a:off x="4378726" y="3303977"/>
              <a:ext cx="692324" cy="180000"/>
            </a:xfrm>
            <a:prstGeom prst="rect">
              <a:avLst/>
            </a:prstGeom>
            <a:gradFill>
              <a:gsLst>
                <a:gs pos="49700">
                  <a:srgbClr val="3C2922"/>
                </a:gs>
                <a:gs pos="0">
                  <a:srgbClr val="231E20"/>
                </a:gs>
                <a:gs pos="100000">
                  <a:srgbClr val="3C292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Title 1"/>
          <p:cNvSpPr txBox="1">
            <a:spLocks/>
          </p:cNvSpPr>
          <p:nvPr/>
        </p:nvSpPr>
        <p:spPr>
          <a:xfrm>
            <a:off x="900000" y="541134"/>
            <a:ext cx="1141957"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1-A</a:t>
            </a:r>
            <a:endParaRPr lang="en-US" dirty="0"/>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6228000" y="1872000"/>
            <a:ext cx="2262158" cy="646331"/>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電話を切る時は</a:t>
            </a:r>
            <a:r>
              <a:rPr lang="ja-JP" altLang="en-US" b="1" dirty="0">
                <a:latin typeface="メイリオ" panose="020B0604030504040204" pitchFamily="50" charset="-128"/>
                <a:ea typeface="メイリオ" panose="020B0604030504040204" pitchFamily="50" charset="-128"/>
              </a:rPr>
              <a:t>赤い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電話マークを</a:t>
            </a:r>
            <a:r>
              <a:rPr kumimoji="1" lang="ja-JP" altLang="en-US" b="1" dirty="0">
                <a:latin typeface="メイリオ" panose="020B0604030504040204" pitchFamily="50" charset="-128"/>
                <a:ea typeface="メイリオ" panose="020B0604030504040204" pitchFamily="50" charset="-128"/>
              </a:rPr>
              <a:t>タップ</a:t>
            </a: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電話のかけ方</a:t>
            </a:r>
          </a:p>
          <a:p>
            <a:r>
              <a:rPr lang="ja-JP" altLang="en-US" dirty="0"/>
              <a:t>電話番号を直接入力してかける</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548000" y="1872000"/>
            <a:ext cx="3570100" cy="646331"/>
          </a:xfrm>
          <a:prstGeom prst="rect">
            <a:avLst/>
          </a:prstGeom>
          <a:noFill/>
        </p:spPr>
        <p:txBody>
          <a:bodyPr wrap="square">
            <a:spAutoFit/>
          </a:bodyPr>
          <a:lstStyle/>
          <a:p>
            <a:pPr algn="l"/>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発信中</a:t>
            </a:r>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 の表示が消え通話時間が表示されたら通話可能</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9" name="四角形: 角を丸くする 38">
            <a:extLst>
              <a:ext uri="{FF2B5EF4-FFF2-40B4-BE49-F238E27FC236}">
                <a16:creationId xmlns:a16="http://schemas.microsoft.com/office/drawing/2014/main" id="{852198AB-4E9A-4E04-98A3-1A35F87E7F03}"/>
              </a:ext>
            </a:extLst>
          </p:cNvPr>
          <p:cNvSpPr/>
          <p:nvPr/>
        </p:nvSpPr>
        <p:spPr>
          <a:xfrm>
            <a:off x="2327867" y="3534015"/>
            <a:ext cx="428113" cy="247409"/>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674B0209-537C-4D3F-9DDD-942A4386AE09}"/>
              </a:ext>
            </a:extLst>
          </p:cNvPr>
          <p:cNvSpPr/>
          <p:nvPr/>
        </p:nvSpPr>
        <p:spPr>
          <a:xfrm>
            <a:off x="1080000" y="1764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❺</a:t>
            </a:r>
            <a:endParaRPr lang="en-US" altLang="ja-JP" sz="3200" b="1" dirty="0">
              <a:solidFill>
                <a:srgbClr val="009650"/>
              </a:solidFill>
              <a:latin typeface="Meiryo" charset="-128"/>
              <a:ea typeface="Meiryo" charset="-128"/>
              <a:cs typeface="Meiryo" charset="-128"/>
            </a:endParaRPr>
          </a:p>
        </p:txBody>
      </p:sp>
      <p:sp>
        <p:nvSpPr>
          <p:cNvPr id="2" name="四角形: 角を丸くする 1">
            <a:extLst>
              <a:ext uri="{FF2B5EF4-FFF2-40B4-BE49-F238E27FC236}">
                <a16:creationId xmlns:a16="http://schemas.microsoft.com/office/drawing/2014/main" id="{B06FB152-F679-4542-B161-2E6E6D9A4716}"/>
              </a:ext>
            </a:extLst>
          </p:cNvPr>
          <p:cNvSpPr/>
          <p:nvPr/>
        </p:nvSpPr>
        <p:spPr>
          <a:xfrm>
            <a:off x="7063740" y="6040860"/>
            <a:ext cx="609600" cy="615845"/>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96A2B6D-3830-4787-A754-707BE30F8F93}"/>
              </a:ext>
            </a:extLst>
          </p:cNvPr>
          <p:cNvSpPr/>
          <p:nvPr/>
        </p:nvSpPr>
        <p:spPr>
          <a:xfrm>
            <a:off x="5760000" y="1764000"/>
            <a:ext cx="615214"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❻</a:t>
            </a:r>
            <a:endParaRPr lang="en-US" altLang="ja-JP" sz="3200" b="1" dirty="0">
              <a:solidFill>
                <a:srgbClr val="009650"/>
              </a:solidFill>
              <a:latin typeface="Meiryo" charset="-128"/>
              <a:ea typeface="Meiryo" charset="-128"/>
              <a:cs typeface="Meiryo" charset="-128"/>
            </a:endParaRPr>
          </a:p>
        </p:txBody>
      </p:sp>
      <p:pic>
        <p:nvPicPr>
          <p:cNvPr id="46" name="Picture 4" descr="人差し指を立てた手のイラスト（甲）">
            <a:extLst>
              <a:ext uri="{FF2B5EF4-FFF2-40B4-BE49-F238E27FC236}">
                <a16:creationId xmlns:a16="http://schemas.microsoft.com/office/drawing/2014/main" id="{EAF201CC-7270-4847-8E14-89B5066110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530510">
            <a:off x="7514094" y="6255049"/>
            <a:ext cx="591929" cy="767315"/>
          </a:xfrm>
          <a:prstGeom prst="rect">
            <a:avLst/>
          </a:prstGeom>
          <a:noFill/>
          <a:effectLst>
            <a:glow rad="12700">
              <a:schemeClr val="bg1"/>
            </a:glow>
          </a:effectLst>
          <a:extLst>
            <a:ext uri="{909E8E84-426E-40DD-AFC4-6F175D3DCCD1}">
              <a14:hiddenFill xmlns:a14="http://schemas.microsoft.com/office/drawing/2010/main">
                <a:solidFill>
                  <a:srgbClr val="FFFFFF"/>
                </a:solidFill>
              </a14:hiddenFill>
            </a:ext>
          </a:extLst>
        </p:spPr>
      </p:pic>
      <p:grpSp>
        <p:nvGrpSpPr>
          <p:cNvPr id="20" name="グループ化 19">
            <a:extLst>
              <a:ext uri="{FF2B5EF4-FFF2-40B4-BE49-F238E27FC236}">
                <a16:creationId xmlns:a16="http://schemas.microsoft.com/office/drawing/2014/main" id="{E65C08E2-7E4A-4207-9DB6-E16E879DE0D3}"/>
              </a:ext>
            </a:extLst>
          </p:cNvPr>
          <p:cNvGrpSpPr/>
          <p:nvPr/>
        </p:nvGrpSpPr>
        <p:grpSpPr>
          <a:xfrm>
            <a:off x="6817384" y="5882183"/>
            <a:ext cx="441146" cy="400110"/>
            <a:chOff x="5102491" y="4268575"/>
            <a:chExt cx="441146" cy="400110"/>
          </a:xfrm>
        </p:grpSpPr>
        <p:sp>
          <p:nvSpPr>
            <p:cNvPr id="21" name="円/楕円 52">
              <a:extLst>
                <a:ext uri="{FF2B5EF4-FFF2-40B4-BE49-F238E27FC236}">
                  <a16:creationId xmlns:a16="http://schemas.microsoft.com/office/drawing/2014/main" id="{767E52E6-A2A9-4F1A-99AA-A940D072B20A}"/>
                </a:ext>
              </a:extLst>
            </p:cNvPr>
            <p:cNvSpPr>
              <a:spLocks noChangeAspect="1"/>
            </p:cNvSpPr>
            <p:nvPr/>
          </p:nvSpPr>
          <p:spPr>
            <a:xfrm>
              <a:off x="5222264" y="4338530"/>
              <a:ext cx="204496" cy="2044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2" name="正方形/長方形 21">
              <a:extLst>
                <a:ext uri="{FF2B5EF4-FFF2-40B4-BE49-F238E27FC236}">
                  <a16:creationId xmlns:a16="http://schemas.microsoft.com/office/drawing/2014/main" id="{7D21ABBF-54B6-47E6-89D2-6C14E8606513}"/>
                </a:ext>
              </a:extLst>
            </p:cNvPr>
            <p:cNvSpPr/>
            <p:nvPr/>
          </p:nvSpPr>
          <p:spPr>
            <a:xfrm>
              <a:off x="5102491" y="4268575"/>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❻</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grpSp>
        <p:nvGrpSpPr>
          <p:cNvPr id="6" name="グループ化 5">
            <a:extLst>
              <a:ext uri="{FF2B5EF4-FFF2-40B4-BE49-F238E27FC236}">
                <a16:creationId xmlns:a16="http://schemas.microsoft.com/office/drawing/2014/main" id="{C774CDFE-427A-464C-8B1A-5F04FCDED6C6}"/>
              </a:ext>
            </a:extLst>
          </p:cNvPr>
          <p:cNvGrpSpPr/>
          <p:nvPr/>
        </p:nvGrpSpPr>
        <p:grpSpPr>
          <a:xfrm>
            <a:off x="1362213" y="2863850"/>
            <a:ext cx="1986664" cy="3989349"/>
            <a:chOff x="1362213" y="2863850"/>
            <a:chExt cx="1986664" cy="3989349"/>
          </a:xfrm>
        </p:grpSpPr>
        <p:pic>
          <p:nvPicPr>
            <p:cNvPr id="8" name="図 7">
              <a:extLst>
                <a:ext uri="{FF2B5EF4-FFF2-40B4-BE49-F238E27FC236}">
                  <a16:creationId xmlns:a16="http://schemas.microsoft.com/office/drawing/2014/main" id="{69DB7908-15F9-4E2B-91AA-FA40403A1298}"/>
                </a:ext>
              </a:extLst>
            </p:cNvPr>
            <p:cNvPicPr>
              <a:picLocks noChangeAspect="1"/>
            </p:cNvPicPr>
            <p:nvPr/>
          </p:nvPicPr>
          <p:blipFill>
            <a:blip r:embed="rId5"/>
            <a:stretch>
              <a:fillRect/>
            </a:stretch>
          </p:blipFill>
          <p:spPr>
            <a:xfrm>
              <a:off x="1362213" y="2863850"/>
              <a:ext cx="1986664" cy="3989349"/>
            </a:xfrm>
            <a:prstGeom prst="rect">
              <a:avLst/>
            </a:prstGeom>
          </p:spPr>
        </p:pic>
        <p:sp>
          <p:nvSpPr>
            <p:cNvPr id="3" name="正方形/長方形 2">
              <a:extLst>
                <a:ext uri="{FF2B5EF4-FFF2-40B4-BE49-F238E27FC236}">
                  <a16:creationId xmlns:a16="http://schemas.microsoft.com/office/drawing/2014/main" id="{37F0B1FA-10EC-4658-A143-48C9C149CE83}"/>
                </a:ext>
              </a:extLst>
            </p:cNvPr>
            <p:cNvSpPr/>
            <p:nvPr/>
          </p:nvSpPr>
          <p:spPr>
            <a:xfrm>
              <a:off x="1650471" y="3362400"/>
              <a:ext cx="704109" cy="179999"/>
            </a:xfrm>
            <a:prstGeom prst="rect">
              <a:avLst/>
            </a:prstGeom>
            <a:gradFill>
              <a:gsLst>
                <a:gs pos="49700">
                  <a:srgbClr val="3C2922"/>
                </a:gs>
                <a:gs pos="0">
                  <a:srgbClr val="231E20"/>
                </a:gs>
                <a:gs pos="100000">
                  <a:srgbClr val="3C292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grpSp>
        <p:nvGrpSpPr>
          <p:cNvPr id="17" name="グループ化 16">
            <a:extLst>
              <a:ext uri="{FF2B5EF4-FFF2-40B4-BE49-F238E27FC236}">
                <a16:creationId xmlns:a16="http://schemas.microsoft.com/office/drawing/2014/main" id="{45C023F8-D8C8-403B-B43E-08CC467DEE92}"/>
              </a:ext>
            </a:extLst>
          </p:cNvPr>
          <p:cNvGrpSpPr/>
          <p:nvPr/>
        </p:nvGrpSpPr>
        <p:grpSpPr>
          <a:xfrm>
            <a:off x="1485402" y="3457515"/>
            <a:ext cx="441146" cy="400110"/>
            <a:chOff x="5083985" y="3181417"/>
            <a:chExt cx="441146" cy="400110"/>
          </a:xfrm>
        </p:grpSpPr>
        <p:sp>
          <p:nvSpPr>
            <p:cNvPr id="18" name="円/楕円 77">
              <a:extLst>
                <a:ext uri="{FF2B5EF4-FFF2-40B4-BE49-F238E27FC236}">
                  <a16:creationId xmlns:a16="http://schemas.microsoft.com/office/drawing/2014/main" id="{6825ACE5-8A86-4C74-85FD-25C5F3C209D1}"/>
                </a:ext>
              </a:extLst>
            </p:cNvPr>
            <p:cNvSpPr>
              <a:spLocks noChangeAspect="1"/>
            </p:cNvSpPr>
            <p:nvPr/>
          </p:nvSpPr>
          <p:spPr>
            <a:xfrm>
              <a:off x="5218279" y="3264366"/>
              <a:ext cx="164634" cy="1646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B777D907-CE96-47DE-8D10-E8309B617085}"/>
                </a:ext>
              </a:extLst>
            </p:cNvPr>
            <p:cNvSpPr/>
            <p:nvPr/>
          </p:nvSpPr>
          <p:spPr>
            <a:xfrm>
              <a:off x="5083985" y="3181417"/>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❺</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grpSp>
        <p:nvGrpSpPr>
          <p:cNvPr id="5" name="グループ化 4">
            <a:extLst>
              <a:ext uri="{FF2B5EF4-FFF2-40B4-BE49-F238E27FC236}">
                <a16:creationId xmlns:a16="http://schemas.microsoft.com/office/drawing/2014/main" id="{070C3240-6699-4788-807C-3FB771D81645}"/>
              </a:ext>
            </a:extLst>
          </p:cNvPr>
          <p:cNvGrpSpPr/>
          <p:nvPr/>
        </p:nvGrpSpPr>
        <p:grpSpPr>
          <a:xfrm>
            <a:off x="2989651" y="2769995"/>
            <a:ext cx="2000905" cy="3989349"/>
            <a:chOff x="2989651" y="2769995"/>
            <a:chExt cx="2000905" cy="3989349"/>
          </a:xfrm>
        </p:grpSpPr>
        <p:pic>
          <p:nvPicPr>
            <p:cNvPr id="34" name="図 33">
              <a:extLst>
                <a:ext uri="{FF2B5EF4-FFF2-40B4-BE49-F238E27FC236}">
                  <a16:creationId xmlns:a16="http://schemas.microsoft.com/office/drawing/2014/main" id="{1B8A398A-534D-4654-9369-47054FD7ABD1}"/>
                </a:ext>
              </a:extLst>
            </p:cNvPr>
            <p:cNvPicPr>
              <a:picLocks noChangeAspect="1"/>
            </p:cNvPicPr>
            <p:nvPr/>
          </p:nvPicPr>
          <p:blipFill>
            <a:blip r:embed="rId3"/>
            <a:stretch>
              <a:fillRect/>
            </a:stretch>
          </p:blipFill>
          <p:spPr>
            <a:xfrm>
              <a:off x="2989651" y="2769995"/>
              <a:ext cx="2000905" cy="3989349"/>
            </a:xfrm>
            <a:prstGeom prst="rect">
              <a:avLst/>
            </a:prstGeom>
            <a:grpFill/>
            <a:ln>
              <a:solidFill>
                <a:schemeClr val="bg1"/>
              </a:solidFill>
            </a:ln>
          </p:spPr>
        </p:pic>
        <p:sp>
          <p:nvSpPr>
            <p:cNvPr id="35" name="正方形/長方形 34">
              <a:extLst>
                <a:ext uri="{FF2B5EF4-FFF2-40B4-BE49-F238E27FC236}">
                  <a16:creationId xmlns:a16="http://schemas.microsoft.com/office/drawing/2014/main" id="{9CD17EEB-5DE6-4988-B6E5-22D028AC4FEA}"/>
                </a:ext>
              </a:extLst>
            </p:cNvPr>
            <p:cNvSpPr/>
            <p:nvPr/>
          </p:nvSpPr>
          <p:spPr>
            <a:xfrm>
              <a:off x="3292149" y="3268981"/>
              <a:ext cx="692324" cy="164192"/>
            </a:xfrm>
            <a:prstGeom prst="rect">
              <a:avLst/>
            </a:prstGeom>
            <a:gradFill>
              <a:gsLst>
                <a:gs pos="49700">
                  <a:srgbClr val="3C2922"/>
                </a:gs>
                <a:gs pos="0">
                  <a:srgbClr val="231E20"/>
                </a:gs>
                <a:gs pos="100000">
                  <a:srgbClr val="3C292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8" name="矢印: 右 27">
            <a:extLst>
              <a:ext uri="{FF2B5EF4-FFF2-40B4-BE49-F238E27FC236}">
                <a16:creationId xmlns:a16="http://schemas.microsoft.com/office/drawing/2014/main" id="{1830F516-39CF-486D-870A-7B0F35920B99}"/>
              </a:ext>
            </a:extLst>
          </p:cNvPr>
          <p:cNvSpPr/>
          <p:nvPr/>
        </p:nvSpPr>
        <p:spPr>
          <a:xfrm>
            <a:off x="5209596" y="4576796"/>
            <a:ext cx="97530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四角形: 角を丸くする 38">
            <a:extLst>
              <a:ext uri="{FF2B5EF4-FFF2-40B4-BE49-F238E27FC236}">
                <a16:creationId xmlns:a16="http://schemas.microsoft.com/office/drawing/2014/main" id="{852198AB-4E9A-4E04-98A3-1A35F87E7F03}"/>
              </a:ext>
            </a:extLst>
          </p:cNvPr>
          <p:cNvSpPr/>
          <p:nvPr/>
        </p:nvSpPr>
        <p:spPr>
          <a:xfrm>
            <a:off x="3542693" y="3459326"/>
            <a:ext cx="885312" cy="217759"/>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矢印: 右 27">
            <a:extLst>
              <a:ext uri="{FF2B5EF4-FFF2-40B4-BE49-F238E27FC236}">
                <a16:creationId xmlns:a16="http://schemas.microsoft.com/office/drawing/2014/main" id="{1830F516-39CF-486D-870A-7B0F35920B99}"/>
              </a:ext>
            </a:extLst>
          </p:cNvPr>
          <p:cNvSpPr/>
          <p:nvPr/>
        </p:nvSpPr>
        <p:spPr>
          <a:xfrm>
            <a:off x="2877414" y="4582565"/>
            <a:ext cx="37891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0800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7FB51831-0613-4CBE-86B1-DB5F7BDF1274}"/>
              </a:ext>
            </a:extLst>
          </p:cNvPr>
          <p:cNvPicPr>
            <a:picLocks noChangeAspect="1"/>
          </p:cNvPicPr>
          <p:nvPr/>
        </p:nvPicPr>
        <p:blipFill>
          <a:blip r:embed="rId3"/>
          <a:stretch>
            <a:fillRect/>
          </a:stretch>
        </p:blipFill>
        <p:spPr>
          <a:xfrm>
            <a:off x="7542192" y="2803340"/>
            <a:ext cx="2509123" cy="1677976"/>
          </a:xfrm>
          <a:prstGeom prst="rect">
            <a:avLst/>
          </a:prstGeom>
          <a:ln>
            <a:solidFill>
              <a:schemeClr val="tx1"/>
            </a:solidFill>
          </a:ln>
        </p:spPr>
      </p:pic>
      <p:pic>
        <p:nvPicPr>
          <p:cNvPr id="9" name="図 8">
            <a:extLst>
              <a:ext uri="{FF2B5EF4-FFF2-40B4-BE49-F238E27FC236}">
                <a16:creationId xmlns:a16="http://schemas.microsoft.com/office/drawing/2014/main" id="{7DC16B03-048B-4CF6-A1B8-04C345ED3B4F}"/>
              </a:ext>
            </a:extLst>
          </p:cNvPr>
          <p:cNvPicPr>
            <a:picLocks noChangeAspect="1"/>
          </p:cNvPicPr>
          <p:nvPr/>
        </p:nvPicPr>
        <p:blipFill>
          <a:blip r:embed="rId4"/>
          <a:stretch>
            <a:fillRect/>
          </a:stretch>
        </p:blipFill>
        <p:spPr>
          <a:xfrm>
            <a:off x="4208941" y="2796300"/>
            <a:ext cx="2219282" cy="3926954"/>
          </a:xfrm>
          <a:prstGeom prst="rect">
            <a:avLst/>
          </a:prstGeom>
          <a:ln>
            <a:solidFill>
              <a:schemeClr val="tx1"/>
            </a:solidFill>
          </a:ln>
        </p:spPr>
      </p:pic>
      <p:sp>
        <p:nvSpPr>
          <p:cNvPr id="4" name="Title 1"/>
          <p:cNvSpPr txBox="1">
            <a:spLocks/>
          </p:cNvSpPr>
          <p:nvPr/>
        </p:nvSpPr>
        <p:spPr>
          <a:xfrm>
            <a:off x="900000" y="540000"/>
            <a:ext cx="1137148"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1-B</a:t>
            </a:r>
            <a:endParaRPr lang="en-US"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6771084" cy="369332"/>
          </a:xfrm>
        </p:spPr>
        <p:txBody>
          <a:bodyPr wrap="none" lIns="90000" tIns="46800" rIns="90000" bIns="46800">
            <a:spAutoFit/>
          </a:bodyPr>
          <a:lstStyle/>
          <a:p>
            <a:r>
              <a:rPr lang="ja-JP" altLang="en-US" sz="2400" dirty="0"/>
              <a:t>いままで来た着信履歴を使ってかける方法です。</a:t>
            </a:r>
          </a:p>
        </p:txBody>
      </p:sp>
      <p:sp>
        <p:nvSpPr>
          <p:cNvPr id="44" name="正方形/長方形 43">
            <a:extLst>
              <a:ext uri="{FF2B5EF4-FFF2-40B4-BE49-F238E27FC236}">
                <a16:creationId xmlns:a16="http://schemas.microsoft.com/office/drawing/2014/main" id="{8DB34C51-379F-43A2-AF71-34179AB0D3DD}"/>
              </a:ext>
            </a:extLst>
          </p:cNvPr>
          <p:cNvSpPr/>
          <p:nvPr/>
        </p:nvSpPr>
        <p:spPr>
          <a:xfrm>
            <a:off x="756821" y="2016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39FFCBDE-D0B8-4383-A118-73C84F14A30F}"/>
              </a:ext>
            </a:extLst>
          </p:cNvPr>
          <p:cNvSpPr txBox="1"/>
          <p:nvPr/>
        </p:nvSpPr>
        <p:spPr>
          <a:xfrm>
            <a:off x="4248000" y="2124000"/>
            <a:ext cx="2443574" cy="646331"/>
          </a:xfrm>
          <a:prstGeom prst="rect">
            <a:avLst/>
          </a:prstGeom>
          <a:noFill/>
        </p:spPr>
        <p:txBody>
          <a:bodyPr wrap="square" rtlCol="0">
            <a:spAutoFit/>
          </a:bodyPr>
          <a:lstStyle/>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履歴（時計マーク）</a:t>
            </a:r>
          </a:p>
          <a:p>
            <a:pPr algn="l"/>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を</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p>
        </p:txBody>
      </p:sp>
      <p:sp>
        <p:nvSpPr>
          <p:cNvPr id="48" name="正方形/長方形 47">
            <a:extLst>
              <a:ext uri="{FF2B5EF4-FFF2-40B4-BE49-F238E27FC236}">
                <a16:creationId xmlns:a16="http://schemas.microsoft.com/office/drawing/2014/main" id="{B30BB150-5E5B-4AE5-B5DD-71A1726A25D1}"/>
              </a:ext>
            </a:extLst>
          </p:cNvPr>
          <p:cNvSpPr/>
          <p:nvPr/>
        </p:nvSpPr>
        <p:spPr>
          <a:xfrm>
            <a:off x="3780000" y="2016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7488858" y="2124000"/>
            <a:ext cx="2262158" cy="646331"/>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かけたい電話番号を</a:t>
            </a:r>
          </a:p>
          <a:p>
            <a:r>
              <a:rPr kumimoji="1" lang="ja-JP" altLang="en-US" b="1" dirty="0">
                <a:latin typeface="メイリオ" panose="020B0604030504040204" pitchFamily="50" charset="-128"/>
                <a:ea typeface="メイリオ" panose="020B0604030504040204" pitchFamily="50" charset="-128"/>
              </a:rPr>
              <a:t>タップ</a:t>
            </a:r>
            <a:r>
              <a:rPr lang="ja-JP" altLang="en-US" b="1" dirty="0">
                <a:latin typeface="メイリオ" panose="020B0604030504040204" pitchFamily="50" charset="-128"/>
                <a:ea typeface="メイリオ" panose="020B0604030504040204" pitchFamily="50" charset="-128"/>
              </a:rPr>
              <a:t>して発信</a:t>
            </a:r>
            <a:endParaRPr kumimoji="1" lang="ja-JP" altLang="en-US" b="1" dirty="0">
              <a:latin typeface="メイリオ" panose="020B0604030504040204" pitchFamily="50" charset="-128"/>
              <a:ea typeface="メイリオ" panose="020B0604030504040204" pitchFamily="50" charset="-128"/>
            </a:endParaRPr>
          </a:p>
        </p:txBody>
      </p:sp>
      <p:sp>
        <p:nvSpPr>
          <p:cNvPr id="28" name="矢印: 右 27">
            <a:extLst>
              <a:ext uri="{FF2B5EF4-FFF2-40B4-BE49-F238E27FC236}">
                <a16:creationId xmlns:a16="http://schemas.microsoft.com/office/drawing/2014/main" id="{1830F516-39CF-486D-870A-7B0F35920B99}"/>
              </a:ext>
            </a:extLst>
          </p:cNvPr>
          <p:cNvSpPr/>
          <p:nvPr/>
        </p:nvSpPr>
        <p:spPr>
          <a:xfrm>
            <a:off x="3396247" y="4127877"/>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電話のかけ方</a:t>
            </a:r>
          </a:p>
          <a:p>
            <a:r>
              <a:rPr lang="ja-JP" altLang="en-US" dirty="0"/>
              <a:t>着信履歴を使ってかける</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224000" y="2124000"/>
            <a:ext cx="2276476" cy="646331"/>
          </a:xfrm>
          <a:prstGeom prst="rect">
            <a:avLst/>
          </a:prstGeom>
          <a:noFill/>
        </p:spPr>
        <p:txBody>
          <a:bodyPr wrap="square">
            <a:spAutoFit/>
          </a:bodyPr>
          <a:lstStyle/>
          <a:p>
            <a:pPr algn="l"/>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電話</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アプリを</a:t>
            </a:r>
            <a:endPar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9" name="正方形/長方形 28">
            <a:extLst>
              <a:ext uri="{FF2B5EF4-FFF2-40B4-BE49-F238E27FC236}">
                <a16:creationId xmlns:a16="http://schemas.microsoft.com/office/drawing/2014/main" id="{AE6F2221-CD56-4FCC-B152-D13618C18895}"/>
              </a:ext>
            </a:extLst>
          </p:cNvPr>
          <p:cNvSpPr/>
          <p:nvPr/>
        </p:nvSpPr>
        <p:spPr>
          <a:xfrm>
            <a:off x="7020000" y="2016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30" name="四角形: 角を丸くする 29">
            <a:extLst>
              <a:ext uri="{FF2B5EF4-FFF2-40B4-BE49-F238E27FC236}">
                <a16:creationId xmlns:a16="http://schemas.microsoft.com/office/drawing/2014/main" id="{29928E3A-276D-4CAF-81F5-EBB2DC7F8C3B}"/>
              </a:ext>
            </a:extLst>
          </p:cNvPr>
          <p:cNvSpPr/>
          <p:nvPr/>
        </p:nvSpPr>
        <p:spPr>
          <a:xfrm>
            <a:off x="7502035" y="3647011"/>
            <a:ext cx="1959465" cy="515414"/>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 name="Picture 4" descr="人差し指を立てた手のイラスト（甲）">
            <a:extLst>
              <a:ext uri="{FF2B5EF4-FFF2-40B4-BE49-F238E27FC236}">
                <a16:creationId xmlns:a16="http://schemas.microsoft.com/office/drawing/2014/main" id="{96B878AC-01DA-45F0-A3F0-C10965943E8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552766">
            <a:off x="7656611" y="3751546"/>
            <a:ext cx="591929" cy="767315"/>
          </a:xfrm>
          <a:prstGeom prst="rect">
            <a:avLst/>
          </a:prstGeom>
          <a:noFill/>
          <a:extLst>
            <a:ext uri="{909E8E84-426E-40DD-AFC4-6F175D3DCCD1}">
              <a14:hiddenFill xmlns:a14="http://schemas.microsoft.com/office/drawing/2010/main">
                <a:solidFill>
                  <a:srgbClr val="FFFFFF"/>
                </a:solidFill>
              </a14:hiddenFill>
            </a:ext>
          </a:extLst>
        </p:spPr>
      </p:pic>
      <p:sp>
        <p:nvSpPr>
          <p:cNvPr id="39" name="矢印: 右 38">
            <a:extLst>
              <a:ext uri="{FF2B5EF4-FFF2-40B4-BE49-F238E27FC236}">
                <a16:creationId xmlns:a16="http://schemas.microsoft.com/office/drawing/2014/main" id="{E9E944F7-21A5-43C1-BE1D-76E00D974693}"/>
              </a:ext>
            </a:extLst>
          </p:cNvPr>
          <p:cNvSpPr/>
          <p:nvPr/>
        </p:nvSpPr>
        <p:spPr>
          <a:xfrm>
            <a:off x="6678966" y="4014255"/>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8417747-5E43-491E-9F4C-0D778C4822ED}"/>
              </a:ext>
            </a:extLst>
          </p:cNvPr>
          <p:cNvSpPr txBox="1"/>
          <p:nvPr/>
        </p:nvSpPr>
        <p:spPr>
          <a:xfrm>
            <a:off x="7716613" y="5001821"/>
            <a:ext cx="2734642" cy="646331"/>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かかった後は</a:t>
            </a:r>
            <a:r>
              <a:rPr kumimoji="1" lang="en-US" altLang="ja-JP" b="1" dirty="0">
                <a:latin typeface="メイリオ" panose="020B0604030504040204" pitchFamily="50" charset="-128"/>
                <a:ea typeface="メイリオ" panose="020B0604030504040204" pitchFamily="50" charset="-128"/>
              </a:rPr>
              <a:t>P5</a:t>
            </a:r>
            <a:r>
              <a:rPr kumimoji="1" lang="ja-JP" altLang="en-US" b="1" dirty="0">
                <a:latin typeface="メイリオ" panose="020B0604030504040204" pitchFamily="50" charset="-128"/>
                <a:ea typeface="メイリオ" panose="020B0604030504040204" pitchFamily="50" charset="-128"/>
              </a:rPr>
              <a:t>と</a:t>
            </a:r>
          </a:p>
          <a:p>
            <a:r>
              <a:rPr lang="ja-JP" altLang="en-US" b="1" dirty="0">
                <a:latin typeface="メイリオ" panose="020B0604030504040204" pitchFamily="50" charset="-128"/>
                <a:ea typeface="メイリオ" panose="020B0604030504040204" pitchFamily="50" charset="-128"/>
              </a:rPr>
              <a:t>同じです</a:t>
            </a:r>
            <a:endParaRPr kumimoji="1" lang="ja-JP" altLang="en-US" b="1" dirty="0">
              <a:latin typeface="メイリオ" panose="020B0604030504040204" pitchFamily="50" charset="-128"/>
              <a:ea typeface="メイリオ" panose="020B0604030504040204" pitchFamily="50" charset="-128"/>
            </a:endParaRPr>
          </a:p>
        </p:txBody>
      </p:sp>
      <p:grpSp>
        <p:nvGrpSpPr>
          <p:cNvPr id="27" name="グループ化 26">
            <a:extLst>
              <a:ext uri="{FF2B5EF4-FFF2-40B4-BE49-F238E27FC236}">
                <a16:creationId xmlns:a16="http://schemas.microsoft.com/office/drawing/2014/main" id="{ED9DC77D-E9D2-4E94-B67F-B9D603D17CB2}"/>
              </a:ext>
            </a:extLst>
          </p:cNvPr>
          <p:cNvGrpSpPr/>
          <p:nvPr/>
        </p:nvGrpSpPr>
        <p:grpSpPr>
          <a:xfrm>
            <a:off x="767080" y="5873115"/>
            <a:ext cx="270000" cy="400110"/>
            <a:chOff x="5588889" y="3598762"/>
            <a:chExt cx="270000" cy="400110"/>
          </a:xfrm>
        </p:grpSpPr>
        <p:sp>
          <p:nvSpPr>
            <p:cNvPr id="33"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0" name="グループ化 39">
            <a:extLst>
              <a:ext uri="{FF2B5EF4-FFF2-40B4-BE49-F238E27FC236}">
                <a16:creationId xmlns:a16="http://schemas.microsoft.com/office/drawing/2014/main" id="{54B0AC1D-4C32-4862-B196-1511FF91BF79}"/>
              </a:ext>
            </a:extLst>
          </p:cNvPr>
          <p:cNvGrpSpPr/>
          <p:nvPr/>
        </p:nvGrpSpPr>
        <p:grpSpPr>
          <a:xfrm>
            <a:off x="9348014" y="3571875"/>
            <a:ext cx="441146" cy="400110"/>
            <a:chOff x="4422686" y="1453207"/>
            <a:chExt cx="441146" cy="400110"/>
          </a:xfrm>
        </p:grpSpPr>
        <p:sp>
          <p:nvSpPr>
            <p:cNvPr id="42" name="円/楕円 48">
              <a:extLst>
                <a:ext uri="{FF2B5EF4-FFF2-40B4-BE49-F238E27FC236}">
                  <a16:creationId xmlns:a16="http://schemas.microsoft.com/office/drawing/2014/main" id="{46E7CBD0-3321-4C23-83E3-144CDEF2615D}"/>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45" name="正方形/長方形 44">
              <a:extLst>
                <a:ext uri="{FF2B5EF4-FFF2-40B4-BE49-F238E27FC236}">
                  <a16:creationId xmlns:a16="http://schemas.microsoft.com/office/drawing/2014/main" id="{549B1E60-A4FA-4CC1-9349-C0320BA46D6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grpSp>
      <p:sp>
        <p:nvSpPr>
          <p:cNvPr id="46" name="四角形: 角を丸くする 45">
            <a:extLst>
              <a:ext uri="{FF2B5EF4-FFF2-40B4-BE49-F238E27FC236}">
                <a16:creationId xmlns:a16="http://schemas.microsoft.com/office/drawing/2014/main" id="{4FE1C813-6586-4457-B339-FBC811813E5C}"/>
              </a:ext>
            </a:extLst>
          </p:cNvPr>
          <p:cNvSpPr/>
          <p:nvPr/>
        </p:nvSpPr>
        <p:spPr>
          <a:xfrm>
            <a:off x="2740719" y="5975148"/>
            <a:ext cx="405137" cy="395382"/>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グループ化 46">
            <a:extLst>
              <a:ext uri="{FF2B5EF4-FFF2-40B4-BE49-F238E27FC236}">
                <a16:creationId xmlns:a16="http://schemas.microsoft.com/office/drawing/2014/main" id="{5294BB68-F6B9-4FAE-9830-A10307A30027}"/>
              </a:ext>
            </a:extLst>
          </p:cNvPr>
          <p:cNvGrpSpPr/>
          <p:nvPr/>
        </p:nvGrpSpPr>
        <p:grpSpPr>
          <a:xfrm>
            <a:off x="1058861" y="2796300"/>
            <a:ext cx="2063389" cy="3952875"/>
            <a:chOff x="1927077" y="2733381"/>
            <a:chExt cx="1971823" cy="3943644"/>
          </a:xfrm>
        </p:grpSpPr>
        <p:sp>
          <p:nvSpPr>
            <p:cNvPr id="49" name="四角形: 角を丸くする 48">
              <a:extLst>
                <a:ext uri="{FF2B5EF4-FFF2-40B4-BE49-F238E27FC236}">
                  <a16:creationId xmlns:a16="http://schemas.microsoft.com/office/drawing/2014/main" id="{C893D2F9-9D5C-40A1-80F3-5B1A465AC0C5}"/>
                </a:ext>
              </a:extLst>
            </p:cNvPr>
            <p:cNvSpPr/>
            <p:nvPr/>
          </p:nvSpPr>
          <p:spPr>
            <a:xfrm>
              <a:off x="2618009" y="6187731"/>
              <a:ext cx="417590" cy="272207"/>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2597D23A-8752-4748-88AE-765AA039E37F}"/>
                </a:ext>
              </a:extLst>
            </p:cNvPr>
            <p:cNvGrpSpPr/>
            <p:nvPr/>
          </p:nvGrpSpPr>
          <p:grpSpPr>
            <a:xfrm>
              <a:off x="1927077" y="2733381"/>
              <a:ext cx="1971823" cy="3943644"/>
              <a:chOff x="1108042" y="2746115"/>
              <a:chExt cx="1971823" cy="3943644"/>
            </a:xfrm>
          </p:grpSpPr>
          <p:pic>
            <p:nvPicPr>
              <p:cNvPr id="53" name="図 52">
                <a:extLst>
                  <a:ext uri="{FF2B5EF4-FFF2-40B4-BE49-F238E27FC236}">
                    <a16:creationId xmlns:a16="http://schemas.microsoft.com/office/drawing/2014/main" id="{4BADD759-2A5B-4B4B-9FFD-BDA406E16394}"/>
                  </a:ext>
                </a:extLst>
              </p:cNvPr>
              <p:cNvPicPr>
                <a:picLocks noChangeAspect="1"/>
              </p:cNvPicPr>
              <p:nvPr/>
            </p:nvPicPr>
            <p:blipFill>
              <a:blip r:embed="rId6"/>
              <a:stretch>
                <a:fillRect/>
              </a:stretch>
            </p:blipFill>
            <p:spPr>
              <a:xfrm>
                <a:off x="1108042" y="2746115"/>
                <a:ext cx="1971823" cy="3943644"/>
              </a:xfrm>
              <a:prstGeom prst="rect">
                <a:avLst/>
              </a:prstGeom>
            </p:spPr>
          </p:pic>
          <p:sp>
            <p:nvSpPr>
              <p:cNvPr id="54" name="正方形/長方形 53">
                <a:extLst>
                  <a:ext uri="{FF2B5EF4-FFF2-40B4-BE49-F238E27FC236}">
                    <a16:creationId xmlns:a16="http://schemas.microsoft.com/office/drawing/2014/main" id="{70D31A45-2BA7-4977-BC5D-A5DA85F244E3}"/>
                  </a:ext>
                </a:extLst>
              </p:cNvPr>
              <p:cNvSpPr/>
              <p:nvPr/>
            </p:nvSpPr>
            <p:spPr>
              <a:xfrm>
                <a:off x="1231899" y="3171825"/>
                <a:ext cx="1692000" cy="3047992"/>
              </a:xfrm>
              <a:prstGeom prst="rect">
                <a:avLst/>
              </a:prstGeom>
              <a:solidFill>
                <a:schemeClr val="tx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1" name="図 50">
              <a:extLst>
                <a:ext uri="{FF2B5EF4-FFF2-40B4-BE49-F238E27FC236}">
                  <a16:creationId xmlns:a16="http://schemas.microsoft.com/office/drawing/2014/main" id="{A89E0DF6-BF2D-48D5-9BC9-6EA3D9AC5981}"/>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2069581" y="3186455"/>
              <a:ext cx="1663200" cy="3005776"/>
            </a:xfrm>
            <a:prstGeom prst="rect">
              <a:avLst/>
            </a:prstGeom>
          </p:spPr>
        </p:pic>
      </p:grpSp>
      <p:sp>
        <p:nvSpPr>
          <p:cNvPr id="55" name="四角形: 角を丸くする 54">
            <a:extLst>
              <a:ext uri="{FF2B5EF4-FFF2-40B4-BE49-F238E27FC236}">
                <a16:creationId xmlns:a16="http://schemas.microsoft.com/office/drawing/2014/main" id="{70BF8ED8-2D91-4782-A46D-B1C21E6E5D8B}"/>
              </a:ext>
            </a:extLst>
          </p:cNvPr>
          <p:cNvSpPr/>
          <p:nvPr/>
        </p:nvSpPr>
        <p:spPr>
          <a:xfrm>
            <a:off x="1155700" y="5774625"/>
            <a:ext cx="609600" cy="445200"/>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B06FB152-F679-4542-B161-2E6E6D9A4716}"/>
              </a:ext>
            </a:extLst>
          </p:cNvPr>
          <p:cNvSpPr/>
          <p:nvPr/>
        </p:nvSpPr>
        <p:spPr>
          <a:xfrm>
            <a:off x="4584700" y="6296025"/>
            <a:ext cx="609600"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B724B28A-C967-4FD2-B302-3752B5E1A317}"/>
              </a:ext>
            </a:extLst>
          </p:cNvPr>
          <p:cNvGrpSpPr/>
          <p:nvPr/>
        </p:nvGrpSpPr>
        <p:grpSpPr>
          <a:xfrm>
            <a:off x="4387733" y="5942774"/>
            <a:ext cx="441146" cy="400110"/>
            <a:chOff x="5150197" y="4825443"/>
            <a:chExt cx="441146" cy="400110"/>
          </a:xfrm>
        </p:grpSpPr>
        <p:sp>
          <p:nvSpPr>
            <p:cNvPr id="36"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正方形/長方形 36">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2105760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29398072-528F-4241-B03F-1C7E55ABEC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6058" y="2671760"/>
            <a:ext cx="2334477" cy="4143696"/>
          </a:xfrm>
          <a:prstGeom prst="rect">
            <a:avLst/>
          </a:prstGeom>
          <a:ln>
            <a:solidFill>
              <a:schemeClr val="tx1"/>
            </a:solidFill>
          </a:ln>
        </p:spPr>
      </p:pic>
      <p:sp>
        <p:nvSpPr>
          <p:cNvPr id="4" name="Title 1"/>
          <p:cNvSpPr txBox="1">
            <a:spLocks/>
          </p:cNvSpPr>
          <p:nvPr/>
        </p:nvSpPr>
        <p:spPr>
          <a:xfrm>
            <a:off x="900000" y="540000"/>
            <a:ext cx="1116309"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1-C</a:t>
            </a:r>
            <a:endParaRPr lang="en-US"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469900" y="1495425"/>
            <a:ext cx="9683000" cy="369332"/>
          </a:xfrm>
        </p:spPr>
        <p:txBody>
          <a:bodyPr wrap="none" lIns="90000" tIns="46800" rIns="90000" bIns="46800">
            <a:spAutoFit/>
          </a:bodyPr>
          <a:lstStyle/>
          <a:p>
            <a:r>
              <a:rPr lang="ja-JP" altLang="en-US" sz="2400" dirty="0"/>
              <a:t>連絡先からかける方法です。</a:t>
            </a:r>
          </a:p>
        </p:txBody>
      </p:sp>
      <p:sp>
        <p:nvSpPr>
          <p:cNvPr id="44" name="正方形/長方形 43">
            <a:extLst>
              <a:ext uri="{FF2B5EF4-FFF2-40B4-BE49-F238E27FC236}">
                <a16:creationId xmlns:a16="http://schemas.microsoft.com/office/drawing/2014/main" id="{8DB34C51-379F-43A2-AF71-34179AB0D3DD}"/>
              </a:ext>
            </a:extLst>
          </p:cNvPr>
          <p:cNvSpPr/>
          <p:nvPr/>
        </p:nvSpPr>
        <p:spPr>
          <a:xfrm>
            <a:off x="648000" y="1944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B30BB150-5E5B-4AE5-B5DD-71A1726A25D1}"/>
              </a:ext>
            </a:extLst>
          </p:cNvPr>
          <p:cNvSpPr/>
          <p:nvPr/>
        </p:nvSpPr>
        <p:spPr>
          <a:xfrm>
            <a:off x="3600000" y="1944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4068000" y="2052000"/>
            <a:ext cx="2734642" cy="369332"/>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かけたい相手をタップ</a:t>
            </a:r>
          </a:p>
        </p:txBody>
      </p:sp>
      <p:sp>
        <p:nvSpPr>
          <p:cNvPr id="28" name="矢印: 右 27">
            <a:extLst>
              <a:ext uri="{FF2B5EF4-FFF2-40B4-BE49-F238E27FC236}">
                <a16:creationId xmlns:a16="http://schemas.microsoft.com/office/drawing/2014/main" id="{1830F516-39CF-486D-870A-7B0F35920B99}"/>
              </a:ext>
            </a:extLst>
          </p:cNvPr>
          <p:cNvSpPr/>
          <p:nvPr/>
        </p:nvSpPr>
        <p:spPr>
          <a:xfrm>
            <a:off x="3374058" y="428433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電話のかけ方</a:t>
            </a:r>
          </a:p>
          <a:p>
            <a:r>
              <a:rPr lang="ja-JP" altLang="en-US" dirty="0"/>
              <a:t>連絡先からかける</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116000" y="2052000"/>
            <a:ext cx="2276476" cy="369332"/>
          </a:xfrm>
          <a:prstGeom prst="rect">
            <a:avLst/>
          </a:prstGeom>
          <a:noFill/>
        </p:spPr>
        <p:txBody>
          <a:bodyPr wrap="square">
            <a:spAutoFit/>
          </a:bodyPr>
          <a:lstStyle/>
          <a:p>
            <a:pPr algn="l"/>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連絡先</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をタップ</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0" name="四角形: 角を丸くする 29">
            <a:extLst>
              <a:ext uri="{FF2B5EF4-FFF2-40B4-BE49-F238E27FC236}">
                <a16:creationId xmlns:a16="http://schemas.microsoft.com/office/drawing/2014/main" id="{29928E3A-276D-4CAF-81F5-EBB2DC7F8C3B}"/>
              </a:ext>
            </a:extLst>
          </p:cNvPr>
          <p:cNvSpPr/>
          <p:nvPr/>
        </p:nvSpPr>
        <p:spPr>
          <a:xfrm>
            <a:off x="4136058" y="4022025"/>
            <a:ext cx="1655040"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四角形: 角を丸くする 33">
            <a:extLst>
              <a:ext uri="{FF2B5EF4-FFF2-40B4-BE49-F238E27FC236}">
                <a16:creationId xmlns:a16="http://schemas.microsoft.com/office/drawing/2014/main" id="{2BA28989-6722-41F7-A0BC-CF7FD0EA1F9B}"/>
              </a:ext>
            </a:extLst>
          </p:cNvPr>
          <p:cNvSpPr/>
          <p:nvPr/>
        </p:nvSpPr>
        <p:spPr>
          <a:xfrm>
            <a:off x="8094312" y="4186425"/>
            <a:ext cx="537546"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B724B28A-C967-4FD2-B302-3752B5E1A317}"/>
              </a:ext>
            </a:extLst>
          </p:cNvPr>
          <p:cNvGrpSpPr/>
          <p:nvPr/>
        </p:nvGrpSpPr>
        <p:grpSpPr>
          <a:xfrm>
            <a:off x="3831258" y="3850515"/>
            <a:ext cx="441146" cy="400110"/>
            <a:chOff x="5150197" y="4825443"/>
            <a:chExt cx="441146" cy="400110"/>
          </a:xfrm>
        </p:grpSpPr>
        <p:sp>
          <p:nvSpPr>
            <p:cNvPr id="36"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7" name="正方形/長方形 36">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pic>
        <p:nvPicPr>
          <p:cNvPr id="11" name="図 10">
            <a:extLst>
              <a:ext uri="{FF2B5EF4-FFF2-40B4-BE49-F238E27FC236}">
                <a16:creationId xmlns:a16="http://schemas.microsoft.com/office/drawing/2014/main" id="{7AD7391E-AA3C-4CE9-A05F-112003288162}"/>
              </a:ext>
            </a:extLst>
          </p:cNvPr>
          <p:cNvPicPr>
            <a:picLocks noChangeAspect="1"/>
          </p:cNvPicPr>
          <p:nvPr/>
        </p:nvPicPr>
        <p:blipFill>
          <a:blip r:embed="rId4"/>
          <a:stretch>
            <a:fillRect/>
          </a:stretch>
        </p:blipFill>
        <p:spPr>
          <a:xfrm>
            <a:off x="876029" y="2683025"/>
            <a:ext cx="2313828" cy="4121165"/>
          </a:xfrm>
          <a:prstGeom prst="rect">
            <a:avLst/>
          </a:prstGeom>
          <a:ln>
            <a:solidFill>
              <a:schemeClr val="tx1"/>
            </a:solidFill>
          </a:ln>
        </p:spPr>
      </p:pic>
      <p:sp>
        <p:nvSpPr>
          <p:cNvPr id="47" name="四角形: 角を丸くする 46">
            <a:extLst>
              <a:ext uri="{FF2B5EF4-FFF2-40B4-BE49-F238E27FC236}">
                <a16:creationId xmlns:a16="http://schemas.microsoft.com/office/drawing/2014/main" id="{B2D228FC-FD49-4172-BABD-938D47B8676A}"/>
              </a:ext>
            </a:extLst>
          </p:cNvPr>
          <p:cNvSpPr/>
          <p:nvPr/>
        </p:nvSpPr>
        <p:spPr>
          <a:xfrm>
            <a:off x="1769712" y="6384225"/>
            <a:ext cx="537546"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ED9DC77D-E9D2-4E94-B67F-B9D603D17CB2}"/>
              </a:ext>
            </a:extLst>
          </p:cNvPr>
          <p:cNvGrpSpPr/>
          <p:nvPr/>
        </p:nvGrpSpPr>
        <p:grpSpPr>
          <a:xfrm>
            <a:off x="1545258" y="6136515"/>
            <a:ext cx="270000" cy="400110"/>
            <a:chOff x="5588889" y="3598762"/>
            <a:chExt cx="270000" cy="400110"/>
          </a:xfrm>
        </p:grpSpPr>
        <p:sp>
          <p:nvSpPr>
            <p:cNvPr id="27"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pic>
        <p:nvPicPr>
          <p:cNvPr id="13" name="図 12">
            <a:extLst>
              <a:ext uri="{FF2B5EF4-FFF2-40B4-BE49-F238E27FC236}">
                <a16:creationId xmlns:a16="http://schemas.microsoft.com/office/drawing/2014/main" id="{E870D4CF-2604-48F3-8C0B-CEFB8C51F3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5725" y="2641915"/>
            <a:ext cx="2351291" cy="4173541"/>
          </a:xfrm>
          <a:prstGeom prst="rect">
            <a:avLst/>
          </a:prstGeom>
          <a:ln>
            <a:solidFill>
              <a:schemeClr val="tx1"/>
            </a:solidFill>
          </a:ln>
        </p:spPr>
      </p:pic>
      <p:sp>
        <p:nvSpPr>
          <p:cNvPr id="49" name="テキスト ボックス 48">
            <a:extLst>
              <a:ext uri="{FF2B5EF4-FFF2-40B4-BE49-F238E27FC236}">
                <a16:creationId xmlns:a16="http://schemas.microsoft.com/office/drawing/2014/main" id="{7B26710E-2269-4CA1-924E-ED764B4BC404}"/>
              </a:ext>
            </a:extLst>
          </p:cNvPr>
          <p:cNvSpPr txBox="1"/>
          <p:nvPr/>
        </p:nvSpPr>
        <p:spPr>
          <a:xfrm>
            <a:off x="7737207" y="2052000"/>
            <a:ext cx="1800493" cy="369332"/>
          </a:xfrm>
          <a:prstGeom prst="rect">
            <a:avLst/>
          </a:prstGeom>
          <a:noFill/>
        </p:spPr>
        <p:txBody>
          <a:bodyPr wrap="none" rtlCol="0">
            <a:spAutoFit/>
          </a:bodyPr>
          <a:lstStyle/>
          <a:p>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発信</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をタップ</a:t>
            </a:r>
          </a:p>
        </p:txBody>
      </p:sp>
      <p:sp>
        <p:nvSpPr>
          <p:cNvPr id="50" name="四角形: 角を丸くする 49">
            <a:extLst>
              <a:ext uri="{FF2B5EF4-FFF2-40B4-BE49-F238E27FC236}">
                <a16:creationId xmlns:a16="http://schemas.microsoft.com/office/drawing/2014/main" id="{56B9FC74-0A0D-4E58-9627-A9E078B6FEFD}"/>
              </a:ext>
            </a:extLst>
          </p:cNvPr>
          <p:cNvSpPr/>
          <p:nvPr/>
        </p:nvSpPr>
        <p:spPr>
          <a:xfrm>
            <a:off x="8098458" y="4098225"/>
            <a:ext cx="533400" cy="609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B413108-6679-40C4-8D82-3F940B1162DE}"/>
              </a:ext>
            </a:extLst>
          </p:cNvPr>
          <p:cNvSpPr/>
          <p:nvPr/>
        </p:nvSpPr>
        <p:spPr>
          <a:xfrm>
            <a:off x="7269207" y="1944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53" name="矢印: 右 52">
            <a:extLst>
              <a:ext uri="{FF2B5EF4-FFF2-40B4-BE49-F238E27FC236}">
                <a16:creationId xmlns:a16="http://schemas.microsoft.com/office/drawing/2014/main" id="{341F7ADE-ACCB-4E90-8238-904EC5174364}"/>
              </a:ext>
            </a:extLst>
          </p:cNvPr>
          <p:cNvSpPr/>
          <p:nvPr/>
        </p:nvSpPr>
        <p:spPr>
          <a:xfrm>
            <a:off x="6650658" y="428433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FB143157-EAB4-44AD-A263-EAE554C29D00}"/>
              </a:ext>
            </a:extLst>
          </p:cNvPr>
          <p:cNvSpPr/>
          <p:nvPr/>
        </p:nvSpPr>
        <p:spPr>
          <a:xfrm>
            <a:off x="7830041" y="3924300"/>
            <a:ext cx="441146" cy="400110"/>
          </a:xfrm>
          <a:prstGeom prst="rect">
            <a:avLst/>
          </a:prstGeom>
        </p:spPr>
        <p:txBody>
          <a:bodyPr wrap="none">
            <a:spAutoFit/>
          </a:bodyPr>
          <a:lstStyle/>
          <a:p>
            <a:pPr algn="ctr"/>
            <a:r>
              <a:rPr lang="ja-JP" altLang="en-US" sz="2000" b="1" spc="-2000" dirty="0">
                <a:solidFill>
                  <a:schemeClr val="bg1"/>
                </a:solidFill>
                <a:latin typeface="Meiryo" charset="-128"/>
                <a:ea typeface="Meiryo" charset="-128"/>
                <a:cs typeface="Meiryo" charset="-128"/>
              </a:rPr>
              <a:t>●</a:t>
            </a:r>
            <a:r>
              <a:rPr lang="ja-JP" altLang="en-US" sz="2000" b="1" dirty="0">
                <a:solidFill>
                  <a:srgbClr val="009650"/>
                </a:solidFill>
                <a:latin typeface="Meiryo" charset="-128"/>
                <a:ea typeface="Meiryo" charset="-128"/>
                <a:cs typeface="Meiryo" charset="-128"/>
              </a:rPr>
              <a:t>❸</a:t>
            </a:r>
            <a:endParaRPr lang="en-US" altLang="ja-JP" sz="2000" b="1" dirty="0">
              <a:solidFill>
                <a:srgbClr val="009650"/>
              </a:solidFill>
              <a:latin typeface="Meiryo" charset="-128"/>
              <a:ea typeface="Meiryo" charset="-128"/>
              <a:cs typeface="Meiryo" charset="-128"/>
            </a:endParaRPr>
          </a:p>
        </p:txBody>
      </p:sp>
    </p:spTree>
    <p:extLst>
      <p:ext uri="{BB962C8B-B14F-4D97-AF65-F5344CB8AC3E}">
        <p14:creationId xmlns:p14="http://schemas.microsoft.com/office/powerpoint/2010/main" val="33456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60C9288F-8DB8-4219-AC26-6D0D4925D36D}"/>
              </a:ext>
            </a:extLst>
          </p:cNvPr>
          <p:cNvGrpSpPr/>
          <p:nvPr/>
        </p:nvGrpSpPr>
        <p:grpSpPr>
          <a:xfrm>
            <a:off x="7149167" y="3002981"/>
            <a:ext cx="2155743" cy="3826444"/>
            <a:chOff x="7149167" y="3002981"/>
            <a:chExt cx="2155743" cy="3826444"/>
          </a:xfrm>
        </p:grpSpPr>
        <p:pic>
          <p:nvPicPr>
            <p:cNvPr id="5" name="図 4">
              <a:extLst>
                <a:ext uri="{FF2B5EF4-FFF2-40B4-BE49-F238E27FC236}">
                  <a16:creationId xmlns:a16="http://schemas.microsoft.com/office/drawing/2014/main" id="{24BCA01B-0A07-45D0-BDF6-5B96402CAF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9167" y="3002981"/>
              <a:ext cx="2155743" cy="3826444"/>
            </a:xfrm>
            <a:prstGeom prst="rect">
              <a:avLst/>
            </a:prstGeom>
            <a:ln>
              <a:solidFill>
                <a:schemeClr val="tx1"/>
              </a:solidFill>
            </a:ln>
          </p:spPr>
        </p:pic>
        <p:sp>
          <p:nvSpPr>
            <p:cNvPr id="3" name="正方形/長方形 2">
              <a:extLst>
                <a:ext uri="{FF2B5EF4-FFF2-40B4-BE49-F238E27FC236}">
                  <a16:creationId xmlns:a16="http://schemas.microsoft.com/office/drawing/2014/main" id="{B150711C-1939-4C54-A855-24CE00DC1B0B}"/>
                </a:ext>
              </a:extLst>
            </p:cNvPr>
            <p:cNvSpPr/>
            <p:nvPr/>
          </p:nvSpPr>
          <p:spPr>
            <a:xfrm>
              <a:off x="8004273" y="5389109"/>
              <a:ext cx="762000" cy="239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63" name="図 62">
            <a:extLst>
              <a:ext uri="{FF2B5EF4-FFF2-40B4-BE49-F238E27FC236}">
                <a16:creationId xmlns:a16="http://schemas.microsoft.com/office/drawing/2014/main" id="{A45ED852-7B9E-4040-885A-452225CCEE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1143" y="2978850"/>
            <a:ext cx="2155743" cy="3826444"/>
          </a:xfrm>
          <a:prstGeom prst="rect">
            <a:avLst/>
          </a:prstGeom>
          <a:ln>
            <a:solidFill>
              <a:schemeClr val="tx1"/>
            </a:solidFill>
          </a:ln>
        </p:spPr>
      </p:pic>
      <p:sp>
        <p:nvSpPr>
          <p:cNvPr id="4" name="Title 1"/>
          <p:cNvSpPr txBox="1">
            <a:spLocks/>
          </p:cNvSpPr>
          <p:nvPr/>
        </p:nvSpPr>
        <p:spPr>
          <a:xfrm>
            <a:off x="900000" y="540000"/>
            <a:ext cx="1167605"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1-D</a:t>
            </a:r>
            <a:endParaRPr lang="en-US" dirty="0"/>
          </a:p>
        </p:txBody>
      </p:sp>
      <p:sp>
        <p:nvSpPr>
          <p:cNvPr id="6" name="字幕 5">
            <a:extLst>
              <a:ext uri="{FF2B5EF4-FFF2-40B4-BE49-F238E27FC236}">
                <a16:creationId xmlns:a16="http://schemas.microsoft.com/office/drawing/2014/main" id="{94A1A83E-70F1-4E9E-BC96-33D84770CDD3}"/>
              </a:ext>
            </a:extLst>
          </p:cNvPr>
          <p:cNvSpPr>
            <a:spLocks noGrp="1"/>
          </p:cNvSpPr>
          <p:nvPr>
            <p:ph type="subTitle" idx="1"/>
          </p:nvPr>
        </p:nvSpPr>
        <p:spPr>
          <a:xfrm>
            <a:off x="648000" y="1548000"/>
            <a:ext cx="6337289" cy="463846"/>
          </a:xfrm>
        </p:spPr>
        <p:txBody>
          <a:bodyPr wrap="none" lIns="90000" tIns="46800" rIns="90000" bIns="46800">
            <a:spAutoFit/>
          </a:bodyPr>
          <a:lstStyle/>
          <a:p>
            <a:r>
              <a:rPr lang="ja-JP" altLang="en-US" sz="2400" dirty="0"/>
              <a:t>連絡先に新しく連絡先を登録する方法です。</a:t>
            </a:r>
          </a:p>
        </p:txBody>
      </p:sp>
      <p:sp>
        <p:nvSpPr>
          <p:cNvPr id="44" name="正方形/長方形 43">
            <a:extLst>
              <a:ext uri="{FF2B5EF4-FFF2-40B4-BE49-F238E27FC236}">
                <a16:creationId xmlns:a16="http://schemas.microsoft.com/office/drawing/2014/main" id="{8DB34C51-379F-43A2-AF71-34179AB0D3DD}"/>
              </a:ext>
            </a:extLst>
          </p:cNvPr>
          <p:cNvSpPr/>
          <p:nvPr/>
        </p:nvSpPr>
        <p:spPr>
          <a:xfrm>
            <a:off x="622300" y="1944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B30BB150-5E5B-4AE5-B5DD-71A1726A25D1}"/>
              </a:ext>
            </a:extLst>
          </p:cNvPr>
          <p:cNvSpPr/>
          <p:nvPr/>
        </p:nvSpPr>
        <p:spPr>
          <a:xfrm>
            <a:off x="3528000" y="1944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3996000" y="2052000"/>
            <a:ext cx="2734642" cy="646331"/>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右上にある </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 アイコンをタップします</a:t>
            </a:r>
          </a:p>
        </p:txBody>
      </p:sp>
      <p:sp>
        <p:nvSpPr>
          <p:cNvPr id="28" name="矢印: 右 27">
            <a:extLst>
              <a:ext uri="{FF2B5EF4-FFF2-40B4-BE49-F238E27FC236}">
                <a16:creationId xmlns:a16="http://schemas.microsoft.com/office/drawing/2014/main" id="{1830F516-39CF-486D-870A-7B0F35920B99}"/>
              </a:ext>
            </a:extLst>
          </p:cNvPr>
          <p:cNvSpPr/>
          <p:nvPr/>
        </p:nvSpPr>
        <p:spPr>
          <a:xfrm>
            <a:off x="3298547" y="426320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360000"/>
            <a:ext cx="7920000" cy="984885"/>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電話のかけ方</a:t>
            </a:r>
          </a:p>
          <a:p>
            <a:r>
              <a:rPr lang="ja-JP" altLang="en-US" dirty="0"/>
              <a:t>新しく連絡先を登録する</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1090300" y="2052000"/>
            <a:ext cx="2276476" cy="646331"/>
          </a:xfrm>
          <a:prstGeom prst="rect">
            <a:avLst/>
          </a:prstGeom>
          <a:noFill/>
        </p:spPr>
        <p:txBody>
          <a:bodyPr wrap="square">
            <a:spAutoFit/>
          </a:bodyPr>
          <a:lstStyle/>
          <a:p>
            <a:pPr algn="l"/>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連絡先</a:t>
            </a:r>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 </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アプリを</a:t>
            </a:r>
            <a:endPar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タップします</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四角形: 角を丸くする 9">
            <a:extLst>
              <a:ext uri="{FF2B5EF4-FFF2-40B4-BE49-F238E27FC236}">
                <a16:creationId xmlns:a16="http://schemas.microsoft.com/office/drawing/2014/main" id="{6B11F281-5C63-4678-91D3-BED1B35F3FB2}"/>
              </a:ext>
            </a:extLst>
          </p:cNvPr>
          <p:cNvSpPr/>
          <p:nvPr/>
        </p:nvSpPr>
        <p:spPr>
          <a:xfrm>
            <a:off x="1134200" y="4616000"/>
            <a:ext cx="443914" cy="447536"/>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四角形: 角を丸くする 1">
            <a:extLst>
              <a:ext uri="{FF2B5EF4-FFF2-40B4-BE49-F238E27FC236}">
                <a16:creationId xmlns:a16="http://schemas.microsoft.com/office/drawing/2014/main" id="{B06FB152-F679-4542-B161-2E6E6D9A4716}"/>
              </a:ext>
            </a:extLst>
          </p:cNvPr>
          <p:cNvSpPr/>
          <p:nvPr/>
        </p:nvSpPr>
        <p:spPr>
          <a:xfrm>
            <a:off x="5820108" y="3111742"/>
            <a:ext cx="450728" cy="32297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F8417747-5E43-491E-9F4C-0D778C4822ED}"/>
              </a:ext>
            </a:extLst>
          </p:cNvPr>
          <p:cNvSpPr txBox="1"/>
          <p:nvPr/>
        </p:nvSpPr>
        <p:spPr>
          <a:xfrm>
            <a:off x="7236000" y="2052000"/>
            <a:ext cx="2723823" cy="800219"/>
          </a:xfrm>
          <a:prstGeom prst="rect">
            <a:avLst/>
          </a:prstGeom>
          <a:noFill/>
        </p:spPr>
        <p:txBody>
          <a:bodyPr wrap="none" rtlCol="0">
            <a:spAutoFit/>
          </a:bodyPr>
          <a:lstStyle/>
          <a:p>
            <a:r>
              <a:rPr kumimoji="1" lang="ja-JP" altLang="en-US" b="1" dirty="0">
                <a:latin typeface="メイリオ" panose="020B0604030504040204" pitchFamily="50" charset="-128"/>
                <a:ea typeface="メイリオ" panose="020B0604030504040204" pitchFamily="50" charset="-128"/>
              </a:rPr>
              <a:t>名前等の登録情報を記入</a:t>
            </a:r>
            <a:endParaRPr kumimoji="1" lang="en-US" altLang="ja-JP" b="1" dirty="0">
              <a:latin typeface="メイリオ" panose="020B0604030504040204" pitchFamily="50" charset="-128"/>
              <a:ea typeface="メイリオ" panose="020B0604030504040204" pitchFamily="50" charset="-128"/>
            </a:endParaRPr>
          </a:p>
          <a:p>
            <a:pPr>
              <a:spcBef>
                <a:spcPts val="1200"/>
              </a:spcBef>
            </a:pPr>
            <a:r>
              <a:rPr kumimoji="1" lang="ja-JP" altLang="en-US" b="1" dirty="0">
                <a:latin typeface="メイリオ" panose="020B0604030504040204" pitchFamily="50" charset="-128"/>
                <a:ea typeface="メイリオ" panose="020B0604030504040204" pitchFamily="50" charset="-128"/>
              </a:rPr>
              <a:t>完了をタップ</a:t>
            </a:r>
          </a:p>
        </p:txBody>
      </p:sp>
      <p:sp>
        <p:nvSpPr>
          <p:cNvPr id="34" name="四角形: 角を丸くする 33">
            <a:extLst>
              <a:ext uri="{FF2B5EF4-FFF2-40B4-BE49-F238E27FC236}">
                <a16:creationId xmlns:a16="http://schemas.microsoft.com/office/drawing/2014/main" id="{2BA28989-6722-41F7-A0BC-CF7FD0EA1F9B}"/>
              </a:ext>
            </a:extLst>
          </p:cNvPr>
          <p:cNvSpPr/>
          <p:nvPr/>
        </p:nvSpPr>
        <p:spPr>
          <a:xfrm flipV="1">
            <a:off x="7182575" y="3476625"/>
            <a:ext cx="2096515" cy="304149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17157541-E911-474F-B25F-8EE6F306FAEA}"/>
              </a:ext>
            </a:extLst>
          </p:cNvPr>
          <p:cNvSpPr/>
          <p:nvPr/>
        </p:nvSpPr>
        <p:spPr>
          <a:xfrm>
            <a:off x="6768000" y="1944000"/>
            <a:ext cx="569387" cy="553998"/>
          </a:xfrm>
          <a:prstGeom prst="rect">
            <a:avLst/>
          </a:prstGeom>
        </p:spPr>
        <p:txBody>
          <a:bodyPr wrap="none">
            <a:spAutoFit/>
          </a:bodyPr>
          <a:lstStyle/>
          <a:p>
            <a:r>
              <a:rPr lang="ja-JP" altLang="en-US" sz="3000" b="1" dirty="0">
                <a:solidFill>
                  <a:srgbClr val="009650"/>
                </a:solidFill>
                <a:latin typeface="Meiryo" charset="-128"/>
                <a:ea typeface="Meiryo" charset="-128"/>
                <a:cs typeface="Meiryo" charset="-128"/>
              </a:rPr>
              <a:t>❸</a:t>
            </a:r>
            <a:endParaRPr lang="en-US" altLang="ja-JP" sz="3000" b="1" dirty="0">
              <a:solidFill>
                <a:srgbClr val="00965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F222D7A5-ECAD-4247-8090-BE7890891BDF}"/>
              </a:ext>
            </a:extLst>
          </p:cNvPr>
          <p:cNvSpPr/>
          <p:nvPr/>
        </p:nvSpPr>
        <p:spPr>
          <a:xfrm>
            <a:off x="6768000" y="2399438"/>
            <a:ext cx="569387" cy="553998"/>
          </a:xfrm>
          <a:prstGeom prst="rect">
            <a:avLst/>
          </a:prstGeom>
        </p:spPr>
        <p:txBody>
          <a:bodyPr wrap="none">
            <a:spAutoFit/>
          </a:bodyPr>
          <a:lstStyle/>
          <a:p>
            <a:r>
              <a:rPr lang="ja-JP" altLang="en-US" sz="3000" b="1" dirty="0">
                <a:solidFill>
                  <a:srgbClr val="009650"/>
                </a:solidFill>
                <a:latin typeface="Meiryo" charset="-128"/>
                <a:ea typeface="Meiryo" charset="-128"/>
                <a:cs typeface="Meiryo" charset="-128"/>
              </a:rPr>
              <a:t>❹</a:t>
            </a:r>
            <a:endParaRPr lang="en-US" altLang="ja-JP" sz="3000" b="1" dirty="0">
              <a:solidFill>
                <a:srgbClr val="009650"/>
              </a:solidFill>
              <a:latin typeface="Meiryo" charset="-128"/>
              <a:ea typeface="Meiryo" charset="-128"/>
              <a:cs typeface="Meiryo" charset="-128"/>
            </a:endParaRPr>
          </a:p>
        </p:txBody>
      </p:sp>
      <p:sp>
        <p:nvSpPr>
          <p:cNvPr id="37" name="テキスト ボックス 36">
            <a:extLst>
              <a:ext uri="{FF2B5EF4-FFF2-40B4-BE49-F238E27FC236}">
                <a16:creationId xmlns:a16="http://schemas.microsoft.com/office/drawing/2014/main" id="{F533A07E-90BA-4FEB-B8CA-E106CCA90FD0}"/>
              </a:ext>
            </a:extLst>
          </p:cNvPr>
          <p:cNvSpPr txBox="1"/>
          <p:nvPr/>
        </p:nvSpPr>
        <p:spPr>
          <a:xfrm>
            <a:off x="9309100" y="5179048"/>
            <a:ext cx="1107996" cy="923330"/>
          </a:xfrm>
          <a:prstGeom prst="rect">
            <a:avLst/>
          </a:prstGeom>
          <a:noFill/>
        </p:spPr>
        <p:txBody>
          <a:bodyPr wrap="none">
            <a:spAutoFit/>
          </a:bodyPr>
          <a:lstStyle/>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名前、</a:t>
            </a:r>
            <a:endPar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電話番号</a:t>
            </a:r>
          </a:p>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等を入力</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9" name="四角形: 角を丸くする 38">
            <a:extLst>
              <a:ext uri="{FF2B5EF4-FFF2-40B4-BE49-F238E27FC236}">
                <a16:creationId xmlns:a16="http://schemas.microsoft.com/office/drawing/2014/main" id="{64B2D130-ECFF-47FE-BF58-9F7FC7385CA5}"/>
              </a:ext>
            </a:extLst>
          </p:cNvPr>
          <p:cNvSpPr/>
          <p:nvPr/>
        </p:nvSpPr>
        <p:spPr>
          <a:xfrm>
            <a:off x="8887746" y="3131657"/>
            <a:ext cx="468000" cy="30305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F9DFD8B2-5680-4134-B245-EC66C871357E}"/>
              </a:ext>
            </a:extLst>
          </p:cNvPr>
          <p:cNvSpPr/>
          <p:nvPr/>
        </p:nvSpPr>
        <p:spPr>
          <a:xfrm>
            <a:off x="6140856" y="2921934"/>
            <a:ext cx="438238" cy="402291"/>
          </a:xfrm>
          <a:prstGeom prst="rect">
            <a:avLst/>
          </a:prstGeom>
        </p:spPr>
        <p:txBody>
          <a:bodyPr wrap="none" lIns="90000" tIns="46800" rIns="90000" bIns="46800">
            <a:spAutoFit/>
          </a:bodyPr>
          <a:lstStyle/>
          <a:p>
            <a:pPr algn="ctr"/>
            <a:r>
              <a:rPr lang="ja-JP" altLang="en-US" sz="2000" b="1" dirty="0">
                <a:solidFill>
                  <a:srgbClr val="009650"/>
                </a:solidFill>
                <a:latin typeface="Meiryo" charset="-128"/>
                <a:ea typeface="Meiryo" charset="-128"/>
                <a:cs typeface="Meiryo" charset="-128"/>
              </a:rPr>
              <a:t>❷</a:t>
            </a:r>
            <a:endParaRPr lang="en-US" altLang="ja-JP" sz="2000" b="1" dirty="0">
              <a:solidFill>
                <a:srgbClr val="009650"/>
              </a:solidFill>
              <a:latin typeface="Meiryo" charset="-128"/>
              <a:ea typeface="Meiryo" charset="-128"/>
              <a:cs typeface="Meiryo" charset="-128"/>
            </a:endParaRPr>
          </a:p>
        </p:txBody>
      </p:sp>
      <p:grpSp>
        <p:nvGrpSpPr>
          <p:cNvPr id="49" name="グループ化 48">
            <a:extLst>
              <a:ext uri="{FF2B5EF4-FFF2-40B4-BE49-F238E27FC236}">
                <a16:creationId xmlns:a16="http://schemas.microsoft.com/office/drawing/2014/main" id="{54B0AC1D-4C32-4862-B196-1511FF91BF79}"/>
              </a:ext>
            </a:extLst>
          </p:cNvPr>
          <p:cNvGrpSpPr/>
          <p:nvPr/>
        </p:nvGrpSpPr>
        <p:grpSpPr>
          <a:xfrm>
            <a:off x="8998329" y="4754166"/>
            <a:ext cx="441146" cy="400110"/>
            <a:chOff x="4422686" y="1453207"/>
            <a:chExt cx="441146" cy="400110"/>
          </a:xfrm>
        </p:grpSpPr>
        <p:sp>
          <p:nvSpPr>
            <p:cNvPr id="50" name="円/楕円 48">
              <a:extLst>
                <a:ext uri="{FF2B5EF4-FFF2-40B4-BE49-F238E27FC236}">
                  <a16:creationId xmlns:a16="http://schemas.microsoft.com/office/drawing/2014/main" id="{46E7CBD0-3321-4C23-83E3-144CDEF2615D}"/>
                </a:ext>
              </a:extLst>
            </p:cNvPr>
            <p:cNvSpPr>
              <a:spLocks noChangeAspect="1"/>
            </p:cNvSpPr>
            <p:nvPr/>
          </p:nvSpPr>
          <p:spPr>
            <a:xfrm>
              <a:off x="4552950" y="1548664"/>
              <a:ext cx="180618" cy="1806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dirty="0"/>
            </a:p>
          </p:txBody>
        </p:sp>
        <p:sp>
          <p:nvSpPr>
            <p:cNvPr id="51" name="正方形/長方形 50">
              <a:extLst>
                <a:ext uri="{FF2B5EF4-FFF2-40B4-BE49-F238E27FC236}">
                  <a16:creationId xmlns:a16="http://schemas.microsoft.com/office/drawing/2014/main" id="{549B1E60-A4FA-4CC1-9349-C0320BA46D68}"/>
                </a:ext>
              </a:extLst>
            </p:cNvPr>
            <p:cNvSpPr/>
            <p:nvPr/>
          </p:nvSpPr>
          <p:spPr>
            <a:xfrm>
              <a:off x="4422686" y="1453207"/>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❸</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grpSp>
        <p:nvGrpSpPr>
          <p:cNvPr id="53" name="グループ化 52">
            <a:extLst>
              <a:ext uri="{FF2B5EF4-FFF2-40B4-BE49-F238E27FC236}">
                <a16:creationId xmlns:a16="http://schemas.microsoft.com/office/drawing/2014/main" id="{35E9B40F-A6CA-445B-AC48-1E236FFC44D7}"/>
              </a:ext>
            </a:extLst>
          </p:cNvPr>
          <p:cNvGrpSpPr/>
          <p:nvPr/>
        </p:nvGrpSpPr>
        <p:grpSpPr>
          <a:xfrm>
            <a:off x="9212192" y="2923200"/>
            <a:ext cx="441146" cy="400110"/>
            <a:chOff x="4988923" y="3292367"/>
            <a:chExt cx="441146" cy="400110"/>
          </a:xfrm>
        </p:grpSpPr>
        <p:sp>
          <p:nvSpPr>
            <p:cNvPr id="54" name="円/楕円 40">
              <a:extLst>
                <a:ext uri="{FF2B5EF4-FFF2-40B4-BE49-F238E27FC236}">
                  <a16:creationId xmlns:a16="http://schemas.microsoft.com/office/drawing/2014/main" id="{06A405B8-369E-4396-94F4-80D35958B9C3}"/>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E050E1D8-F494-4861-A66F-DEAC3CE9D909}"/>
                </a:ext>
              </a:extLst>
            </p:cNvPr>
            <p:cNvSpPr/>
            <p:nvPr/>
          </p:nvSpPr>
          <p:spPr>
            <a:xfrm>
              <a:off x="4988923" y="3292367"/>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❹</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pic>
        <p:nvPicPr>
          <p:cNvPr id="61" name="図 60">
            <a:extLst>
              <a:ext uri="{FF2B5EF4-FFF2-40B4-BE49-F238E27FC236}">
                <a16:creationId xmlns:a16="http://schemas.microsoft.com/office/drawing/2014/main" id="{A31E7A37-1B72-4AF1-8ABB-239D94A6E7D7}"/>
              </a:ext>
            </a:extLst>
          </p:cNvPr>
          <p:cNvPicPr>
            <a:picLocks noChangeAspect="1"/>
          </p:cNvPicPr>
          <p:nvPr/>
        </p:nvPicPr>
        <p:blipFill>
          <a:blip r:embed="rId5"/>
          <a:stretch>
            <a:fillRect/>
          </a:stretch>
        </p:blipFill>
        <p:spPr>
          <a:xfrm>
            <a:off x="1074662" y="3017472"/>
            <a:ext cx="2148357" cy="3826444"/>
          </a:xfrm>
          <a:prstGeom prst="rect">
            <a:avLst/>
          </a:prstGeom>
          <a:ln>
            <a:solidFill>
              <a:schemeClr val="tx1"/>
            </a:solidFill>
          </a:ln>
        </p:spPr>
      </p:pic>
      <p:sp>
        <p:nvSpPr>
          <p:cNvPr id="62" name="四角形: 角を丸くする 61">
            <a:extLst>
              <a:ext uri="{FF2B5EF4-FFF2-40B4-BE49-F238E27FC236}">
                <a16:creationId xmlns:a16="http://schemas.microsoft.com/office/drawing/2014/main" id="{05F7C987-4889-4B8A-A82F-999BB73BC175}"/>
              </a:ext>
            </a:extLst>
          </p:cNvPr>
          <p:cNvSpPr/>
          <p:nvPr/>
        </p:nvSpPr>
        <p:spPr>
          <a:xfrm>
            <a:off x="1861580" y="6460425"/>
            <a:ext cx="491820" cy="4452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ED9DC77D-E9D2-4E94-B67F-B9D603D17CB2}"/>
              </a:ext>
            </a:extLst>
          </p:cNvPr>
          <p:cNvGrpSpPr/>
          <p:nvPr/>
        </p:nvGrpSpPr>
        <p:grpSpPr>
          <a:xfrm>
            <a:off x="1702400" y="6200715"/>
            <a:ext cx="270000" cy="400110"/>
            <a:chOff x="5588889" y="3598762"/>
            <a:chExt cx="270000" cy="400110"/>
          </a:xfrm>
        </p:grpSpPr>
        <p:sp>
          <p:nvSpPr>
            <p:cNvPr id="40"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sp>
        <p:nvSpPr>
          <p:cNvPr id="64" name="矢印: 右 63">
            <a:extLst>
              <a:ext uri="{FF2B5EF4-FFF2-40B4-BE49-F238E27FC236}">
                <a16:creationId xmlns:a16="http://schemas.microsoft.com/office/drawing/2014/main" id="{4912F1AE-0F16-4895-BD02-6C282784B268}"/>
              </a:ext>
            </a:extLst>
          </p:cNvPr>
          <p:cNvSpPr/>
          <p:nvPr/>
        </p:nvSpPr>
        <p:spPr>
          <a:xfrm>
            <a:off x="6392000" y="419613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74330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a:extLst>
              <a:ext uri="{FF2B5EF4-FFF2-40B4-BE49-F238E27FC236}">
                <a16:creationId xmlns:a16="http://schemas.microsoft.com/office/drawing/2014/main" id="{51AE08B2-1F63-490C-968E-5D6E6C2D47F9}"/>
              </a:ext>
            </a:extLst>
          </p:cNvPr>
          <p:cNvSpPr txBox="1"/>
          <p:nvPr/>
        </p:nvSpPr>
        <p:spPr>
          <a:xfrm>
            <a:off x="9899590" y="3629025"/>
            <a:ext cx="400110" cy="1600438"/>
          </a:xfrm>
          <a:prstGeom prst="rect">
            <a:avLst/>
          </a:prstGeom>
          <a:noFill/>
        </p:spPr>
        <p:txBody>
          <a:bodyPr vert="eaVert" wrap="square" rtlCol="0">
            <a:spAutoFit/>
          </a:bodyPr>
          <a:lstStyle/>
          <a:p>
            <a:r>
              <a:rPr kumimoji="1" lang="ja-JP" altLang="en-US" sz="1400" dirty="0">
                <a:latin typeface="BIZ UDゴシック" panose="020B0400000000000000" pitchFamily="49" charset="-128"/>
                <a:ea typeface="BIZ UDゴシック" panose="020B0400000000000000" pitchFamily="49" charset="-128"/>
              </a:rPr>
              <a:t>電源ボタン</a:t>
            </a: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２回</a:t>
            </a: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p:txBody>
      </p:sp>
      <p:pic>
        <p:nvPicPr>
          <p:cNvPr id="59" name="図 58">
            <a:extLst>
              <a:ext uri="{FF2B5EF4-FFF2-40B4-BE49-F238E27FC236}">
                <a16:creationId xmlns:a16="http://schemas.microsoft.com/office/drawing/2014/main" id="{965BDA23-23FF-4349-B1D9-C28AB85BA391}"/>
              </a:ext>
            </a:extLst>
          </p:cNvPr>
          <p:cNvPicPr>
            <a:picLocks noChangeAspect="1"/>
          </p:cNvPicPr>
          <p:nvPr/>
        </p:nvPicPr>
        <p:blipFill>
          <a:blip r:embed="rId3"/>
          <a:stretch>
            <a:fillRect/>
          </a:stretch>
        </p:blipFill>
        <p:spPr>
          <a:xfrm>
            <a:off x="7578596" y="3135563"/>
            <a:ext cx="2035304" cy="3638533"/>
          </a:xfrm>
          <a:prstGeom prst="rect">
            <a:avLst/>
          </a:prstGeom>
        </p:spPr>
      </p:pic>
      <p:pic>
        <p:nvPicPr>
          <p:cNvPr id="20" name="図 19">
            <a:extLst>
              <a:ext uri="{FF2B5EF4-FFF2-40B4-BE49-F238E27FC236}">
                <a16:creationId xmlns:a16="http://schemas.microsoft.com/office/drawing/2014/main" id="{C3C1348E-5AA1-4E9B-8B63-44DE4E09EEDF}"/>
              </a:ext>
            </a:extLst>
          </p:cNvPr>
          <p:cNvPicPr>
            <a:picLocks noChangeAspect="1"/>
          </p:cNvPicPr>
          <p:nvPr/>
        </p:nvPicPr>
        <p:blipFill>
          <a:blip r:embed="rId4"/>
          <a:stretch>
            <a:fillRect/>
          </a:stretch>
        </p:blipFill>
        <p:spPr>
          <a:xfrm>
            <a:off x="957455" y="3064992"/>
            <a:ext cx="2152436" cy="3847932"/>
          </a:xfrm>
          <a:prstGeom prst="rect">
            <a:avLst/>
          </a:prstGeom>
        </p:spPr>
      </p:pic>
      <p:sp>
        <p:nvSpPr>
          <p:cNvPr id="4" name="Title 1"/>
          <p:cNvSpPr txBox="1">
            <a:spLocks/>
          </p:cNvSpPr>
          <p:nvPr/>
        </p:nvSpPr>
        <p:spPr>
          <a:xfrm>
            <a:off x="900000" y="540000"/>
            <a:ext cx="1097073" cy="659605"/>
          </a:xfrm>
          <a:prstGeom prst="rect">
            <a:avLst/>
          </a:prstGeom>
        </p:spPr>
        <p:txBody>
          <a:bodyPr vert="horz" wrap="none" lIns="90000" tIns="46800" rIns="90000" bIns="46800" rtlCol="0" anchor="b">
            <a:spAutoFit/>
          </a:bodyPr>
          <a:lstStyle>
            <a:defPPr>
              <a:defRPr lang="ja-JP"/>
            </a:defPPr>
            <a:lvl1pPr>
              <a:lnSpc>
                <a:spcPct val="90000"/>
              </a:lnSpc>
              <a:spcBef>
                <a:spcPct val="0"/>
              </a:spcBef>
              <a:buNone/>
              <a:defRPr sz="3970" b="1" i="0">
                <a:solidFill>
                  <a:srgbClr val="009650"/>
                </a:solidFill>
                <a:latin typeface="Meiryo" charset="-128"/>
                <a:ea typeface="Meiryo" charset="-128"/>
                <a:cs typeface="Meiryo" charset="-128"/>
              </a:defRPr>
            </a:lvl1pPr>
          </a:lstStyle>
          <a:p>
            <a:r>
              <a:rPr lang="en-US" altLang="ja-JP" dirty="0"/>
              <a:t>1-E</a:t>
            </a:r>
            <a:endParaRPr lang="en-US" dirty="0"/>
          </a:p>
        </p:txBody>
      </p:sp>
      <p:sp>
        <p:nvSpPr>
          <p:cNvPr id="44" name="正方形/長方形 43">
            <a:extLst>
              <a:ext uri="{FF2B5EF4-FFF2-40B4-BE49-F238E27FC236}">
                <a16:creationId xmlns:a16="http://schemas.microsoft.com/office/drawing/2014/main" id="{8DB34C51-379F-43A2-AF71-34179AB0D3DD}"/>
              </a:ext>
            </a:extLst>
          </p:cNvPr>
          <p:cNvSpPr/>
          <p:nvPr/>
        </p:nvSpPr>
        <p:spPr>
          <a:xfrm>
            <a:off x="323812" y="1548000"/>
            <a:ext cx="550595"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B30BB150-5E5B-4AE5-B5DD-71A1726A25D1}"/>
              </a:ext>
            </a:extLst>
          </p:cNvPr>
          <p:cNvSpPr/>
          <p:nvPr/>
        </p:nvSpPr>
        <p:spPr>
          <a:xfrm>
            <a:off x="3528000" y="1548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B34AD3ED-78B5-44D9-94F8-B97321C3EB26}"/>
              </a:ext>
            </a:extLst>
          </p:cNvPr>
          <p:cNvSpPr txBox="1"/>
          <p:nvPr/>
        </p:nvSpPr>
        <p:spPr>
          <a:xfrm>
            <a:off x="7445391" y="1656000"/>
            <a:ext cx="2734642" cy="830997"/>
          </a:xfrm>
          <a:prstGeom prst="rect">
            <a:avLst/>
          </a:prstGeom>
          <a:noFill/>
        </p:spPr>
        <p:txBody>
          <a:bodyPr wrap="square" rtlCol="0">
            <a:spAutoFit/>
          </a:bodyPr>
          <a:lstStyle/>
          <a:p>
            <a:pPr>
              <a:lnSpc>
                <a:spcPts val="1800"/>
              </a:lnSpc>
            </a:pPr>
            <a:r>
              <a:rPr kumimoji="1" lang="ja-JP" altLang="en-US" b="1" dirty="0">
                <a:latin typeface="メイリオ" panose="020B0604030504040204" pitchFamily="50" charset="-128"/>
                <a:ea typeface="メイリオ" panose="020B0604030504040204" pitchFamily="50" charset="-128"/>
              </a:rPr>
              <a:t>電話に出られない時は</a:t>
            </a:r>
            <a:endParaRPr kumimoji="1" lang="en-US" altLang="ja-JP" b="1" dirty="0">
              <a:latin typeface="メイリオ" panose="020B0604030504040204" pitchFamily="50" charset="-128"/>
              <a:ea typeface="メイリオ" panose="020B0604030504040204" pitchFamily="50" charset="-128"/>
            </a:endParaRPr>
          </a:p>
          <a:p>
            <a:pPr>
              <a:lnSpc>
                <a:spcPts val="1800"/>
              </a:lnSpc>
            </a:pP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メッセージを送信</a:t>
            </a:r>
            <a:r>
              <a:rPr kumimoji="1" lang="en-US" altLang="ja-JP" b="1" dirty="0">
                <a:latin typeface="メイリオ" panose="020B0604030504040204" pitchFamily="50" charset="-128"/>
                <a:ea typeface="メイリオ" panose="020B0604030504040204" pitchFamily="50" charset="-128"/>
              </a:rPr>
              <a:t>｣</a:t>
            </a:r>
            <a:r>
              <a:rPr kumimoji="1" lang="ja-JP" altLang="en-US" b="1" dirty="0">
                <a:latin typeface="メイリオ" panose="020B0604030504040204" pitchFamily="50" charset="-128"/>
                <a:ea typeface="メイリオ" panose="020B0604030504040204" pitchFamily="50" charset="-128"/>
              </a:rPr>
              <a:t>を</a:t>
            </a:r>
          </a:p>
          <a:p>
            <a:r>
              <a:rPr lang="ja-JP" altLang="en-US" b="1" dirty="0">
                <a:latin typeface="メイリオ" panose="020B0604030504040204" pitchFamily="50" charset="-128"/>
                <a:ea typeface="メイリオ" panose="020B0604030504040204" pitchFamily="50" charset="-128"/>
              </a:rPr>
              <a:t>タップしメッセージ送付</a:t>
            </a:r>
            <a:endParaRPr kumimoji="1" lang="ja-JP" altLang="en-US" b="1" dirty="0">
              <a:latin typeface="メイリオ" panose="020B0604030504040204" pitchFamily="50" charset="-128"/>
              <a:ea typeface="メイリオ" panose="020B0604030504040204" pitchFamily="50" charset="-128"/>
            </a:endParaRPr>
          </a:p>
        </p:txBody>
      </p:sp>
      <p:sp>
        <p:nvSpPr>
          <p:cNvPr id="25" name="タイトル 9">
            <a:extLst>
              <a:ext uri="{FF2B5EF4-FFF2-40B4-BE49-F238E27FC236}">
                <a16:creationId xmlns:a16="http://schemas.microsoft.com/office/drawing/2014/main" id="{DA1ED4CA-791C-4BE5-B9D3-45359F31BB7A}"/>
              </a:ext>
            </a:extLst>
          </p:cNvPr>
          <p:cNvSpPr txBox="1">
            <a:spLocks/>
          </p:cNvSpPr>
          <p:nvPr/>
        </p:nvSpPr>
        <p:spPr>
          <a:xfrm>
            <a:off x="2520000" y="612000"/>
            <a:ext cx="7920000" cy="492443"/>
          </a:xfrm>
          <a:prstGeom prst="rect">
            <a:avLst/>
          </a:prstGeom>
        </p:spPr>
        <p:txBody>
          <a:bodyPr wrap="square" lIns="0" tIns="0" rIns="0" bIns="0" anchor="b">
            <a:spAutoFit/>
          </a:bodyPr>
          <a:lstStyle>
            <a:defPPr>
              <a:defRPr lang="ja-JP"/>
            </a:defPPr>
            <a:lvl1pPr>
              <a:defRPr kumimoji="0" sz="3200" b="1" i="0" kern="0">
                <a:solidFill>
                  <a:srgbClr val="009650"/>
                </a:solidFill>
                <a:latin typeface="Meiryo" charset="-128"/>
                <a:ea typeface="Meiryo" charset="-128"/>
                <a:cs typeface="Meiryo" charset="-128"/>
              </a:defRPr>
            </a:lvl1pPr>
          </a:lstStyle>
          <a:p>
            <a:r>
              <a:rPr lang="ja-JP" altLang="en-US" dirty="0"/>
              <a:t>電話の受け方</a:t>
            </a:r>
          </a:p>
        </p:txBody>
      </p:sp>
      <p:sp>
        <p:nvSpPr>
          <p:cNvPr id="43" name="テキスト ボックス 42">
            <a:extLst>
              <a:ext uri="{FF2B5EF4-FFF2-40B4-BE49-F238E27FC236}">
                <a16:creationId xmlns:a16="http://schemas.microsoft.com/office/drawing/2014/main" id="{9BD32737-1371-4399-AE37-FBE9D4018020}"/>
              </a:ext>
            </a:extLst>
          </p:cNvPr>
          <p:cNvSpPr txBox="1"/>
          <p:nvPr/>
        </p:nvSpPr>
        <p:spPr>
          <a:xfrm>
            <a:off x="812049" y="1656000"/>
            <a:ext cx="2492990" cy="1200329"/>
          </a:xfrm>
          <a:prstGeom prst="rect">
            <a:avLst/>
          </a:prstGeom>
          <a:noFill/>
        </p:spPr>
        <p:txBody>
          <a:bodyPr wrap="none">
            <a:spAutoFit/>
          </a:bodyPr>
          <a:lstStyle/>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スマホを操作中に</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電話</a:t>
            </a:r>
            <a:endPar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がかかってきたら緑の</a:t>
            </a:r>
          </a:p>
          <a:p>
            <a:pPr algn="l"/>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受話器</a:t>
            </a:r>
            <a:r>
              <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アイコン</a:t>
            </a:r>
            <a:r>
              <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を</a:t>
            </a:r>
            <a:endParaRPr lang="en-US"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タップ</a:t>
            </a:r>
            <a:r>
              <a:rPr lang="ja-JP" altLang="en-US" b="1" kern="100" dirty="0">
                <a:latin typeface="メイリオ" panose="020B0604030504040204" pitchFamily="50" charset="-128"/>
                <a:ea typeface="メイリオ" panose="020B0604030504040204" pitchFamily="50" charset="-128"/>
                <a:cs typeface="Times New Roman" panose="02020603050405020304" pitchFamily="18" charset="0"/>
              </a:rPr>
              <a:t>して通話</a:t>
            </a:r>
            <a:endParaRPr lang="ja-JP" altLang="ja-JP" sz="12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 name="四角形: 角を丸くする 9">
            <a:extLst>
              <a:ext uri="{FF2B5EF4-FFF2-40B4-BE49-F238E27FC236}">
                <a16:creationId xmlns:a16="http://schemas.microsoft.com/office/drawing/2014/main" id="{6B11F281-5C63-4678-91D3-BED1B35F3FB2}"/>
              </a:ext>
            </a:extLst>
          </p:cNvPr>
          <p:cNvSpPr/>
          <p:nvPr/>
        </p:nvSpPr>
        <p:spPr>
          <a:xfrm>
            <a:off x="1232882" y="5935512"/>
            <a:ext cx="405137" cy="395382"/>
          </a:xfrm>
          <a:prstGeom prst="roundRect">
            <a:avLst/>
          </a:pr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AE6F2221-CD56-4FCC-B152-D13618C18895}"/>
              </a:ext>
            </a:extLst>
          </p:cNvPr>
          <p:cNvSpPr/>
          <p:nvPr/>
        </p:nvSpPr>
        <p:spPr>
          <a:xfrm>
            <a:off x="6948000" y="1548000"/>
            <a:ext cx="595035" cy="584775"/>
          </a:xfrm>
          <a:prstGeom prst="rect">
            <a:avLst/>
          </a:prstGeom>
        </p:spPr>
        <p:txBody>
          <a:bodyPr wrap="none">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p:txBody>
      </p:sp>
      <p:sp>
        <p:nvSpPr>
          <p:cNvPr id="53" name="四角形: 角を丸くする 52">
            <a:extLst>
              <a:ext uri="{FF2B5EF4-FFF2-40B4-BE49-F238E27FC236}">
                <a16:creationId xmlns:a16="http://schemas.microsoft.com/office/drawing/2014/main" id="{858C90E9-785F-46FF-95DD-906933C3AC38}"/>
              </a:ext>
            </a:extLst>
          </p:cNvPr>
          <p:cNvSpPr/>
          <p:nvPr/>
        </p:nvSpPr>
        <p:spPr>
          <a:xfrm>
            <a:off x="8699500" y="5235346"/>
            <a:ext cx="646782" cy="646331"/>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39FFCBDE-D0B8-4383-A118-73C84F14A30F}"/>
              </a:ext>
            </a:extLst>
          </p:cNvPr>
          <p:cNvSpPr txBox="1"/>
          <p:nvPr/>
        </p:nvSpPr>
        <p:spPr>
          <a:xfrm>
            <a:off x="4049156" y="1656000"/>
            <a:ext cx="2729366" cy="1200329"/>
          </a:xfrm>
          <a:prstGeom prst="rect">
            <a:avLst/>
          </a:prstGeom>
          <a:solidFill>
            <a:schemeClr val="bg1"/>
          </a:solidFill>
        </p:spPr>
        <p:txBody>
          <a:bodyPr wrap="square" rtlCol="0">
            <a:spAutoFit/>
          </a:bodyPr>
          <a:lstStyle/>
          <a:p>
            <a:pPr algn="l"/>
            <a:r>
              <a:rPr lang="ja-JP" altLang="en-US" sz="1800" b="1" kern="100" dirty="0">
                <a:effectLst/>
                <a:latin typeface="メイリオ" panose="020B0604030504040204" pitchFamily="50" charset="-128"/>
                <a:ea typeface="メイリオ" panose="020B0604030504040204" pitchFamily="50" charset="-128"/>
                <a:cs typeface="Times New Roman" panose="02020603050405020304" pitchFamily="18" charset="0"/>
              </a:rPr>
              <a:t>スリープ中にかかって きたら画面下部の受話器ボタンを右にスライド して通話</a:t>
            </a:r>
            <a:endParaRPr lang="ja-JP" altLang="ja-JP" sz="18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30" name="グループ化 29">
            <a:extLst>
              <a:ext uri="{FF2B5EF4-FFF2-40B4-BE49-F238E27FC236}">
                <a16:creationId xmlns:a16="http://schemas.microsoft.com/office/drawing/2014/main" id="{ED9DC77D-E9D2-4E94-B67F-B9D603D17CB2}"/>
              </a:ext>
            </a:extLst>
          </p:cNvPr>
          <p:cNvGrpSpPr/>
          <p:nvPr/>
        </p:nvGrpSpPr>
        <p:grpSpPr>
          <a:xfrm>
            <a:off x="3213100" y="3095625"/>
            <a:ext cx="270000" cy="400110"/>
            <a:chOff x="5588889" y="3598762"/>
            <a:chExt cx="270000" cy="400110"/>
          </a:xfrm>
        </p:grpSpPr>
        <p:sp>
          <p:nvSpPr>
            <p:cNvPr id="31" name="円/楕円 1">
              <a:extLst>
                <a:ext uri="{FF2B5EF4-FFF2-40B4-BE49-F238E27FC236}">
                  <a16:creationId xmlns:a16="http://schemas.microsoft.com/office/drawing/2014/main" id="{499A0734-2BB9-44B5-9A85-01C79DCDB4DE}"/>
                </a:ext>
              </a:extLst>
            </p:cNvPr>
            <p:cNvSpPr>
              <a:spLocks noChangeAspect="1"/>
            </p:cNvSpPr>
            <p:nvPr/>
          </p:nvSpPr>
          <p:spPr>
            <a:xfrm>
              <a:off x="5619369" y="3673581"/>
              <a:ext cx="202311" cy="2023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A272D10D-F4C9-4F59-B2C8-B9A5A326BCD3}"/>
                </a:ext>
              </a:extLst>
            </p:cNvPr>
            <p:cNvSpPr/>
            <p:nvPr/>
          </p:nvSpPr>
          <p:spPr>
            <a:xfrm flipH="1">
              <a:off x="5588889" y="3598762"/>
              <a:ext cx="270000" cy="400110"/>
            </a:xfrm>
            <a:prstGeom prst="rect">
              <a:avLst/>
            </a:prstGeom>
          </p:spPr>
          <p:txBody>
            <a:bodyPr wrap="square">
              <a:spAutoFit/>
            </a:bodyPr>
            <a:lstStyle/>
            <a:p>
              <a:pPr algn="ctr"/>
              <a:r>
                <a:rPr lang="ja-JP" altLang="en-US" sz="2000" b="1" dirty="0">
                  <a:solidFill>
                    <a:srgbClr val="009650"/>
                  </a:solidFill>
                  <a:latin typeface="Meiryo" charset="-128"/>
                  <a:ea typeface="Meiryo" charset="-128"/>
                  <a:cs typeface="Meiryo" charset="-128"/>
                </a:rPr>
                <a:t>❶</a:t>
              </a:r>
              <a:endParaRPr lang="en-US" altLang="ja-JP" sz="2000" b="1" dirty="0">
                <a:solidFill>
                  <a:srgbClr val="009650"/>
                </a:solidFill>
                <a:latin typeface="Meiryo" charset="-128"/>
                <a:ea typeface="Meiryo" charset="-128"/>
                <a:cs typeface="Meiryo" charset="-128"/>
              </a:endParaRPr>
            </a:p>
          </p:txBody>
        </p:sp>
      </p:grpSp>
      <p:grpSp>
        <p:nvGrpSpPr>
          <p:cNvPr id="46" name="グループ化 45">
            <a:extLst>
              <a:ext uri="{FF2B5EF4-FFF2-40B4-BE49-F238E27FC236}">
                <a16:creationId xmlns:a16="http://schemas.microsoft.com/office/drawing/2014/main" id="{35E9B40F-A6CA-445B-AC48-1E236FFC44D7}"/>
              </a:ext>
            </a:extLst>
          </p:cNvPr>
          <p:cNvGrpSpPr/>
          <p:nvPr/>
        </p:nvGrpSpPr>
        <p:grpSpPr>
          <a:xfrm>
            <a:off x="9613900" y="3629025"/>
            <a:ext cx="441146" cy="400110"/>
            <a:chOff x="4988923" y="3305555"/>
            <a:chExt cx="441146" cy="400110"/>
          </a:xfrm>
        </p:grpSpPr>
        <p:sp>
          <p:nvSpPr>
            <p:cNvPr id="56" name="円/楕円 40">
              <a:extLst>
                <a:ext uri="{FF2B5EF4-FFF2-40B4-BE49-F238E27FC236}">
                  <a16:creationId xmlns:a16="http://schemas.microsoft.com/office/drawing/2014/main" id="{06A405B8-369E-4396-94F4-80D35958B9C3}"/>
                </a:ext>
              </a:extLst>
            </p:cNvPr>
            <p:cNvSpPr>
              <a:spLocks noChangeAspect="1"/>
            </p:cNvSpPr>
            <p:nvPr/>
          </p:nvSpPr>
          <p:spPr>
            <a:xfrm>
              <a:off x="5111428" y="3375660"/>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E050E1D8-F494-4861-A66F-DEAC3CE9D909}"/>
                </a:ext>
              </a:extLst>
            </p:cNvPr>
            <p:cNvSpPr/>
            <p:nvPr/>
          </p:nvSpPr>
          <p:spPr>
            <a:xfrm>
              <a:off x="4988923" y="3305555"/>
              <a:ext cx="441146" cy="400110"/>
            </a:xfrm>
            <a:prstGeom prst="rect">
              <a:avLst/>
            </a:prstGeom>
          </p:spPr>
          <p:txBody>
            <a:bodyPr wrap="none">
              <a:spAutoFit/>
            </a:bodyPr>
            <a:lstStyle/>
            <a:p>
              <a:pPr algn="ctr"/>
              <a:r>
                <a:rPr lang="ja-JP" altLang="en-US" sz="2000" b="1" dirty="0">
                  <a:solidFill>
                    <a:srgbClr val="009650"/>
                  </a:solidFill>
                  <a:latin typeface="Meiryo" charset="-128"/>
                  <a:ea typeface="Meiryo" charset="-128"/>
                  <a:cs typeface="Meiryo" charset="-128"/>
                </a:rPr>
                <a:t>❹</a:t>
              </a:r>
              <a:endParaRPr lang="en-US" altLang="ja-JP" sz="2000" b="1" dirty="0">
                <a:solidFill>
                  <a:srgbClr val="009650"/>
                </a:solidFill>
                <a:latin typeface="Meiryo" charset="-128"/>
                <a:ea typeface="Meiryo" charset="-128"/>
                <a:cs typeface="Meiryo" charset="-128"/>
              </a:endParaRPr>
            </a:p>
          </p:txBody>
        </p:sp>
      </p:grpSp>
      <p:sp>
        <p:nvSpPr>
          <p:cNvPr id="37" name="四角形: 角を丸くする 36">
            <a:extLst>
              <a:ext uri="{FF2B5EF4-FFF2-40B4-BE49-F238E27FC236}">
                <a16:creationId xmlns:a16="http://schemas.microsoft.com/office/drawing/2014/main" id="{A5C04E01-925C-4D52-B293-F98DCD9ABFEC}"/>
              </a:ext>
            </a:extLst>
          </p:cNvPr>
          <p:cNvSpPr/>
          <p:nvPr/>
        </p:nvSpPr>
        <p:spPr>
          <a:xfrm>
            <a:off x="2616058" y="3216046"/>
            <a:ext cx="520842" cy="412979"/>
          </a:xfrm>
          <a:prstGeom prst="roundRect">
            <a:avLst/>
          </a:prstGeom>
          <a:noFill/>
          <a:ln w="38100">
            <a:solidFill>
              <a:srgbClr val="FF0000"/>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1726867E-2F9F-43A3-98D9-63BE5E6E989F}"/>
              </a:ext>
            </a:extLst>
          </p:cNvPr>
          <p:cNvPicPr>
            <a:picLocks noChangeAspect="1"/>
          </p:cNvPicPr>
          <p:nvPr/>
        </p:nvPicPr>
        <p:blipFill>
          <a:blip r:embed="rId3"/>
          <a:stretch>
            <a:fillRect/>
          </a:stretch>
        </p:blipFill>
        <p:spPr>
          <a:xfrm>
            <a:off x="4138278" y="3022289"/>
            <a:ext cx="2132411" cy="3812132"/>
          </a:xfrm>
          <a:prstGeom prst="rect">
            <a:avLst/>
          </a:prstGeom>
        </p:spPr>
      </p:pic>
      <p:sp>
        <p:nvSpPr>
          <p:cNvPr id="24" name="矢印: 右 23">
            <a:extLst>
              <a:ext uri="{FF2B5EF4-FFF2-40B4-BE49-F238E27FC236}">
                <a16:creationId xmlns:a16="http://schemas.microsoft.com/office/drawing/2014/main" id="{1ADEEB13-8F8F-4F5C-BDB8-5DAC28F50885}"/>
              </a:ext>
            </a:extLst>
          </p:cNvPr>
          <p:cNvSpPr/>
          <p:nvPr/>
        </p:nvSpPr>
        <p:spPr>
          <a:xfrm>
            <a:off x="4737100" y="5956300"/>
            <a:ext cx="1116000" cy="363771"/>
          </a:xfrm>
          <a:prstGeom prst="rightArrow">
            <a:avLst/>
          </a:prstGeom>
          <a:gradFill flip="none" rotWithShape="1">
            <a:gsLst>
              <a:gs pos="0">
                <a:srgbClr val="00B0F0">
                  <a:lumMod val="20000"/>
                  <a:lumOff val="80000"/>
                  <a:alpha val="80000"/>
                </a:srgbClr>
              </a:gs>
              <a:gs pos="33000">
                <a:srgbClr val="00B0F0">
                  <a:lumMod val="75000"/>
                  <a:lumOff val="25000"/>
                  <a:alpha val="90000"/>
                </a:srgbClr>
              </a:gs>
              <a:gs pos="22000">
                <a:srgbClr val="00B0F0">
                  <a:lumMod val="20000"/>
                  <a:lumOff val="80000"/>
                  <a:alpha val="60000"/>
                </a:srgbClr>
              </a:gs>
              <a:gs pos="11000">
                <a:srgbClr val="00B0F0">
                  <a:lumMod val="80000"/>
                  <a:lumOff val="20000"/>
                </a:srgbClr>
              </a:gs>
              <a:gs pos="88000">
                <a:srgbClr val="00B0F0">
                  <a:lumMod val="20000"/>
                  <a:lumOff val="80000"/>
                  <a:alpha val="10000"/>
                </a:srgbClr>
              </a:gs>
              <a:gs pos="78000">
                <a:srgbClr val="00B0F0">
                  <a:lumMod val="65000"/>
                  <a:lumOff val="35000"/>
                  <a:alpha val="70000"/>
                </a:srgbClr>
              </a:gs>
              <a:gs pos="66000">
                <a:srgbClr val="00B0F0">
                  <a:lumMod val="20000"/>
                  <a:lumOff val="80000"/>
                  <a:alpha val="20000"/>
                </a:srgbClr>
              </a:gs>
              <a:gs pos="55000">
                <a:srgbClr val="00B0F0">
                  <a:lumMod val="70000"/>
                  <a:lumOff val="30000"/>
                  <a:alpha val="80000"/>
                </a:srgbClr>
              </a:gs>
              <a:gs pos="46000">
                <a:srgbClr val="00B0F0">
                  <a:lumMod val="20000"/>
                  <a:lumOff val="80000"/>
                  <a:alpha val="40000"/>
                </a:srgbClr>
              </a:gs>
              <a:gs pos="99000">
                <a:srgbClr val="00B0F0">
                  <a:lumMod val="60000"/>
                  <a:lumOff val="40000"/>
                  <a:alpha val="60000"/>
                </a:srgbClr>
              </a:gs>
            </a:gsLst>
            <a:lin ang="10800000" scaled="1"/>
            <a:tileRect/>
          </a:gradFill>
          <a:ln>
            <a:noFill/>
          </a:ln>
          <a:effectLst>
            <a:glow rad="25400">
              <a:schemeClr val="bg1">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4" name="グループ化 33">
            <a:extLst>
              <a:ext uri="{FF2B5EF4-FFF2-40B4-BE49-F238E27FC236}">
                <a16:creationId xmlns:a16="http://schemas.microsoft.com/office/drawing/2014/main" id="{B724B28A-C967-4FD2-B302-3752B5E1A317}"/>
              </a:ext>
            </a:extLst>
          </p:cNvPr>
          <p:cNvGrpSpPr/>
          <p:nvPr/>
        </p:nvGrpSpPr>
        <p:grpSpPr>
          <a:xfrm>
            <a:off x="4174777" y="6330894"/>
            <a:ext cx="441146" cy="400110"/>
            <a:chOff x="5150197" y="4825443"/>
            <a:chExt cx="441146" cy="400110"/>
          </a:xfrm>
        </p:grpSpPr>
        <p:sp>
          <p:nvSpPr>
            <p:cNvPr id="35" name="円/楕円 29">
              <a:extLst>
                <a:ext uri="{FF2B5EF4-FFF2-40B4-BE49-F238E27FC236}">
                  <a16:creationId xmlns:a16="http://schemas.microsoft.com/office/drawing/2014/main" id="{44C5BD14-6DD7-4762-9DB3-42199E93CB6D}"/>
                </a:ext>
              </a:extLst>
            </p:cNvPr>
            <p:cNvSpPr>
              <a:spLocks noChangeAspect="1"/>
            </p:cNvSpPr>
            <p:nvPr/>
          </p:nvSpPr>
          <p:spPr>
            <a:xfrm>
              <a:off x="5274191" y="4890185"/>
              <a:ext cx="193159" cy="1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36" name="正方形/長方形 35">
              <a:extLst>
                <a:ext uri="{FF2B5EF4-FFF2-40B4-BE49-F238E27FC236}">
                  <a16:creationId xmlns:a16="http://schemas.microsoft.com/office/drawing/2014/main" id="{F9DFD8B2-5680-4134-B245-EC66C871357E}"/>
                </a:ext>
              </a:extLst>
            </p:cNvPr>
            <p:cNvSpPr/>
            <p:nvPr/>
          </p:nvSpPr>
          <p:spPr>
            <a:xfrm>
              <a:off x="5150197" y="4825443"/>
              <a:ext cx="441146" cy="400110"/>
            </a:xfrm>
            <a:prstGeom prst="rect">
              <a:avLst/>
            </a:prstGeom>
          </p:spPr>
          <p:txBody>
            <a:bodyPr wrap="none">
              <a:spAutoFit/>
            </a:bodyPr>
            <a:lstStyle/>
            <a:p>
              <a:pPr algn="ctr"/>
              <a:r>
                <a:rPr lang="ja-JP" altLang="en-US" sz="2000" b="1" dirty="0">
                  <a:solidFill>
                    <a:srgbClr val="009650"/>
                  </a:solidFill>
                  <a:effectLst>
                    <a:glow rad="25400">
                      <a:schemeClr val="bg1"/>
                    </a:glow>
                  </a:effectLst>
                  <a:latin typeface="Meiryo" charset="-128"/>
                  <a:ea typeface="Meiryo" charset="-128"/>
                  <a:cs typeface="Meiryo" charset="-128"/>
                </a:rPr>
                <a:t>❷</a:t>
              </a:r>
              <a:endParaRPr lang="en-US" altLang="ja-JP" sz="2000" b="1" dirty="0">
                <a:solidFill>
                  <a:srgbClr val="009650"/>
                </a:solidFill>
                <a:effectLst>
                  <a:glow rad="25400">
                    <a:schemeClr val="bg1"/>
                  </a:glow>
                </a:effectLst>
                <a:latin typeface="Meiryo" charset="-128"/>
                <a:ea typeface="Meiryo" charset="-128"/>
                <a:cs typeface="Meiryo" charset="-128"/>
              </a:endParaRPr>
            </a:p>
          </p:txBody>
        </p:sp>
      </p:grpSp>
      <p:sp>
        <p:nvSpPr>
          <p:cNvPr id="27" name="矢印: 左 26">
            <a:extLst>
              <a:ext uri="{FF2B5EF4-FFF2-40B4-BE49-F238E27FC236}">
                <a16:creationId xmlns:a16="http://schemas.microsoft.com/office/drawing/2014/main" id="{2D694F48-698F-4B34-8CE2-2582F3EB8E87}"/>
              </a:ext>
            </a:extLst>
          </p:cNvPr>
          <p:cNvSpPr/>
          <p:nvPr/>
        </p:nvSpPr>
        <p:spPr>
          <a:xfrm>
            <a:off x="9690100" y="4010025"/>
            <a:ext cx="244411"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EA174417-A175-4013-B7D6-3389D56E58B9}"/>
              </a:ext>
            </a:extLst>
          </p:cNvPr>
          <p:cNvSpPr/>
          <p:nvPr/>
        </p:nvSpPr>
        <p:spPr>
          <a:xfrm>
            <a:off x="6948000" y="2412000"/>
            <a:ext cx="596929" cy="584775"/>
          </a:xfrm>
          <a:prstGeom prst="rect">
            <a:avLst/>
          </a:prstGeom>
        </p:spPr>
        <p:txBody>
          <a:bodyPr wrap="square">
            <a:spAutoFit/>
          </a:bodyPr>
          <a:lstStyle/>
          <a:p>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p:txBody>
      </p:sp>
      <p:sp>
        <p:nvSpPr>
          <p:cNvPr id="61" name="テキスト ボックス 60">
            <a:extLst>
              <a:ext uri="{FF2B5EF4-FFF2-40B4-BE49-F238E27FC236}">
                <a16:creationId xmlns:a16="http://schemas.microsoft.com/office/drawing/2014/main" id="{F1B74101-8435-46E9-A021-3FFC805FA545}"/>
              </a:ext>
            </a:extLst>
          </p:cNvPr>
          <p:cNvSpPr txBox="1"/>
          <p:nvPr/>
        </p:nvSpPr>
        <p:spPr>
          <a:xfrm>
            <a:off x="7416000" y="2520000"/>
            <a:ext cx="2528288" cy="600164"/>
          </a:xfrm>
          <a:prstGeom prst="rect">
            <a:avLst/>
          </a:prstGeom>
          <a:noFill/>
        </p:spPr>
        <p:txBody>
          <a:bodyPr wrap="square" rtlCol="0">
            <a:spAutoFit/>
          </a:bodyPr>
          <a:lstStyle/>
          <a:p>
            <a:pPr>
              <a:lnSpc>
                <a:spcPts val="1800"/>
              </a:lnSpc>
            </a:pPr>
            <a:r>
              <a:rPr kumimoji="1" lang="ja-JP" altLang="en-US" b="1" dirty="0">
                <a:latin typeface="メイリオ" panose="020B0604030504040204" pitchFamily="50" charset="-128"/>
                <a:ea typeface="メイリオ" panose="020B0604030504040204" pitchFamily="50" charset="-128"/>
              </a:rPr>
              <a:t>電話に出たくない時は</a:t>
            </a:r>
            <a:endParaRPr kumimoji="1"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電源ボタンを２回押す</a:t>
            </a:r>
            <a:endParaRPr kumimoji="1" lang="ja-JP" altLang="en-US" b="1" dirty="0">
              <a:latin typeface="メイリオ" panose="020B0604030504040204" pitchFamily="50" charset="-128"/>
              <a:ea typeface="メイリオ" panose="020B0604030504040204" pitchFamily="50" charset="-128"/>
            </a:endParaRPr>
          </a:p>
        </p:txBody>
      </p:sp>
      <p:sp>
        <p:nvSpPr>
          <p:cNvPr id="62" name="正方形/長方形 61">
            <a:extLst>
              <a:ext uri="{FF2B5EF4-FFF2-40B4-BE49-F238E27FC236}">
                <a16:creationId xmlns:a16="http://schemas.microsoft.com/office/drawing/2014/main" id="{A75C461D-EE8E-41EC-8929-E58BF4B1C5E5}"/>
              </a:ext>
            </a:extLst>
          </p:cNvPr>
          <p:cNvSpPr/>
          <p:nvPr/>
        </p:nvSpPr>
        <p:spPr>
          <a:xfrm>
            <a:off x="8563154" y="4981515"/>
            <a:ext cx="441146" cy="400110"/>
          </a:xfrm>
          <a:prstGeom prst="rect">
            <a:avLst/>
          </a:prstGeom>
        </p:spPr>
        <p:txBody>
          <a:bodyPr wrap="none">
            <a:spAutoFit/>
          </a:bodyPr>
          <a:lstStyle/>
          <a:p>
            <a:r>
              <a:rPr lang="ja-JP" altLang="en-US" sz="2000" b="1" spc="-2000" dirty="0">
                <a:solidFill>
                  <a:schemeClr val="bg1"/>
                </a:solidFill>
                <a:effectLst>
                  <a:glow rad="25400">
                    <a:schemeClr val="bg1"/>
                  </a:glow>
                </a:effectLst>
                <a:latin typeface="Meiryo" charset="-128"/>
                <a:ea typeface="Meiryo" charset="-128"/>
                <a:cs typeface="Meiryo" charset="-128"/>
              </a:rPr>
              <a:t>●</a:t>
            </a:r>
            <a:r>
              <a:rPr lang="ja-JP" altLang="en-US" sz="2000" b="1" dirty="0">
                <a:solidFill>
                  <a:srgbClr val="009650"/>
                </a:solidFill>
                <a:effectLst>
                  <a:glow rad="25400">
                    <a:schemeClr val="bg1"/>
                  </a:glow>
                </a:effectLst>
                <a:latin typeface="Meiryo" charset="-128"/>
                <a:ea typeface="Meiryo" charset="-128"/>
                <a:cs typeface="Meiryo" charset="-128"/>
              </a:rPr>
              <a:t>❸</a:t>
            </a:r>
            <a:endParaRPr lang="en-US" altLang="ja-JP" sz="2000" b="1" dirty="0">
              <a:solidFill>
                <a:srgbClr val="009650"/>
              </a:solidFill>
              <a:effectLst>
                <a:glow rad="25400">
                  <a:schemeClr val="bg1"/>
                </a:glow>
              </a:effectLst>
              <a:latin typeface="Meiryo" charset="-128"/>
              <a:ea typeface="Meiryo" charset="-128"/>
              <a:cs typeface="Meiryo" charset="-128"/>
            </a:endParaRPr>
          </a:p>
        </p:txBody>
      </p:sp>
      <p:pic>
        <p:nvPicPr>
          <p:cNvPr id="50" name="Picture 4" descr="人差し指を立てた手のイラスト（甲）">
            <a:extLst>
              <a:ext uri="{FF2B5EF4-FFF2-40B4-BE49-F238E27FC236}">
                <a16:creationId xmlns:a16="http://schemas.microsoft.com/office/drawing/2014/main" id="{B1B8A760-6B9D-496D-B300-17CFB2F9F8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961814">
            <a:off x="4723387" y="6120157"/>
            <a:ext cx="574033" cy="744116"/>
          </a:xfrm>
          <a:prstGeom prst="rect">
            <a:avLst/>
          </a:prstGeom>
          <a:noFill/>
          <a:effectLst>
            <a:glow rad="12700">
              <a:schemeClr val="bg1"/>
            </a:glow>
          </a:effectLst>
          <a:extLst>
            <a:ext uri="{909E8E84-426E-40DD-AFC4-6F175D3DCCD1}">
              <a14:hiddenFill xmlns:a14="http://schemas.microsoft.com/office/drawing/2010/main">
                <a:solidFill>
                  <a:srgbClr val="FFFFFF"/>
                </a:solidFill>
              </a14:hiddenFill>
            </a:ext>
          </a:extLst>
        </p:spPr>
      </p:pic>
      <p:sp>
        <p:nvSpPr>
          <p:cNvPr id="39" name="矢印: 右 38">
            <a:extLst>
              <a:ext uri="{FF2B5EF4-FFF2-40B4-BE49-F238E27FC236}">
                <a16:creationId xmlns:a16="http://schemas.microsoft.com/office/drawing/2014/main" id="{02C2C745-049F-4589-84E7-81E2580E8B8B}"/>
              </a:ext>
            </a:extLst>
          </p:cNvPr>
          <p:cNvSpPr/>
          <p:nvPr/>
        </p:nvSpPr>
        <p:spPr>
          <a:xfrm>
            <a:off x="3326166" y="4272336"/>
            <a:ext cx="648934" cy="49968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73801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3274</Words>
  <Application>Microsoft Office PowerPoint</Application>
  <PresentationFormat>ユーザー設定</PresentationFormat>
  <Paragraphs>493</Paragraphs>
  <Slides>19</Slides>
  <Notes>19</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19</vt:i4>
      </vt:variant>
    </vt:vector>
  </HeadingPairs>
  <TitlesOfParts>
    <vt:vector size="33" baseType="lpstr">
      <vt:lpstr>AoyagiKouzanFontT</vt:lpstr>
      <vt:lpstr>BIZ UDゴシック</vt:lpstr>
      <vt:lpstr>HG丸ｺﾞｼｯｸM-PRO</vt:lpstr>
      <vt:lpstr>kiloji</vt:lpstr>
      <vt:lpstr>Meiryo UI</vt:lpstr>
      <vt:lpstr>ＭＳ Ｐゴシック</vt:lpstr>
      <vt:lpstr>ＭＳ 明朝</vt:lpstr>
      <vt:lpstr>Schoolbook Uralic</vt:lpstr>
      <vt:lpstr>Meiryo</vt:lpstr>
      <vt:lpstr>Meiryo</vt:lpstr>
      <vt:lpstr>游ゴシック</vt:lpstr>
      <vt:lpstr>Calibri</vt:lpstr>
      <vt:lpstr>Times New Roman</vt:lpstr>
      <vt:lpstr>Office Theme</vt:lpstr>
      <vt:lpstr>PowerPoint プレゼンテーション</vt:lpstr>
      <vt:lpstr>電話のかけ方・カメラの使い方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不在着信があった場合のかけなおし方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2021-06-28T04:51:00Z</dcterms:created>
  <dcterms:modified xsi:type="dcterms:W3CDTF">2021-06-28T04:51:05Z</dcterms:modified>
</cp:coreProperties>
</file>